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76"/>
  </p:notesMasterIdLst>
  <p:sldIdLst>
    <p:sldId id="411" r:id="rId3"/>
    <p:sldId id="492" r:id="rId4"/>
    <p:sldId id="477" r:id="rId5"/>
    <p:sldId id="499" r:id="rId6"/>
    <p:sldId id="487" r:id="rId7"/>
    <p:sldId id="412" r:id="rId8"/>
    <p:sldId id="450" r:id="rId9"/>
    <p:sldId id="438" r:id="rId10"/>
    <p:sldId id="500" r:id="rId11"/>
    <p:sldId id="493" r:id="rId12"/>
    <p:sldId id="452" r:id="rId13"/>
    <p:sldId id="494" r:id="rId14"/>
    <p:sldId id="497" r:id="rId15"/>
    <p:sldId id="423" r:id="rId16"/>
    <p:sldId id="469" r:id="rId17"/>
    <p:sldId id="445" r:id="rId18"/>
    <p:sldId id="421" r:id="rId19"/>
    <p:sldId id="463" r:id="rId20"/>
    <p:sldId id="417" r:id="rId21"/>
    <p:sldId id="441" r:id="rId22"/>
    <p:sldId id="447" r:id="rId23"/>
    <p:sldId id="495" r:id="rId24"/>
    <p:sldId id="484" r:id="rId25"/>
    <p:sldId id="439" r:id="rId26"/>
    <p:sldId id="453" r:id="rId27"/>
    <p:sldId id="429" r:id="rId28"/>
    <p:sldId id="436" r:id="rId29"/>
    <p:sldId id="467" r:id="rId30"/>
    <p:sldId id="468" r:id="rId31"/>
    <p:sldId id="501" r:id="rId32"/>
    <p:sldId id="481" r:id="rId33"/>
    <p:sldId id="443" r:id="rId34"/>
    <p:sldId id="449" r:id="rId35"/>
    <p:sldId id="454" r:id="rId36"/>
    <p:sldId id="498" r:id="rId37"/>
    <p:sldId id="456" r:id="rId38"/>
    <p:sldId id="446" r:id="rId39"/>
    <p:sldId id="434" r:id="rId40"/>
    <p:sldId id="478" r:id="rId41"/>
    <p:sldId id="448" r:id="rId42"/>
    <p:sldId id="442" r:id="rId43"/>
    <p:sldId id="502" r:id="rId44"/>
    <p:sldId id="451" r:id="rId45"/>
    <p:sldId id="462" r:id="rId46"/>
    <p:sldId id="459" r:id="rId47"/>
    <p:sldId id="479" r:id="rId48"/>
    <p:sldId id="444" r:id="rId49"/>
    <p:sldId id="427" r:id="rId50"/>
    <p:sldId id="422" r:id="rId51"/>
    <p:sldId id="473" r:id="rId52"/>
    <p:sldId id="475" r:id="rId53"/>
    <p:sldId id="483" r:id="rId54"/>
    <p:sldId id="424" r:id="rId55"/>
    <p:sldId id="461" r:id="rId56"/>
    <p:sldId id="465" r:id="rId57"/>
    <p:sldId id="466" r:id="rId58"/>
    <p:sldId id="470" r:id="rId59"/>
    <p:sldId id="488" r:id="rId60"/>
    <p:sldId id="471" r:id="rId61"/>
    <p:sldId id="474" r:id="rId62"/>
    <p:sldId id="476" r:id="rId63"/>
    <p:sldId id="486" r:id="rId64"/>
    <p:sldId id="457" r:id="rId65"/>
    <p:sldId id="415" r:id="rId66"/>
    <p:sldId id="455" r:id="rId67"/>
    <p:sldId id="437" r:id="rId68"/>
    <p:sldId id="460" r:id="rId69"/>
    <p:sldId id="425" r:id="rId70"/>
    <p:sldId id="505" r:id="rId71"/>
    <p:sldId id="506" r:id="rId72"/>
    <p:sldId id="507" r:id="rId73"/>
    <p:sldId id="351" r:id="rId74"/>
    <p:sldId id="503" r:id="rId75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P82tvQVsAotNX8rBw50iw==" hashData="X6WWHT3yCfmAig7BxbF/Mx/5ux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2E89"/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14" autoAdjust="0"/>
    <p:restoredTop sz="99452" autoAdjust="0"/>
  </p:normalViewPr>
  <p:slideViewPr>
    <p:cSldViewPr>
      <p:cViewPr>
        <p:scale>
          <a:sx n="30" d="100"/>
          <a:sy n="30" d="100"/>
        </p:scale>
        <p:origin x="-744" y="-240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1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12EF5-2B91-4BD2-A98B-17A60B8C01E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2E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5000">
    <p:blinds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93962294-6F68-4023-A57A-0AD62611FA9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b/CoA_of_Logro%C3%B1o.svg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://upload.wikimedia.org/wikipedia/commons/3/3b/CoA_of_Logro%C3%B1o.sv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hyperlink" Target="http://es.wikipedia.org/wiki/Archivo:CoA_of_Logro%C3%B1o.svg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upload.wikimedia.org/wikipedia/commons/e/e0/Puente_de_Piedra_(Stone_Bridge)_in_Logro%C3%B1o.jpg" TargetMode="Externa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hyperlink" Target="http://upload.wikimedia.org/wikipedia/commons/f/f4/Virgen-de-Valvanera-en-San-Mateo.jpg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Archivo:CoA_of_Logro%C3%B1o.svg" TargetMode="Externa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hyperlink" Target="http://www.flickr.com/photos/ortizortizantonio/3196629155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hyperlink" Target="http://upload.wikimedia.org/wikipedia/commons/3/3b/CoA_of_Logro%C3%B1o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98.gif"/><Relationship Id="rId4" Type="http://schemas.openxmlformats.org/officeDocument/2006/relationships/image" Target="../media/image3.jpe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800PX-~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23774401" cy="14722475"/>
          </a:xfrm>
          <a:prstGeom prst="rect">
            <a:avLst/>
          </a:prstGeom>
          <a:noFill/>
        </p:spPr>
      </p:pic>
      <p:pic>
        <p:nvPicPr>
          <p:cNvPr id="11" name="Picture 2" descr="C:\Documents and Settings\Dell\Escritorio\55540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5573"/>
            <a:ext cx="23774400" cy="14748048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968" y="11825733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3390256" y="13049869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5410" y="335219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8070776" y="952525"/>
            <a:ext cx="13975432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39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A22E8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Condensed" pitchFamily="18" charset="0"/>
                <a:cs typeface="Times New Roman"/>
              </a:rPr>
              <a:t>LOGROÑO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12463264" y="4192885"/>
            <a:ext cx="51852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A22E8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Condensed" pitchFamily="18" charset="0"/>
                <a:cs typeface="Times New Roman"/>
              </a:rPr>
              <a:t>(La Rioja)</a:t>
            </a:r>
          </a:p>
        </p:txBody>
      </p:sp>
    </p:spTree>
  </p:cSld>
  <p:clrMapOvr>
    <a:masterClrMapping/>
  </p:clrMapOvr>
  <p:transition spd="slow" advTm="12000">
    <p:blinds dir="vert"/>
    <p:sndAc>
      <p:stSnd>
        <p:snd r:embed="rId2" name="Este Logroño Nuestro.wav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www.eco-viajes.com/imagenescont/galerias/214/original_logrono-santa-maria-la-redonda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48558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logrono_plaza_del_merc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eco-viajes.com/imagenescont/galerias/214/original_logrono-el-espolon.jpg">
            <a:hlinkClick r:id="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3545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3139203.jpg"/>
          <p:cNvPicPr>
            <a:picLocks noChangeAspect="1" noChangeArrowheads="1"/>
          </p:cNvPicPr>
          <p:nvPr/>
        </p:nvPicPr>
        <p:blipFill>
          <a:blip r:embed="rId2" cstate="print"/>
          <a:srcRect b="12576"/>
          <a:stretch>
            <a:fillRect/>
          </a:stretch>
        </p:blipFill>
        <p:spPr bwMode="auto">
          <a:xfrm>
            <a:off x="0" y="0"/>
            <a:ext cx="23774400" cy="149708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3774400" cy="14916731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VISTA-~2.JPG"/>
          <p:cNvPicPr>
            <a:picLocks noChangeAspect="1" noChangeArrowheads="1"/>
          </p:cNvPicPr>
          <p:nvPr/>
        </p:nvPicPr>
        <p:blipFill>
          <a:blip r:embed="rId3" cstate="print"/>
          <a:srcRect l="3818" t="4118" r="2254" b="4299"/>
          <a:stretch>
            <a:fillRect/>
          </a:stretch>
        </p:blipFill>
        <p:spPr bwMode="auto">
          <a:xfrm>
            <a:off x="653952" y="592485"/>
            <a:ext cx="8712968" cy="13177464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La_fuente_del_vin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61214" y="1672605"/>
            <a:ext cx="12981137" cy="10993401"/>
          </a:xfrm>
          <a:prstGeom prst="rect">
            <a:avLst/>
          </a:prstGeom>
          <a:noFill/>
        </p:spPr>
      </p:pic>
      <p:sp>
        <p:nvSpPr>
          <p:cNvPr id="5" name="Cadre 4"/>
          <p:cNvSpPr>
            <a:spLocks/>
          </p:cNvSpPr>
          <p:nvPr/>
        </p:nvSpPr>
        <p:spPr bwMode="auto">
          <a:xfrm>
            <a:off x="10087000" y="1384573"/>
            <a:ext cx="13321235" cy="11377264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A22E89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388" tIns="45691" rIns="91388" bIns="45691" anchor="ctr"/>
          <a:lstStyle/>
          <a:p>
            <a:endParaRPr lang="es-ES"/>
          </a:p>
        </p:txBody>
      </p:sp>
      <p:sp>
        <p:nvSpPr>
          <p:cNvPr id="6" name="Cadre 4"/>
          <p:cNvSpPr>
            <a:spLocks/>
          </p:cNvSpPr>
          <p:nvPr/>
        </p:nvSpPr>
        <p:spPr bwMode="auto">
          <a:xfrm>
            <a:off x="365919" y="592485"/>
            <a:ext cx="9289033" cy="13249472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A22E89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91388" tIns="45691" rIns="91388" bIns="45691" anchor="ctr"/>
          <a:lstStyle/>
          <a:p>
            <a:endParaRPr lang="es-ES"/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AAA000A2-667E-43AF-8BB5-F9950562C5EE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5843" name="Picture 11" descr="59975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Escritorio\Cartel_calle_Laur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5960" y="664493"/>
            <a:ext cx="4920547" cy="36904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3774400" cy="14916731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2901634" y="1713606"/>
            <a:ext cx="19282709" cy="11302082"/>
          </a:xfrm>
          <a:prstGeom prst="rect">
            <a:avLst/>
          </a:prstGeom>
          <a:solidFill>
            <a:srgbClr val="A22E89"/>
          </a:solidFill>
          <a:ln w="76200" cmpd="tri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endParaRPr lang="es-ES" sz="4800" b="1" i="1" dirty="0" smtClean="0">
              <a:solidFill>
                <a:srgbClr val="FFFF00"/>
              </a:solidFill>
            </a:endParaRPr>
          </a:p>
          <a:p>
            <a:pPr algn="ctr"/>
            <a:r>
              <a:rPr lang="es-ES" sz="4800" b="1" i="1" dirty="0" smtClean="0">
                <a:solidFill>
                  <a:srgbClr val="FFFF00"/>
                </a:solidFill>
              </a:rPr>
              <a:t>Logroño </a:t>
            </a:r>
            <a:r>
              <a:rPr lang="es-ES" sz="4800" b="1" i="1" dirty="0">
                <a:solidFill>
                  <a:srgbClr val="FFFF00"/>
                </a:solidFill>
              </a:rPr>
              <a:t>es un municipio situado en el norte de España, capital de la Comunidad Autónoma y Provincia de La Rioja. También es su localidad de mayor población —concentrando casi la mitad del total de la comunidad— así como su centro económico, cultural y de servicios.</a:t>
            </a:r>
          </a:p>
          <a:p>
            <a:pPr algn="ctr"/>
            <a:r>
              <a:rPr lang="es-ES" sz="4800" b="1" i="1" dirty="0">
                <a:solidFill>
                  <a:srgbClr val="FFFF00"/>
                </a:solidFill>
              </a:rPr>
              <a:t>Bañada por el río Ebro, Logroño ha sido históricamente un lugar de paso y cruce de caminos, tales como el Camino de Santiago, y de fronteras, disputada entre los antiguos reinos de la Península Ibérica durante la Edad Media. En el último siglo, la ciudad ha experimentado un crecimiento demográfico lento </a:t>
            </a:r>
            <a:r>
              <a:rPr lang="es-ES" sz="4800" b="1" i="1" dirty="0" smtClean="0">
                <a:solidFill>
                  <a:srgbClr val="FFFF00"/>
                </a:solidFill>
              </a:rPr>
              <a:t>pero    </a:t>
            </a:r>
            <a:r>
              <a:rPr lang="es-ES" sz="4800" b="1" i="1" dirty="0">
                <a:solidFill>
                  <a:srgbClr val="FFFF00"/>
                </a:solidFill>
              </a:rPr>
              <a:t>significativo respecto a las poblaciones cercanas, provocado principalmente por los movimientos migratorios desde otras comarcas de la </a:t>
            </a:r>
            <a:r>
              <a:rPr lang="es-ES" sz="4800" b="1" i="1" dirty="0" smtClean="0">
                <a:solidFill>
                  <a:srgbClr val="FFFF00"/>
                </a:solidFill>
              </a:rPr>
              <a:t>región.</a:t>
            </a:r>
          </a:p>
          <a:p>
            <a:pPr algn="ctr"/>
            <a:endParaRPr lang="es-ES" sz="4800" i="1" dirty="0"/>
          </a:p>
        </p:txBody>
      </p:sp>
      <p:pic>
        <p:nvPicPr>
          <p:cNvPr id="23555" name="Picture 3" descr="Archivo:CoA of Logroño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146" y="558910"/>
            <a:ext cx="1874014" cy="25696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Documents and Settings\Dell\Escritorio\original_logrono-mercado-de-abas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200568" cy="148078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http://www.eco-viajes.com/imagenescont/galerias/214/original_logrono-torre-del-revellin-2.jpg">
            <a:hlinkClick r:id="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367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6000" contrast="36000"/>
          </a:blip>
          <a:srcRect/>
          <a:stretch>
            <a:fillRect/>
          </a:stretch>
        </p:blipFill>
        <p:spPr bwMode="auto">
          <a:xfrm>
            <a:off x="0" y="0"/>
            <a:ext cx="23774400" cy="14916731"/>
          </a:xfrm>
          <a:prstGeom prst="rect">
            <a:avLst/>
          </a:prstGeom>
          <a:noFill/>
        </p:spPr>
      </p:pic>
      <p:sp>
        <p:nvSpPr>
          <p:cNvPr id="33794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97BDB286-7793-4ADB-B12A-160323DA826D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3795" name="Picture 3" descr="323807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23774399" cy="1528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941984" y="13838629"/>
            <a:ext cx="6848248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_tradnl" dirty="0">
                <a:cs typeface="Arial" charset="0"/>
              </a:rPr>
              <a:t>Mercado Central Logroño 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Documents and Settings\Dell\Escritorio\G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4344584" cy="149659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www.eco-viajes.com/imagenescont/galerias/214/original_logrono-santa-maria-la-redonda-torre-norte-campana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51911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800PX-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429"/>
            <a:ext cx="23774400" cy="146940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23837803" cy="14722475"/>
          </a:xfrm>
          <a:prstGeom prst="rect">
            <a:avLst/>
          </a:prstGeom>
          <a:noFill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1163955" y="13277492"/>
            <a:ext cx="3331708" cy="883846"/>
          </a:xfrm>
          <a:prstGeom prst="rect">
            <a:avLst/>
          </a:prstGeom>
          <a:solidFill>
            <a:srgbClr val="F731E9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/>
              <a:t>PORTALES</a:t>
            </a:r>
            <a:endParaRPr lang="es-ES"/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Detalle_del_Arco_de_San_Bernab%C3%A9_en_Logro%C3%B1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54160" y="-165430"/>
            <a:ext cx="24280960" cy="15234561"/>
          </a:xfrm>
          <a:prstGeom prst="rect">
            <a:avLst/>
          </a:prstGeom>
          <a:noFill/>
        </p:spPr>
      </p:pic>
      <p:pic>
        <p:nvPicPr>
          <p:cNvPr id="8194" name="Picture 2" descr="C:\Documents and Settings\Dell\Escritorio\QQQREER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7968" y="2104653"/>
            <a:ext cx="12547929" cy="11089232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resiz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199568" y="1528589"/>
            <a:ext cx="7993418" cy="102938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SCF0951"/>
          <p:cNvPicPr>
            <a:picLocks noChangeAspect="1" noChangeArrowheads="1"/>
          </p:cNvPicPr>
          <p:nvPr/>
        </p:nvPicPr>
        <p:blipFill>
          <a:blip r:embed="rId2" cstate="print"/>
          <a:srcRect b="5981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YY"/>
          <p:cNvPicPr>
            <a:picLocks noChangeAspect="1" noChangeArrowheads="1"/>
          </p:cNvPicPr>
          <p:nvPr/>
        </p:nvPicPr>
        <p:blipFill>
          <a:blip r:embed="rId2" cstate="print"/>
          <a:srcRect l="578" t="3373" r="2000" b="2795"/>
          <a:stretch>
            <a:fillRect/>
          </a:stretch>
        </p:blipFill>
        <p:spPr bwMode="auto">
          <a:xfrm>
            <a:off x="-498176" y="0"/>
            <a:ext cx="24272576" cy="155701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6000" contrast="36000"/>
          </a:blip>
          <a:srcRect/>
          <a:stretch>
            <a:fillRect/>
          </a:stretch>
        </p:blipFill>
        <p:spPr bwMode="auto">
          <a:xfrm>
            <a:off x="0" y="0"/>
            <a:ext cx="23774400" cy="14916731"/>
          </a:xfrm>
          <a:prstGeom prst="rect">
            <a:avLst/>
          </a:prstGeom>
          <a:noFill/>
        </p:spPr>
      </p:pic>
      <p:pic>
        <p:nvPicPr>
          <p:cNvPr id="26627" name="Picture 3" descr="Fa%C3%A7ade_of_Santa_Mar%C3%ADa_de_la_Redonda_in_Logro%C3%B1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192" y="-5024139"/>
            <a:ext cx="25924829" cy="318884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1.03976 L -3.33333E-6 0.33295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6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057894E2-963B-4154-B5F8-5DECE426C83C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9939" name="Picture 3" descr="120532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 Box 5"/>
          <p:cNvSpPr txBox="1">
            <a:spLocks noChangeArrowheads="1"/>
          </p:cNvSpPr>
          <p:nvPr/>
        </p:nvSpPr>
        <p:spPr bwMode="auto">
          <a:xfrm>
            <a:off x="1163955" y="13277492"/>
            <a:ext cx="4578395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cs typeface="Arial" charset="0"/>
              </a:rPr>
              <a:t>Calle de portales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Documents and Settings\Dell\Escritorio\CC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618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7000" contrast="-63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pic>
        <p:nvPicPr>
          <p:cNvPr id="5122" name="Picture 2" descr="C:\Documents and Settings\Dell\Escritorio\55540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59525">
            <a:off x="12895312" y="5921077"/>
            <a:ext cx="10297144" cy="7722858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espol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52225">
            <a:off x="1086891" y="3887117"/>
            <a:ext cx="6340004" cy="9649072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31392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90656" y="592485"/>
            <a:ext cx="9032991" cy="6774743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54160" y="-165430"/>
            <a:ext cx="24280960" cy="15234561"/>
          </a:xfrm>
          <a:prstGeom prst="rect">
            <a:avLst/>
          </a:prstGeom>
          <a:noFill/>
        </p:spPr>
      </p:pic>
      <p:pic>
        <p:nvPicPr>
          <p:cNvPr id="31747" name="Picture 3" descr="Imagen representativa de Logroñ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6616" y="558910"/>
            <a:ext cx="9175434" cy="7575941"/>
          </a:xfrm>
          <a:prstGeom prst="rect">
            <a:avLst/>
          </a:prstGeom>
          <a:noFill/>
        </p:spPr>
      </p:pic>
      <p:pic>
        <p:nvPicPr>
          <p:cNvPr id="31749" name="Picture 5" descr="Archivo:CoA of Logroño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146" y="558910"/>
            <a:ext cx="1729998" cy="2569617"/>
          </a:xfrm>
          <a:prstGeom prst="rect">
            <a:avLst/>
          </a:prstGeom>
          <a:noFill/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374032" y="8960371"/>
            <a:ext cx="20954328" cy="5762104"/>
          </a:xfrm>
          <a:prstGeom prst="rect">
            <a:avLst/>
          </a:prstGeom>
          <a:solidFill>
            <a:srgbClr val="A22E89"/>
          </a:solidFill>
          <a:ln w="76200" cmpd="tri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r>
              <a:rPr lang="es-ES" sz="4000" b="1" i="1" dirty="0" smtClean="0">
                <a:solidFill>
                  <a:srgbClr val="FFFF00"/>
                </a:solidFill>
              </a:rPr>
              <a:t>Logroño es una ciudad de grata estancia tanto para el vecino como para el visitante. Con 152.928 habitantes, acoge a la mitad de la población de La Rioja, Comunidad Autónoma de la que es capital. Situada al norte de España, es punto de encuentro, referencia y cruce de caminos. La senda más querida de cuantas atraviesan la ciudad es el Camino de Santiago, que ha conducido hasta nuestras tierras a esforzados caminantes de países lejanos que han enriquecido notablemente nuestro acervo cultural e idiosincrasia. El logroñés es amable, alegre y hospitalario. Disfruta con la fiesta, la gastronomía y las tradiciones. Cualquier visitante se convierte rápidamente en un gran amigo.</a:t>
            </a:r>
            <a:endParaRPr lang="es-ES" sz="40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3774400" cy="14916731"/>
          </a:xfrm>
          <a:prstGeom prst="rect">
            <a:avLst/>
          </a:prstGeom>
          <a:noFill/>
        </p:spPr>
      </p:pic>
      <p:sp>
        <p:nvSpPr>
          <p:cNvPr id="32770" name="3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4F340E7B-72A0-4FDE-960D-E3FB582647C6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9939" name="Picture 3" descr="lariojaPanoramLogrono1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921000" y="0"/>
            <a:ext cx="86330793" cy="16017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13121877"/>
            <a:ext cx="5484367" cy="1330122"/>
          </a:xfrm>
          <a:prstGeom prst="rect">
            <a:avLst/>
          </a:prstGeom>
          <a:solidFill>
            <a:srgbClr val="A22E89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r>
              <a:rPr lang="es-ES_tradnl" sz="7200" b="1" dirty="0">
                <a:cs typeface="Arial" charset="0"/>
              </a:rPr>
              <a:t>LOGROÑO</a:t>
            </a:r>
            <a:endParaRPr lang="es-ES" sz="7200" b="1" dirty="0">
              <a:cs typeface="Arial" charset="0"/>
            </a:endParaRP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5522596" y="13086644"/>
            <a:ext cx="18251805" cy="185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sz="10600" dirty="0">
                <a:solidFill>
                  <a:srgbClr val="00FFFF"/>
                </a:solidFill>
                <a:latin typeface="Harlow Solid Italic" pitchFamily="82" charset="0"/>
                <a:cs typeface="Arial" charset="0"/>
              </a:rPr>
              <a:t>Que tengas un buen día !</a:t>
            </a:r>
            <a:endParaRPr lang="en-US" sz="10600" dirty="0">
              <a:solidFill>
                <a:srgbClr val="00FFFF"/>
              </a:solidFill>
              <a:latin typeface="Harlow Solid Italic" pitchFamily="82" charset="0"/>
              <a:cs typeface="Arial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7000" contrast="-63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pic>
        <p:nvPicPr>
          <p:cNvPr id="1026" name="Picture 2" descr="C:\Documents and Settings\Dell\Escritorio\31392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2144" y="410885"/>
            <a:ext cx="19082120" cy="14311590"/>
          </a:xfrm>
          <a:prstGeom prst="ellipse">
            <a:avLst/>
          </a:prstGeom>
          <a:noFill/>
          <a:ln w="69850">
            <a:solidFill>
              <a:srgbClr val="FFFF00"/>
            </a:solidFill>
          </a:ln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http://www.pensionlogrono.com/images/riojaforum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23769690" cy="14722476"/>
          </a:xfrm>
          <a:prstGeom prst="rect">
            <a:avLst/>
          </a:prstGeom>
          <a:noFill/>
        </p:spPr>
      </p:pic>
      <p:sp>
        <p:nvSpPr>
          <p:cNvPr id="20482" name="Rectangle 2">
            <a:hlinkClick r:id=""/>
          </p:cNvPr>
          <p:cNvSpPr>
            <a:spLocks noChangeArrowheads="1"/>
          </p:cNvSpPr>
          <p:nvPr/>
        </p:nvSpPr>
        <p:spPr bwMode="auto">
          <a:xfrm>
            <a:off x="0" y="8396288"/>
            <a:ext cx="1854993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spd="slow" advTm="5000">
    <p:blinds dir="vert"/>
    <p:sndAc>
      <p:stSnd>
        <p:snd r:embed="rId2" name="jotas riojanas - riojano de pura cepa(2)(2)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432691963_a798c65d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puente-de-hierro-2-640x640x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Gigantones_en_las_fiestas_de_San_Bernab%C3%A9_en_Logro%C3%B1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9555" y="0"/>
            <a:ext cx="13364845" cy="14722475"/>
          </a:xfrm>
          <a:prstGeom prst="rect">
            <a:avLst/>
          </a:prstGeom>
          <a:noFill/>
        </p:spPr>
      </p:pic>
      <p:pic>
        <p:nvPicPr>
          <p:cNvPr id="3" name="Picture 11" descr="SantiagoMatamorosCatedralLogro%C3%B1o480x6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0847070" cy="147224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casa-de-las-cienci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90864" y="7865293"/>
            <a:ext cx="31917959" cy="7824723"/>
          </a:xfrm>
          <a:prstGeom prst="rect">
            <a:avLst/>
          </a:prstGeom>
          <a:noFill/>
        </p:spPr>
      </p:pic>
      <p:pic>
        <p:nvPicPr>
          <p:cNvPr id="54277" name="Picture 5" descr="Panoram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6248" y="0"/>
            <a:ext cx="32293560" cy="92867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0.03121 L -0.25399 0.0312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Logrono_2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907654" y="0"/>
            <a:ext cx="81815308" cy="15857334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027749" y="13935233"/>
            <a:ext cx="6884670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r>
              <a:rPr lang="es-ES_tradnl" dirty="0"/>
              <a:t>PLAZA DEL MERCADO</a:t>
            </a:r>
            <a:endParaRPr lang="es-ES" dirty="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7083 0.00971 L 1.19132 -0.000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68241BC3-3764-4BD0-AEB5-3321A2D16095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6867" name="Picture 3" descr="21104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217614" y="13188296"/>
            <a:ext cx="4764344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_tradnl" dirty="0">
                <a:cs typeface="Arial" charset="0"/>
              </a:rPr>
              <a:t>Muro de Revellín 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102862d1291015814-logrono-noche-nieve-pc2037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1391" y="0"/>
            <a:ext cx="12456795" cy="14722475"/>
          </a:xfrm>
          <a:prstGeom prst="rect">
            <a:avLst/>
          </a:prstGeom>
          <a:noFill/>
        </p:spPr>
      </p:pic>
      <p:pic>
        <p:nvPicPr>
          <p:cNvPr id="6149" name="Picture 5" descr="nnn"/>
          <p:cNvPicPr>
            <a:picLocks noChangeAspect="1" noChangeArrowheads="1"/>
          </p:cNvPicPr>
          <p:nvPr/>
        </p:nvPicPr>
        <p:blipFill>
          <a:blip r:embed="rId3" cstate="print"/>
          <a:srcRect t="6381" b="13037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3774400" cy="14916731"/>
          </a:xfrm>
          <a:prstGeom prst="rect">
            <a:avLst/>
          </a:prstGeom>
          <a:noFill/>
        </p:spPr>
      </p:pic>
      <p:pic>
        <p:nvPicPr>
          <p:cNvPr id="2" name="Picture 12" descr="http://www.eco-viajes.com/imagenescont/galerias/214/original_logrono-santa-maria-la-redonda.jpg">
            <a:hlinkClick r:id="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6040" y="1168549"/>
            <a:ext cx="8280920" cy="12421380"/>
          </a:xfrm>
          <a:prstGeom prst="rect">
            <a:avLst/>
          </a:prstGeom>
          <a:noFill/>
          <a:ln w="142875">
            <a:solidFill>
              <a:srgbClr val="FFFF00">
                <a:alpha val="90000"/>
              </a:srgbClr>
            </a:solidFill>
          </a:ln>
        </p:spPr>
      </p:pic>
      <p:pic>
        <p:nvPicPr>
          <p:cNvPr id="3" name="Picture 2" descr="C:\Documents and Settings\Dell\Escritorio\Tipical-view-of-La-Juderia-in-La-Rioj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607280" y="880517"/>
            <a:ext cx="10014992" cy="12976091"/>
          </a:xfrm>
          <a:prstGeom prst="rect">
            <a:avLst/>
          </a:prstGeom>
          <a:noFill/>
          <a:ln w="152400">
            <a:solidFill>
              <a:srgbClr val="FFFF00"/>
            </a:solidFill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2036461305_809417d2d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logrono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145" y="715676"/>
            <a:ext cx="22470110" cy="13291123"/>
          </a:xfrm>
          <a:prstGeom prst="rect">
            <a:avLst/>
          </a:prstGeom>
          <a:noFill/>
        </p:spPr>
      </p:pic>
      <p:pic>
        <p:nvPicPr>
          <p:cNvPr id="37895" name="Picture 7" descr="136660_22b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7897" name="Picture 9" descr="ram_7390_1024x68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7899" name="Picture 11" descr="DSC0014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7901" name="Picture 13" descr="logro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"/>
            <a:ext cx="23774400" cy="162182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" dur="5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puente-piedra-logrono-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7" y="0"/>
            <a:ext cx="23791207" cy="6929189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6-447105744--1002x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81118"/>
            <a:ext cx="24166399" cy="84413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54160" y="-165430"/>
            <a:ext cx="24280960" cy="15234561"/>
          </a:xfrm>
          <a:prstGeom prst="rect">
            <a:avLst/>
          </a:prstGeom>
          <a:noFill/>
        </p:spPr>
      </p:pic>
      <p:pic>
        <p:nvPicPr>
          <p:cNvPr id="50179" name="Picture 3" descr="Logro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62272" y="1600597"/>
            <a:ext cx="44097382" cy="109593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B67389FC-CBD6-4B24-947B-DF7C5E66666F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8915" name="Picture 3" descr="224612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0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472374" y="13587619"/>
            <a:ext cx="2790214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cs typeface="Arial" charset="0"/>
              </a:rPr>
              <a:t>RANITAS</a:t>
            </a:r>
          </a:p>
        </p:txBody>
      </p:sp>
      <p:pic>
        <p:nvPicPr>
          <p:cNvPr id="38917" name="Picture 5" descr="Escudo de Logroño">
            <a:hlinkClick r:id="rId4" tooltip="Escudo de Logroño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235" y="558910"/>
            <a:ext cx="2511989" cy="3401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blinds dir="vert"/>
    <p:sndAc>
      <p:stSnd>
        <p:snd r:embed="rId2" name="jotas riojanas - estampas riojanas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Archivo:Puente de Piedra (Stone Bridge) in Logroñ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4112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F3892C41-07F0-4C1B-B327-E7FE92CE327F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34819" name="Picture 3" descr="174792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57949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47586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Espol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315555" y="-831547"/>
            <a:ext cx="59535060" cy="15554022"/>
          </a:xfrm>
          <a:prstGeom prst="rect">
            <a:avLst/>
          </a:prstGeom>
          <a:noFill/>
        </p:spPr>
      </p:pic>
      <p:pic>
        <p:nvPicPr>
          <p:cNvPr id="51206" name="Picture 6" descr="logo_capital_person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7614" y="558910"/>
            <a:ext cx="6831011" cy="18062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2205 -0.00323 L 0.25 -3.8728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Archivo:Virgen-de-Valvanera-en-San-Mate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13341654"/>
            <a:ext cx="5599957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" dirty="0"/>
              <a:t>Virgen-de-</a:t>
            </a:r>
            <a:r>
              <a:rPr lang="es-ES" dirty="0" err="1"/>
              <a:t>Valvanera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p2_fiesta_vendimia_logrono__jpg_3692725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23732237" cy="9665493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pisado--1002x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433245"/>
            <a:ext cx="23754102" cy="82973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7000" contrast="-63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pic>
        <p:nvPicPr>
          <p:cNvPr id="24577" name="Picture 1" descr="http://www.pensionlogrono.com/images/Berceo-Spa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353575" cy="15138101"/>
          </a:xfrm>
          <a:prstGeom prst="rect">
            <a:avLst/>
          </a:prstGeom>
          <a:noFill/>
        </p:spPr>
      </p:pic>
      <p:pic>
        <p:nvPicPr>
          <p:cNvPr id="5" name="Picture 3" descr="logrono-turismo--253x2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671176" y="2319674"/>
            <a:ext cx="11593288" cy="109746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4856AAA6-91E4-450B-860A-385AFE0586A3}" type="datetime1">
              <a:rPr lang="es-ES_tradnl" sz="3400">
                <a:cs typeface="Arial" charset="0"/>
              </a:rPr>
              <a:pPr/>
              <a:t>08/10/2014</a:t>
            </a:fld>
            <a:endParaRPr lang="es-ES_tradnl" sz="3400" dirty="0">
              <a:cs typeface="Arial" charset="0"/>
            </a:endParaRPr>
          </a:p>
        </p:txBody>
      </p:sp>
      <p:pic>
        <p:nvPicPr>
          <p:cNvPr id="40963" name="Picture 3" descr="30277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027749" y="13495015"/>
            <a:ext cx="6755273" cy="883846"/>
          </a:xfrm>
          <a:prstGeom prst="rect">
            <a:avLst/>
          </a:prstGeom>
          <a:solidFill>
            <a:srgbClr val="A22E89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_tradnl" dirty="0">
                <a:cs typeface="Arial" charset="0"/>
              </a:rPr>
              <a:t>Iglesia de San Bartolomé </a:t>
            </a:r>
          </a:p>
        </p:txBody>
      </p:sp>
      <p:pic>
        <p:nvPicPr>
          <p:cNvPr id="40965" name="Picture 5" descr="Escudo de Logroño">
            <a:hlinkClick r:id="rId3" tooltip="Escudo de Logroñ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235" y="558910"/>
            <a:ext cx="2810826" cy="3401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San Bartolome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8216" y="-1"/>
            <a:ext cx="2883195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800PX-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2377440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VISTA-~3.JPG"/>
          <p:cNvPicPr>
            <a:picLocks noChangeAspect="1" noChangeArrowheads="1"/>
          </p:cNvPicPr>
          <p:nvPr/>
        </p:nvPicPr>
        <p:blipFill>
          <a:blip r:embed="rId2" cstate="print"/>
          <a:srcRect l="1660" t="3078" r="1634" b="2536"/>
          <a:stretch>
            <a:fillRect/>
          </a:stretch>
        </p:blipFill>
        <p:spPr bwMode="auto">
          <a:xfrm>
            <a:off x="0" y="-618439"/>
            <a:ext cx="23774400" cy="153409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spaceball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6420" y="3394349"/>
            <a:ext cx="12481560" cy="7933778"/>
          </a:xfrm>
          <a:prstGeom prst="rect">
            <a:avLst/>
          </a:prstGeom>
          <a:noFill/>
        </p:spPr>
      </p:pic>
      <p:pic>
        <p:nvPicPr>
          <p:cNvPr id="8201" name="Picture 9" descr="siluetanocturnalogro%C3%B1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asino Logroñ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2532" cy="14722475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978219" y="12967366"/>
            <a:ext cx="2557008" cy="883846"/>
          </a:xfrm>
          <a:prstGeom prst="rect">
            <a:avLst/>
          </a:prstGeom>
          <a:solidFill>
            <a:srgbClr val="F731E9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/>
              <a:t>CASINO</a:t>
            </a:r>
            <a:endParaRPr lang="es-ES"/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scapada+gastron%C3%B3mica+Logro%C3%B1o+021+%5B640x480%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artel_calle_Laur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47840" y="592485"/>
            <a:ext cx="5663952" cy="42479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Fuente en la G. Vía del Rey J. Carlos 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602615" y="13430852"/>
            <a:ext cx="3077985" cy="883846"/>
          </a:xfrm>
          <a:prstGeom prst="rect">
            <a:avLst/>
          </a:prstGeom>
          <a:solidFill>
            <a:srgbClr val="F731E9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/>
              <a:t>GRAN VIA</a:t>
            </a:r>
            <a:endParaRPr lang="es-ES"/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3139109.jpg"/>
          <p:cNvPicPr>
            <a:picLocks noChangeAspect="1" noChangeArrowheads="1"/>
          </p:cNvPicPr>
          <p:nvPr/>
        </p:nvPicPr>
        <p:blipFill>
          <a:blip r:embed="rId2" cstate="print"/>
          <a:srcRect b="1310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francoespanolas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23774400" cy="7793284"/>
          </a:xfrm>
          <a:prstGeom prst="rect">
            <a:avLst/>
          </a:prstGeom>
          <a:noFill/>
        </p:spPr>
      </p:pic>
      <p:pic>
        <p:nvPicPr>
          <p:cNvPr id="47111" name="Picture 7" descr="francoespanola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721278"/>
            <a:ext cx="24517350" cy="7001198"/>
          </a:xfrm>
          <a:prstGeom prst="rect">
            <a:avLst/>
          </a:prstGeom>
          <a:noFill/>
        </p:spPr>
      </p:pic>
      <p:sp>
        <p:nvSpPr>
          <p:cNvPr id="47112" name="Rectangle 8"/>
          <p:cNvSpPr>
            <a:spLocks noChangeArrowheads="1"/>
          </p:cNvSpPr>
          <p:nvPr/>
        </p:nvSpPr>
        <p:spPr bwMode="auto">
          <a:xfrm>
            <a:off x="0" y="7073205"/>
            <a:ext cx="25648285" cy="3484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 anchor="ctr">
            <a:spAutoFit/>
          </a:bodyPr>
          <a:lstStyle/>
          <a:p>
            <a:r>
              <a:rPr lang="es-ES" sz="10600" b="1" dirty="0">
                <a:solidFill>
                  <a:srgbClr val="A22E8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Calle Sagasta y Franco Españolas</a:t>
            </a:r>
          </a:p>
          <a:p>
            <a:pPr eaLnBrk="0" hangingPunct="0"/>
            <a:endParaRPr lang="es-ES" sz="10600" dirty="0"/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7000" contrast="-63000"/>
          </a:blip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pic>
        <p:nvPicPr>
          <p:cNvPr id="49155" name="Picture 3" descr="Uv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6080" y="7289229"/>
            <a:ext cx="21288924" cy="6411954"/>
          </a:xfrm>
          <a:prstGeom prst="rect">
            <a:avLst/>
          </a:prstGeom>
          <a:noFill/>
        </p:spPr>
      </p:pic>
      <p:pic>
        <p:nvPicPr>
          <p:cNvPr id="3" name="Picture 3" descr="C:\Documents and Settings\Dell\Escritorio\Pisado%20de%20la%20uva--253x3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2024" y="0"/>
            <a:ext cx="8844634" cy="13249472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7674 -0.0074 L 0.24809 0.0030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51220719C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8152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5795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02615" y="13430852"/>
            <a:ext cx="6423388" cy="883846"/>
          </a:xfrm>
          <a:prstGeom prst="rect">
            <a:avLst/>
          </a:prstGeom>
          <a:solidFill>
            <a:srgbClr val="F731E9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/>
              <a:t>RODRIGUEZ PATERNA</a:t>
            </a:r>
            <a:endParaRPr lang="es-ES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54160" y="-165430"/>
            <a:ext cx="24280960" cy="15234561"/>
          </a:xfrm>
          <a:prstGeom prst="rect">
            <a:avLst/>
          </a:prstGeom>
          <a:noFill/>
        </p:spPr>
      </p:pic>
      <p:pic>
        <p:nvPicPr>
          <p:cNvPr id="4" name="Picture 3" descr="C:\Documents and Settings\Dell\Escritorio\Pisado%20de%20la%20uva--253x3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27360" y="880517"/>
            <a:ext cx="8844634" cy="13249472"/>
          </a:xfrm>
          <a:prstGeom prst="ellipse">
            <a:avLst/>
          </a:prstGeom>
          <a:noFill/>
        </p:spPr>
      </p:pic>
      <p:pic>
        <p:nvPicPr>
          <p:cNvPr id="6" name="Picture 2" descr="C:\Documents and Settings\Dell\Escritorio\56343655.jpg"/>
          <p:cNvPicPr>
            <a:picLocks noChangeAspect="1" noChangeArrowheads="1"/>
          </p:cNvPicPr>
          <p:nvPr/>
        </p:nvPicPr>
        <p:blipFill>
          <a:blip r:embed="rId4" cstate="print"/>
          <a:srcRect b="4258"/>
          <a:stretch>
            <a:fillRect/>
          </a:stretch>
        </p:blipFill>
        <p:spPr bwMode="auto">
          <a:xfrm>
            <a:off x="0" y="566437"/>
            <a:ext cx="11089232" cy="141560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logrono_noctu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1635" y="1332522"/>
            <a:ext cx="16943386" cy="11822283"/>
          </a:xfrm>
          <a:prstGeom prst="rect">
            <a:avLst/>
          </a:prstGeom>
          <a:noFill/>
        </p:spPr>
      </p:pic>
      <p:pic>
        <p:nvPicPr>
          <p:cNvPr id="9220" name="Picture 4" descr="ccc"/>
          <p:cNvPicPr>
            <a:picLocks noChangeAspect="1" noChangeArrowheads="1"/>
          </p:cNvPicPr>
          <p:nvPr/>
        </p:nvPicPr>
        <p:blipFill>
          <a:blip r:embed="rId3" cstate="print"/>
          <a:srcRect t="6903" b="5431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Archivo:CoA of Logroño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6520" y="0"/>
            <a:ext cx="10662162" cy="14722475"/>
          </a:xfrm>
          <a:prstGeom prst="rect">
            <a:avLst/>
          </a:prstGeom>
          <a:noFill/>
        </p:spPr>
      </p:pic>
      <p:pic>
        <p:nvPicPr>
          <p:cNvPr id="24582" name="Picture 6" descr="Logro$C3$B1o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108007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img_1236-640x640x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Logrono-Calle-Portales02_jpg_3692725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0183" y="0"/>
            <a:ext cx="24344584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56277813.jpg"/>
          <p:cNvPicPr>
            <a:picLocks noChangeAspect="1" noChangeArrowheads="1"/>
          </p:cNvPicPr>
          <p:nvPr/>
        </p:nvPicPr>
        <p:blipFill>
          <a:blip r:embed="rId2" cstate="print"/>
          <a:srcRect b="10872"/>
          <a:stretch>
            <a:fillRect/>
          </a:stretch>
        </p:blipFill>
        <p:spPr bwMode="auto">
          <a:xfrm>
            <a:off x="-1" y="-1"/>
            <a:ext cx="23774401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56278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2377440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56728992.jpg"/>
          <p:cNvPicPr>
            <a:picLocks noChangeAspect="1" noChangeArrowheads="1"/>
          </p:cNvPicPr>
          <p:nvPr/>
        </p:nvPicPr>
        <p:blipFill>
          <a:blip r:embed="rId2" cstate="print"/>
          <a:srcRect b="5444"/>
          <a:stretch>
            <a:fillRect/>
          </a:stretch>
        </p:blipFill>
        <p:spPr bwMode="auto">
          <a:xfrm>
            <a:off x="0" y="0"/>
            <a:ext cx="24757504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img_1236-640x640x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23774400" cy="14722475"/>
          </a:xfrm>
          <a:prstGeom prst="rect">
            <a:avLst/>
          </a:prstGeom>
          <a:noFill/>
        </p:spPr>
      </p:pic>
      <p:pic>
        <p:nvPicPr>
          <p:cNvPr id="10" name="Picture 3" descr="211041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4814838" y="3003519"/>
            <a:ext cx="13787533" cy="77867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66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30016" y="1312565"/>
            <a:ext cx="120253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 FUERTE  ABRAZO </a:t>
            </a:r>
          </a:p>
          <a:p>
            <a:pPr algn="ctr"/>
            <a:r>
              <a:rPr lang="es-ES" sz="8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QUE  TENGAS </a:t>
            </a:r>
          </a:p>
          <a:p>
            <a:pPr algn="ctr"/>
            <a:r>
              <a:rPr lang="es-ES" sz="8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 BUEN  DIA</a:t>
            </a:r>
            <a:endParaRPr lang="es-ES" sz="88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</p:spTree>
  </p:cSld>
  <p:clrMapOvr>
    <a:masterClrMapping/>
  </p:clrMapOvr>
  <p:transition spd="slow"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ROÑO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LOGROÑO</Template>
  <TotalTime>3</TotalTime>
  <Words>373</Words>
  <Application>Microsoft Office PowerPoint</Application>
  <PresentationFormat>Personalizado</PresentationFormat>
  <Paragraphs>61</Paragraphs>
  <Slides>73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LOGROÑO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2014-10-08T18:04:32Z</dcterms:created>
  <dcterms:modified xsi:type="dcterms:W3CDTF">2014-10-08T18:08:02Z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