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sldIdLst>
    <p:sldId id="258" r:id="rId3"/>
    <p:sldId id="261" r:id="rId4"/>
    <p:sldId id="260" r:id="rId5"/>
    <p:sldId id="265" r:id="rId6"/>
    <p:sldId id="262" r:id="rId7"/>
    <p:sldId id="263" r:id="rId8"/>
    <p:sldId id="266" r:id="rId9"/>
    <p:sldId id="271" r:id="rId10"/>
    <p:sldId id="272" r:id="rId11"/>
    <p:sldId id="273" r:id="rId12"/>
    <p:sldId id="311" r:id="rId13"/>
    <p:sldId id="326" r:id="rId14"/>
    <p:sldId id="327" r:id="rId15"/>
    <p:sldId id="328" r:id="rId16"/>
    <p:sldId id="304" r:id="rId17"/>
    <p:sldId id="341" r:id="rId18"/>
    <p:sldId id="329" r:id="rId19"/>
    <p:sldId id="298" r:id="rId20"/>
    <p:sldId id="330" r:id="rId21"/>
    <p:sldId id="324" r:id="rId22"/>
    <p:sldId id="332" r:id="rId23"/>
    <p:sldId id="335" r:id="rId24"/>
    <p:sldId id="302" r:id="rId25"/>
    <p:sldId id="334" r:id="rId26"/>
    <p:sldId id="325" r:id="rId27"/>
    <p:sldId id="340" r:id="rId28"/>
    <p:sldId id="299" r:id="rId29"/>
    <p:sldId id="313" r:id="rId30"/>
    <p:sldId id="320" r:id="rId31"/>
    <p:sldId id="293" r:id="rId32"/>
    <p:sldId id="281" r:id="rId33"/>
    <p:sldId id="316" r:id="rId34"/>
    <p:sldId id="294" r:id="rId35"/>
    <p:sldId id="339" r:id="rId36"/>
    <p:sldId id="282" r:id="rId37"/>
    <p:sldId id="336" r:id="rId38"/>
    <p:sldId id="284" r:id="rId39"/>
    <p:sldId id="285" r:id="rId40"/>
    <p:sldId id="286" r:id="rId41"/>
    <p:sldId id="289" r:id="rId42"/>
    <p:sldId id="309" r:id="rId43"/>
    <p:sldId id="319" r:id="rId44"/>
    <p:sldId id="296" r:id="rId45"/>
    <p:sldId id="305" r:id="rId46"/>
    <p:sldId id="333" r:id="rId47"/>
    <p:sldId id="322" r:id="rId48"/>
    <p:sldId id="269" r:id="rId49"/>
    <p:sldId id="267" r:id="rId50"/>
    <p:sldId id="270" r:id="rId51"/>
    <p:sldId id="274" r:id="rId52"/>
    <p:sldId id="342" r:id="rId53"/>
  </p:sldIdLst>
  <p:sldSz cx="12192000" cy="6858000"/>
  <p:notesSz cx="6858000" cy="9144000"/>
  <p:embeddedFontLst>
    <p:embeddedFont>
      <p:font typeface="Book Antiqua" panose="02040602050305030304" pitchFamily="18" charset="0"/>
      <p:regular r:id="rId54"/>
      <p:bold r:id="rId55"/>
      <p:italic r:id="rId56"/>
      <p:boldItalic r:id="rId57"/>
    </p:embeddedFont>
    <p:embeddedFont>
      <p:font typeface="Calibri" panose="020F0502020204030204" pitchFamily="34" charset="0"/>
      <p:regular r:id="rId58"/>
      <p:bold r:id="rId59"/>
      <p:italic r:id="rId60"/>
      <p:boldItalic r:id="rId61"/>
    </p:embeddedFont>
    <p:embeddedFont>
      <p:font typeface="Castanet" pitchFamily="2" charset="0"/>
      <p:regular r:id="rId62"/>
    </p:embeddedFont>
    <p:embeddedFont>
      <p:font typeface="ArnolBoeDEE" pitchFamily="2" charset="0"/>
      <p:regular r:id="rId63"/>
    </p:embeddedFont>
    <p:embeddedFont>
      <p:font typeface="Arabia CE" pitchFamily="2" charset="0"/>
      <p:regular r:id="rId64"/>
    </p:embeddedFont>
    <p:embeddedFont>
      <p:font typeface="Kristen ITC" panose="03050502040202030202" pitchFamily="66" charset="0"/>
      <p:regular r:id="rId65"/>
    </p:embeddedFont>
    <p:embeddedFont>
      <p:font typeface="MS Gothic" panose="020B0609070205080204" pitchFamily="49" charset="-128"/>
      <p:regular r:id="rId66"/>
    </p:embeddedFont>
    <p:embeddedFont>
      <p:font typeface="Calibri Light" panose="020F0302020204030204" pitchFamily="34" charset="0"/>
      <p:regular r:id="rId67"/>
      <p:italic r:id="rId68"/>
    </p:embeddedFont>
    <p:embeddedFont>
      <p:font typeface="BalloPEEExtBol" pitchFamily="2" charset="0"/>
      <p:regular r:id="rId69"/>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KISvNWLMmLT9wqC0L4Wlg==" hashData="oUKRhrvOL0Fz8X1r0zcUORiooHY="/>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a:srgbClr val="FFBD8D"/>
    <a:srgbClr val="F19C62"/>
    <a:srgbClr val="FFB667"/>
    <a:srgbClr val="FFAA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927" autoAdjust="0"/>
    <p:restoredTop sz="94660"/>
  </p:normalViewPr>
  <p:slideViewPr>
    <p:cSldViewPr snapToGrid="0">
      <p:cViewPr varScale="1">
        <p:scale>
          <a:sx n="114" d="100"/>
          <a:sy n="114" d="100"/>
        </p:scale>
        <p:origin x="-138" y="-168"/>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2.fntdata"/><Relationship Id="rId63" Type="http://schemas.openxmlformats.org/officeDocument/2006/relationships/font" Target="fonts/font10.fntdata"/><Relationship Id="rId68" Type="http://schemas.openxmlformats.org/officeDocument/2006/relationships/font" Target="fonts/font15.fntdata"/><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5.fntdata"/><Relationship Id="rId66" Type="http://schemas.openxmlformats.org/officeDocument/2006/relationships/font" Target="fonts/font1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4.fntdata"/><Relationship Id="rId61"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7.fntdata"/><Relationship Id="rId65" Type="http://schemas.openxmlformats.org/officeDocument/2006/relationships/font" Target="fonts/font12.fntdata"/><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3.fntdata"/><Relationship Id="rId64" Type="http://schemas.openxmlformats.org/officeDocument/2006/relationships/font" Target="fonts/font11.fntdata"/><Relationship Id="rId69" Type="http://schemas.openxmlformats.org/officeDocument/2006/relationships/font" Target="fonts/font16.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6.fntdata"/><Relationship Id="rId67" Type="http://schemas.openxmlformats.org/officeDocument/2006/relationships/font" Target="fonts/font14.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1.fntdata"/><Relationship Id="rId62" Type="http://schemas.openxmlformats.org/officeDocument/2006/relationships/font" Target="fonts/font9.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p:cNvSpPr>
            <a:spLocks noGrp="1"/>
          </p:cNvSpPr>
          <p:nvPr>
            <p:ph type="dt" sz="half" idx="10"/>
          </p:nvPr>
        </p:nvSpPr>
        <p:spPr/>
        <p:txBody>
          <a:bodyPr/>
          <a:lstStyle/>
          <a:p>
            <a:fld id="{E3984A07-EA1D-43C0-AAED-0566BDBC77D2}" type="datetimeFigureOut">
              <a:rPr lang="sk-SK" smtClean="0"/>
              <a:t>12. 4. 2017</a:t>
            </a:fld>
            <a:endParaRPr lang="sk-SK"/>
          </a:p>
        </p:txBody>
      </p:sp>
      <p:sp>
        <p:nvSpPr>
          <p:cNvPr id="5" name="Zástupný objekt pre pätu 4"/>
          <p:cNvSpPr>
            <a:spLocks noGrp="1"/>
          </p:cNvSpPr>
          <p:nvPr>
            <p:ph type="ftr" sz="quarter" idx="11"/>
          </p:nvPr>
        </p:nvSpPr>
        <p:spPr/>
        <p:txBody>
          <a:bodyPr/>
          <a:lstStyle/>
          <a:p>
            <a:endParaRPr lang="sk-SK"/>
          </a:p>
        </p:txBody>
      </p:sp>
      <p:sp>
        <p:nvSpPr>
          <p:cNvPr id="6" name="Zástupný objekt pre číslo snímky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4074792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p:cNvSpPr>
            <a:spLocks noGrp="1"/>
          </p:cNvSpPr>
          <p:nvPr>
            <p:ph type="dt" sz="half" idx="10"/>
          </p:nvPr>
        </p:nvSpPr>
        <p:spPr/>
        <p:txBody>
          <a:bodyPr/>
          <a:lstStyle/>
          <a:p>
            <a:fld id="{E3984A07-EA1D-43C0-AAED-0566BDBC77D2}" type="datetimeFigureOut">
              <a:rPr lang="sk-SK" smtClean="0"/>
              <a:t>12. 4. 2017</a:t>
            </a:fld>
            <a:endParaRPr lang="sk-SK"/>
          </a:p>
        </p:txBody>
      </p:sp>
      <p:sp>
        <p:nvSpPr>
          <p:cNvPr id="5" name="Zástupný objekt pre pätu 4"/>
          <p:cNvSpPr>
            <a:spLocks noGrp="1"/>
          </p:cNvSpPr>
          <p:nvPr>
            <p:ph type="ftr" sz="quarter" idx="11"/>
          </p:nvPr>
        </p:nvSpPr>
        <p:spPr/>
        <p:txBody>
          <a:bodyPr/>
          <a:lstStyle/>
          <a:p>
            <a:endParaRPr lang="sk-SK"/>
          </a:p>
        </p:txBody>
      </p:sp>
      <p:sp>
        <p:nvSpPr>
          <p:cNvPr id="6" name="Zástupný objekt pre číslo snímky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798981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p:cNvSpPr>
            <a:spLocks noGrp="1"/>
          </p:cNvSpPr>
          <p:nvPr>
            <p:ph type="dt" sz="half" idx="10"/>
          </p:nvPr>
        </p:nvSpPr>
        <p:spPr/>
        <p:txBody>
          <a:bodyPr/>
          <a:lstStyle/>
          <a:p>
            <a:fld id="{E3984A07-EA1D-43C0-AAED-0566BDBC77D2}" type="datetimeFigureOut">
              <a:rPr lang="sk-SK" smtClean="0"/>
              <a:t>12. 4. 2017</a:t>
            </a:fld>
            <a:endParaRPr lang="sk-SK"/>
          </a:p>
        </p:txBody>
      </p:sp>
      <p:sp>
        <p:nvSpPr>
          <p:cNvPr id="5" name="Zástupný objekt pre pätu 4"/>
          <p:cNvSpPr>
            <a:spLocks noGrp="1"/>
          </p:cNvSpPr>
          <p:nvPr>
            <p:ph type="ftr" sz="quarter" idx="11"/>
          </p:nvPr>
        </p:nvSpPr>
        <p:spPr/>
        <p:txBody>
          <a:bodyPr/>
          <a:lstStyle/>
          <a:p>
            <a:endParaRPr lang="sk-SK"/>
          </a:p>
        </p:txBody>
      </p:sp>
      <p:sp>
        <p:nvSpPr>
          <p:cNvPr id="6" name="Zástupný objekt pre číslo snímky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947899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p:cNvSpPr>
            <a:spLocks noGrp="1"/>
          </p:cNvSpPr>
          <p:nvPr>
            <p:ph type="dt" sz="half" idx="10"/>
          </p:nvPr>
        </p:nvSpPr>
        <p:spPr/>
        <p:txBody>
          <a:bodyPr/>
          <a:lstStyle/>
          <a:p>
            <a:fld id="{E3984A07-EA1D-43C0-AAED-0566BDBC77D2}" type="datetimeFigureOut">
              <a:rPr lang="sk-SK" smtClean="0"/>
              <a:t>12. 4. 2017</a:t>
            </a:fld>
            <a:endParaRPr lang="sk-SK"/>
          </a:p>
        </p:txBody>
      </p:sp>
      <p:sp>
        <p:nvSpPr>
          <p:cNvPr id="6" name="Zástupný objekt pre pätu 5"/>
          <p:cNvSpPr>
            <a:spLocks noGrp="1"/>
          </p:cNvSpPr>
          <p:nvPr>
            <p:ph type="ftr" sz="quarter" idx="11"/>
          </p:nvPr>
        </p:nvSpPr>
        <p:spPr/>
        <p:txBody>
          <a:bodyPr/>
          <a:lstStyle/>
          <a:p>
            <a:endParaRPr lang="sk-SK"/>
          </a:p>
        </p:txBody>
      </p:sp>
      <p:sp>
        <p:nvSpPr>
          <p:cNvPr id="7" name="Zástupný objekt pre číslo snímky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022794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p:cNvSpPr>
            <a:spLocks noGrp="1"/>
          </p:cNvSpPr>
          <p:nvPr>
            <p:ph type="dt" sz="half" idx="10"/>
          </p:nvPr>
        </p:nvSpPr>
        <p:spPr/>
        <p:txBody>
          <a:bodyPr/>
          <a:lstStyle/>
          <a:p>
            <a:fld id="{E3984A07-EA1D-43C0-AAED-0566BDBC77D2}" type="datetimeFigureOut">
              <a:rPr lang="sk-SK" smtClean="0"/>
              <a:t>12. 4. 2017</a:t>
            </a:fld>
            <a:endParaRPr lang="sk-SK"/>
          </a:p>
        </p:txBody>
      </p:sp>
      <p:sp>
        <p:nvSpPr>
          <p:cNvPr id="8" name="Zástupný objekt pre pätu 7"/>
          <p:cNvSpPr>
            <a:spLocks noGrp="1"/>
          </p:cNvSpPr>
          <p:nvPr>
            <p:ph type="ftr" sz="quarter" idx="11"/>
          </p:nvPr>
        </p:nvSpPr>
        <p:spPr/>
        <p:txBody>
          <a:bodyPr/>
          <a:lstStyle/>
          <a:p>
            <a:endParaRPr lang="sk-SK"/>
          </a:p>
        </p:txBody>
      </p:sp>
      <p:sp>
        <p:nvSpPr>
          <p:cNvPr id="9" name="Zástupný objekt pre číslo snímky 8"/>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402784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2"/>
          <p:cNvSpPr>
            <a:spLocks noGrp="1"/>
          </p:cNvSpPr>
          <p:nvPr>
            <p:ph type="dt" sz="half" idx="10"/>
          </p:nvPr>
        </p:nvSpPr>
        <p:spPr/>
        <p:txBody>
          <a:bodyPr/>
          <a:lstStyle/>
          <a:p>
            <a:fld id="{E3984A07-EA1D-43C0-AAED-0566BDBC77D2}" type="datetimeFigureOut">
              <a:rPr lang="sk-SK" smtClean="0"/>
              <a:t>12. 4. 2017</a:t>
            </a:fld>
            <a:endParaRPr lang="sk-SK"/>
          </a:p>
        </p:txBody>
      </p:sp>
      <p:sp>
        <p:nvSpPr>
          <p:cNvPr id="4" name="Zástupný objekt pre pätu 3"/>
          <p:cNvSpPr>
            <a:spLocks noGrp="1"/>
          </p:cNvSpPr>
          <p:nvPr>
            <p:ph type="ftr" sz="quarter" idx="11"/>
          </p:nvPr>
        </p:nvSpPr>
        <p:spPr/>
        <p:txBody>
          <a:bodyPr/>
          <a:lstStyle/>
          <a:p>
            <a:endParaRPr lang="sk-SK"/>
          </a:p>
        </p:txBody>
      </p:sp>
      <p:sp>
        <p:nvSpPr>
          <p:cNvPr id="5" name="Zástupný objekt pre číslo snímky 4"/>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606556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p:cNvSpPr>
            <a:spLocks noGrp="1"/>
          </p:cNvSpPr>
          <p:nvPr>
            <p:ph type="dt" sz="half" idx="10"/>
          </p:nvPr>
        </p:nvSpPr>
        <p:spPr/>
        <p:txBody>
          <a:bodyPr/>
          <a:lstStyle/>
          <a:p>
            <a:fld id="{E3984A07-EA1D-43C0-AAED-0566BDBC77D2}" type="datetimeFigureOut">
              <a:rPr lang="sk-SK" smtClean="0"/>
              <a:t>12. 4. 2017</a:t>
            </a:fld>
            <a:endParaRPr lang="sk-SK"/>
          </a:p>
        </p:txBody>
      </p:sp>
      <p:sp>
        <p:nvSpPr>
          <p:cNvPr id="3" name="Zástupný objekt pre pätu 2"/>
          <p:cNvSpPr>
            <a:spLocks noGrp="1"/>
          </p:cNvSpPr>
          <p:nvPr>
            <p:ph type="ftr" sz="quarter" idx="11"/>
          </p:nvPr>
        </p:nvSpPr>
        <p:spPr/>
        <p:txBody>
          <a:bodyPr/>
          <a:lstStyle/>
          <a:p>
            <a:endParaRPr lang="sk-SK"/>
          </a:p>
        </p:txBody>
      </p:sp>
      <p:sp>
        <p:nvSpPr>
          <p:cNvPr id="4" name="Zástupný objekt pre číslo snímky 3"/>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774668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p:cNvSpPr>
            <a:spLocks noGrp="1"/>
          </p:cNvSpPr>
          <p:nvPr>
            <p:ph type="dt" sz="half" idx="10"/>
          </p:nvPr>
        </p:nvSpPr>
        <p:spPr/>
        <p:txBody>
          <a:bodyPr/>
          <a:lstStyle/>
          <a:p>
            <a:fld id="{E3984A07-EA1D-43C0-AAED-0566BDBC77D2}" type="datetimeFigureOut">
              <a:rPr lang="sk-SK" smtClean="0"/>
              <a:t>12. 4. 2017</a:t>
            </a:fld>
            <a:endParaRPr lang="sk-SK"/>
          </a:p>
        </p:txBody>
      </p:sp>
      <p:sp>
        <p:nvSpPr>
          <p:cNvPr id="6" name="Zástupný objekt pre pätu 5"/>
          <p:cNvSpPr>
            <a:spLocks noGrp="1"/>
          </p:cNvSpPr>
          <p:nvPr>
            <p:ph type="ftr" sz="quarter" idx="11"/>
          </p:nvPr>
        </p:nvSpPr>
        <p:spPr/>
        <p:txBody>
          <a:bodyPr/>
          <a:lstStyle/>
          <a:p>
            <a:endParaRPr lang="sk-SK"/>
          </a:p>
        </p:txBody>
      </p:sp>
      <p:sp>
        <p:nvSpPr>
          <p:cNvPr id="7" name="Zástupný objekt pre číslo snímky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242412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4"/>
          <p:cNvSpPr>
            <a:spLocks noGrp="1"/>
          </p:cNvSpPr>
          <p:nvPr>
            <p:ph type="dt" sz="half" idx="10"/>
          </p:nvPr>
        </p:nvSpPr>
        <p:spPr/>
        <p:txBody>
          <a:bodyPr/>
          <a:lstStyle/>
          <a:p>
            <a:fld id="{E3984A07-EA1D-43C0-AAED-0566BDBC77D2}" type="datetimeFigureOut">
              <a:rPr lang="sk-SK" smtClean="0"/>
              <a:t>12. 4. 2017</a:t>
            </a:fld>
            <a:endParaRPr lang="sk-SK"/>
          </a:p>
        </p:txBody>
      </p:sp>
      <p:sp>
        <p:nvSpPr>
          <p:cNvPr id="6" name="Zástupný objekt pre pätu 5"/>
          <p:cNvSpPr>
            <a:spLocks noGrp="1"/>
          </p:cNvSpPr>
          <p:nvPr>
            <p:ph type="ftr" sz="quarter" idx="11"/>
          </p:nvPr>
        </p:nvSpPr>
        <p:spPr/>
        <p:txBody>
          <a:bodyPr/>
          <a:lstStyle/>
          <a:p>
            <a:endParaRPr lang="sk-SK"/>
          </a:p>
        </p:txBody>
      </p:sp>
      <p:sp>
        <p:nvSpPr>
          <p:cNvPr id="7" name="Zástupný objekt pre číslo snímky 6"/>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2567866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p:cNvSpPr>
            <a:spLocks noGrp="1"/>
          </p:cNvSpPr>
          <p:nvPr>
            <p:ph type="dt" sz="half" idx="10"/>
          </p:nvPr>
        </p:nvSpPr>
        <p:spPr/>
        <p:txBody>
          <a:bodyPr/>
          <a:lstStyle/>
          <a:p>
            <a:fld id="{E3984A07-EA1D-43C0-AAED-0566BDBC77D2}" type="datetimeFigureOut">
              <a:rPr lang="sk-SK" smtClean="0"/>
              <a:t>12. 4. 2017</a:t>
            </a:fld>
            <a:endParaRPr lang="sk-SK"/>
          </a:p>
        </p:txBody>
      </p:sp>
      <p:sp>
        <p:nvSpPr>
          <p:cNvPr id="5" name="Zástupný objekt pre pätu 4"/>
          <p:cNvSpPr>
            <a:spLocks noGrp="1"/>
          </p:cNvSpPr>
          <p:nvPr>
            <p:ph type="ftr" sz="quarter" idx="11"/>
          </p:nvPr>
        </p:nvSpPr>
        <p:spPr/>
        <p:txBody>
          <a:bodyPr/>
          <a:lstStyle/>
          <a:p>
            <a:endParaRPr lang="sk-SK"/>
          </a:p>
        </p:txBody>
      </p:sp>
      <p:sp>
        <p:nvSpPr>
          <p:cNvPr id="6" name="Zástupný objekt pre číslo snímky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679052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p:cNvSpPr>
            <a:spLocks noGrp="1"/>
          </p:cNvSpPr>
          <p:nvPr>
            <p:ph type="dt" sz="half" idx="10"/>
          </p:nvPr>
        </p:nvSpPr>
        <p:spPr/>
        <p:txBody>
          <a:bodyPr/>
          <a:lstStyle/>
          <a:p>
            <a:fld id="{E3984A07-EA1D-43C0-AAED-0566BDBC77D2}" type="datetimeFigureOut">
              <a:rPr lang="sk-SK" smtClean="0"/>
              <a:t>12. 4. 2017</a:t>
            </a:fld>
            <a:endParaRPr lang="sk-SK"/>
          </a:p>
        </p:txBody>
      </p:sp>
      <p:sp>
        <p:nvSpPr>
          <p:cNvPr id="5" name="Zástupný objekt pre pätu 4"/>
          <p:cNvSpPr>
            <a:spLocks noGrp="1"/>
          </p:cNvSpPr>
          <p:nvPr>
            <p:ph type="ftr" sz="quarter" idx="11"/>
          </p:nvPr>
        </p:nvSpPr>
        <p:spPr/>
        <p:txBody>
          <a:bodyPr/>
          <a:lstStyle/>
          <a:p>
            <a:endParaRPr lang="sk-SK"/>
          </a:p>
        </p:txBody>
      </p:sp>
      <p:sp>
        <p:nvSpPr>
          <p:cNvPr id="6" name="Zástupný objekt pre číslo snímky 5"/>
          <p:cNvSpPr>
            <a:spLocks noGrp="1"/>
          </p:cNvSpPr>
          <p:nvPr>
            <p:ph type="sldNum" sz="quarter" idx="12"/>
          </p:nvPr>
        </p:nvSpPr>
        <p:spPr/>
        <p:txBody>
          <a:bodyPr/>
          <a:lstStyle/>
          <a:p>
            <a:fld id="{0BC768BD-D5EB-489E-A30F-D92F0E5BB627}" type="slidenum">
              <a:rPr lang="sk-SK" smtClean="0"/>
              <a:t>‹#›</a:t>
            </a:fld>
            <a:endParaRPr lang="sk-SK"/>
          </a:p>
        </p:txBody>
      </p:sp>
    </p:spTree>
    <p:extLst>
      <p:ext uri="{BB962C8B-B14F-4D97-AF65-F5344CB8AC3E}">
        <p14:creationId xmlns:p14="http://schemas.microsoft.com/office/powerpoint/2010/main" val="1056317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200"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0" y="3886201"/>
            <a:ext cx="8534401" cy="1752600"/>
          </a:xfrm>
          <a:prstGeom prst="rect">
            <a:avLst/>
          </a:prstGeom>
        </p:spPr>
        <p:txBody>
          <a:bodyPr lIns="100794" tIns="50397" rIns="100794" bIns="50397"/>
          <a:lstStyle>
            <a:lvl1pPr marL="0" indent="0" algn="ctr">
              <a:buNone/>
              <a:defRPr/>
            </a:lvl1pPr>
            <a:lvl2pPr marL="503972" indent="0" algn="ctr">
              <a:buNone/>
              <a:defRPr/>
            </a:lvl2pPr>
            <a:lvl3pPr marL="1007943" indent="0" algn="ctr">
              <a:buNone/>
              <a:defRPr/>
            </a:lvl3pPr>
            <a:lvl4pPr marL="1511915" indent="0" algn="ctr">
              <a:buNone/>
              <a:defRPr/>
            </a:lvl4pPr>
            <a:lvl5pPr marL="2015886" indent="0" algn="ctr">
              <a:buNone/>
              <a:defRPr/>
            </a:lvl5pPr>
            <a:lvl6pPr marL="2519858" indent="0" algn="ctr">
              <a:buNone/>
              <a:defRPr/>
            </a:lvl6pPr>
            <a:lvl7pPr marL="3023829" indent="0" algn="ctr">
              <a:buNone/>
              <a:defRPr/>
            </a:lvl7pPr>
            <a:lvl8pPr marL="3527801" indent="0" algn="ctr">
              <a:buNone/>
              <a:defRPr/>
            </a:lvl8pPr>
            <a:lvl9pPr marL="4031772" indent="0" algn="ctr">
              <a:buNone/>
              <a:defRPr/>
            </a:lvl9pPr>
          </a:lstStyle>
          <a:p>
            <a:r>
              <a:rPr lang="sk-SK"/>
              <a:t>Upravte štýl predlohy podnadpisov</a:t>
            </a:r>
          </a:p>
        </p:txBody>
      </p:sp>
      <p:sp>
        <p:nvSpPr>
          <p:cNvPr id="4" name="Zástupný symbol dátumu 3"/>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12. 4. 2017</a:t>
            </a:fld>
            <a:endParaRPr lang="es-ES" altLang="sk-SK"/>
          </a:p>
        </p:txBody>
      </p:sp>
    </p:spTree>
    <p:extLst>
      <p:ext uri="{BB962C8B-B14F-4D97-AF65-F5344CB8AC3E}">
        <p14:creationId xmlns:p14="http://schemas.microsoft.com/office/powerpoint/2010/main" val="165268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1"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12. 4. 2017</a:t>
            </a:fld>
            <a:endParaRPr lang="es-ES" altLang="sk-SK"/>
          </a:p>
        </p:txBody>
      </p:sp>
    </p:spTree>
    <p:extLst>
      <p:ext uri="{BB962C8B-B14F-4D97-AF65-F5344CB8AC3E}">
        <p14:creationId xmlns:p14="http://schemas.microsoft.com/office/powerpoint/2010/main" val="33009383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5" y="4406901"/>
            <a:ext cx="10363200" cy="1362075"/>
          </a:xfrm>
          <a:prstGeom prst="rect">
            <a:avLst/>
          </a:prstGeom>
        </p:spPr>
        <p:txBody>
          <a:bodyPr lIns="100794" tIns="50397" rIns="100794" bIns="50397" anchor="t"/>
          <a:lstStyle>
            <a:lvl1pPr algn="l">
              <a:defRPr sz="4400" b="1" cap="all"/>
            </a:lvl1pPr>
          </a:lstStyle>
          <a:p>
            <a:r>
              <a:rPr lang="sk-SK"/>
              <a:t>Upravte štýly predlohy textu</a:t>
            </a:r>
          </a:p>
        </p:txBody>
      </p:sp>
      <p:sp>
        <p:nvSpPr>
          <p:cNvPr id="3" name="Zástupný symbol textu 2"/>
          <p:cNvSpPr>
            <a:spLocks noGrp="1"/>
          </p:cNvSpPr>
          <p:nvPr>
            <p:ph type="body" idx="1"/>
          </p:nvPr>
        </p:nvSpPr>
        <p:spPr>
          <a:xfrm>
            <a:off x="963085" y="2906714"/>
            <a:ext cx="10363200" cy="1500187"/>
          </a:xfrm>
          <a:prstGeom prst="rect">
            <a:avLst/>
          </a:prstGeom>
        </p:spPr>
        <p:txBody>
          <a:bodyPr lIns="100794" tIns="50397" rIns="100794" bIns="50397" anchor="b"/>
          <a:lstStyle>
            <a:lvl1pPr marL="0" indent="0">
              <a:buNone/>
              <a:defRPr sz="2200"/>
            </a:lvl1pPr>
            <a:lvl2pPr marL="503972" indent="0">
              <a:buNone/>
              <a:defRPr sz="2000"/>
            </a:lvl2pPr>
            <a:lvl3pPr marL="1007943" indent="0">
              <a:buNone/>
              <a:defRPr sz="1800"/>
            </a:lvl3pPr>
            <a:lvl4pPr marL="1511915" indent="0">
              <a:buNone/>
              <a:defRPr sz="1500"/>
            </a:lvl4pPr>
            <a:lvl5pPr marL="2015886" indent="0">
              <a:buNone/>
              <a:defRPr sz="1500"/>
            </a:lvl5pPr>
            <a:lvl6pPr marL="2519858" indent="0">
              <a:buNone/>
              <a:defRPr sz="1500"/>
            </a:lvl6pPr>
            <a:lvl7pPr marL="3023829" indent="0">
              <a:buNone/>
              <a:defRPr sz="1500"/>
            </a:lvl7pPr>
            <a:lvl8pPr marL="3527801" indent="0">
              <a:buNone/>
              <a:defRPr sz="1500"/>
            </a:lvl8pPr>
            <a:lvl9pPr marL="4031772" indent="0">
              <a:buNone/>
              <a:defRPr sz="1500"/>
            </a:lvl9pPr>
          </a:lstStyle>
          <a:p>
            <a:pPr lvl="0"/>
            <a:r>
              <a:rPr lang="sk-SK"/>
              <a:t>Upravte štýl predlohy textu.</a:t>
            </a:r>
          </a:p>
        </p:txBody>
      </p:sp>
      <p:sp>
        <p:nvSpPr>
          <p:cNvPr id="4" name="Zástupný symbol dátumu 3"/>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12. 4. 2017</a:t>
            </a:fld>
            <a:endParaRPr lang="es-ES" altLang="sk-SK"/>
          </a:p>
        </p:txBody>
      </p:sp>
    </p:spTree>
    <p:extLst>
      <p:ext uri="{BB962C8B-B14F-4D97-AF65-F5344CB8AC3E}">
        <p14:creationId xmlns:p14="http://schemas.microsoft.com/office/powerpoint/2010/main" val="35881941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0" y="1600201"/>
            <a:ext cx="5384800" cy="4525963"/>
          </a:xfrm>
          <a:prstGeom prst="rect">
            <a:avLst/>
          </a:prstGeom>
        </p:spPr>
        <p:txBody>
          <a:bodyPr lIns="100794" tIns="50397" rIns="100794" bIns="50397"/>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12. 4. 2017</a:t>
            </a:fld>
            <a:endParaRPr lang="es-ES" altLang="sk-SK"/>
          </a:p>
        </p:txBody>
      </p:sp>
    </p:spTree>
    <p:extLst>
      <p:ext uri="{BB962C8B-B14F-4D97-AF65-F5344CB8AC3E}">
        <p14:creationId xmlns:p14="http://schemas.microsoft.com/office/powerpoint/2010/main" val="2782308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0" y="1535114"/>
            <a:ext cx="5386918" cy="639762"/>
          </a:xfrm>
          <a:prstGeom prst="rect">
            <a:avLst/>
          </a:prstGeom>
        </p:spPr>
        <p:txBody>
          <a:bodyPr lIns="100794" tIns="50397" rIns="100794" bIns="50397" anchor="b"/>
          <a:lstStyle>
            <a:lvl1pPr marL="0" indent="0">
              <a:buNone/>
              <a:defRPr sz="2600" b="1"/>
            </a:lvl1pPr>
            <a:lvl2pPr marL="503972" indent="0">
              <a:buNone/>
              <a:defRPr sz="2200" b="1"/>
            </a:lvl2pPr>
            <a:lvl3pPr marL="1007943" indent="0">
              <a:buNone/>
              <a:defRPr sz="2000" b="1"/>
            </a:lvl3pPr>
            <a:lvl4pPr marL="1511915" indent="0">
              <a:buNone/>
              <a:defRPr sz="1800" b="1"/>
            </a:lvl4pPr>
            <a:lvl5pPr marL="2015886" indent="0">
              <a:buNone/>
              <a:defRPr sz="1800" b="1"/>
            </a:lvl5pPr>
            <a:lvl6pPr marL="2519858" indent="0">
              <a:buNone/>
              <a:defRPr sz="1800" b="1"/>
            </a:lvl6pPr>
            <a:lvl7pPr marL="3023829" indent="0">
              <a:buNone/>
              <a:defRPr sz="1800" b="1"/>
            </a:lvl7pPr>
            <a:lvl8pPr marL="3527801" indent="0">
              <a:buNone/>
              <a:defRPr sz="1800" b="1"/>
            </a:lvl8pPr>
            <a:lvl9pPr marL="4031772" indent="0">
              <a:buNone/>
              <a:defRPr sz="1800" b="1"/>
            </a:lvl9pPr>
          </a:lstStyle>
          <a:p>
            <a:pPr lvl="0"/>
            <a:r>
              <a:rPr lang="sk-SK"/>
              <a:t>Upravte štýl predlohy textu.</a:t>
            </a:r>
          </a:p>
        </p:txBody>
      </p:sp>
      <p:sp>
        <p:nvSpPr>
          <p:cNvPr id="4" name="Zástupný symbol obsahu 3"/>
          <p:cNvSpPr>
            <a:spLocks noGrp="1"/>
          </p:cNvSpPr>
          <p:nvPr>
            <p:ph sz="half" idx="2"/>
          </p:nvPr>
        </p:nvSpPr>
        <p:spPr>
          <a:xfrm>
            <a:off x="609600" y="2174875"/>
            <a:ext cx="5386918" cy="3951288"/>
          </a:xfrm>
          <a:prstGeom prst="rect">
            <a:avLst/>
          </a:prstGeom>
        </p:spPr>
        <p:txBody>
          <a:bodyPr lIns="100794" tIns="50397" rIns="100794" bIns="50397"/>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7" y="1535114"/>
            <a:ext cx="5389033" cy="639762"/>
          </a:xfrm>
          <a:prstGeom prst="rect">
            <a:avLst/>
          </a:prstGeom>
        </p:spPr>
        <p:txBody>
          <a:bodyPr lIns="100794" tIns="50397" rIns="100794" bIns="50397" anchor="b"/>
          <a:lstStyle>
            <a:lvl1pPr marL="0" indent="0">
              <a:buNone/>
              <a:defRPr sz="2600" b="1"/>
            </a:lvl1pPr>
            <a:lvl2pPr marL="503972" indent="0">
              <a:buNone/>
              <a:defRPr sz="2200" b="1"/>
            </a:lvl2pPr>
            <a:lvl3pPr marL="1007943" indent="0">
              <a:buNone/>
              <a:defRPr sz="2000" b="1"/>
            </a:lvl3pPr>
            <a:lvl4pPr marL="1511915" indent="0">
              <a:buNone/>
              <a:defRPr sz="1800" b="1"/>
            </a:lvl4pPr>
            <a:lvl5pPr marL="2015886" indent="0">
              <a:buNone/>
              <a:defRPr sz="1800" b="1"/>
            </a:lvl5pPr>
            <a:lvl6pPr marL="2519858" indent="0">
              <a:buNone/>
              <a:defRPr sz="1800" b="1"/>
            </a:lvl6pPr>
            <a:lvl7pPr marL="3023829" indent="0">
              <a:buNone/>
              <a:defRPr sz="1800" b="1"/>
            </a:lvl7pPr>
            <a:lvl8pPr marL="3527801" indent="0">
              <a:buNone/>
              <a:defRPr sz="1800" b="1"/>
            </a:lvl8pPr>
            <a:lvl9pPr marL="4031772" indent="0">
              <a:buNone/>
              <a:defRPr sz="1800" b="1"/>
            </a:lvl9pPr>
          </a:lstStyle>
          <a:p>
            <a:pPr lvl="0"/>
            <a:r>
              <a:rPr lang="sk-SK"/>
              <a:t>Upravte štýl predlohy textu.</a:t>
            </a:r>
          </a:p>
        </p:txBody>
      </p:sp>
      <p:sp>
        <p:nvSpPr>
          <p:cNvPr id="6" name="Zástupný symbol obsahu 5"/>
          <p:cNvSpPr>
            <a:spLocks noGrp="1"/>
          </p:cNvSpPr>
          <p:nvPr>
            <p:ph sz="quarter" idx="4"/>
          </p:nvPr>
        </p:nvSpPr>
        <p:spPr>
          <a:xfrm>
            <a:off x="6193367" y="2174875"/>
            <a:ext cx="5389033" cy="3951288"/>
          </a:xfrm>
          <a:prstGeom prst="rect">
            <a:avLst/>
          </a:prstGeom>
        </p:spPr>
        <p:txBody>
          <a:bodyPr lIns="100794" tIns="50397" rIns="100794" bIns="50397"/>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12. 4. 2017</a:t>
            </a:fld>
            <a:endParaRPr lang="es-ES" altLang="sk-SK"/>
          </a:p>
        </p:txBody>
      </p:sp>
    </p:spTree>
    <p:extLst>
      <p:ext uri="{BB962C8B-B14F-4D97-AF65-F5344CB8AC3E}">
        <p14:creationId xmlns:p14="http://schemas.microsoft.com/office/powerpoint/2010/main" val="27316429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p>
            <a:r>
              <a:rPr lang="sk-SK"/>
              <a:t>Upravte štýly predlohy textu</a:t>
            </a:r>
          </a:p>
        </p:txBody>
      </p:sp>
      <p:sp>
        <p:nvSpPr>
          <p:cNvPr id="3" name="Zástupný symbol dátumu 2"/>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12. 4. 2017</a:t>
            </a:fld>
            <a:endParaRPr lang="es-ES" altLang="sk-SK"/>
          </a:p>
        </p:txBody>
      </p:sp>
    </p:spTree>
    <p:extLst>
      <p:ext uri="{BB962C8B-B14F-4D97-AF65-F5344CB8AC3E}">
        <p14:creationId xmlns:p14="http://schemas.microsoft.com/office/powerpoint/2010/main" val="3199834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12. 4. 2017</a:t>
            </a:fld>
            <a:endParaRPr lang="es-ES" altLang="sk-SK"/>
          </a:p>
        </p:txBody>
      </p:sp>
    </p:spTree>
    <p:extLst>
      <p:ext uri="{BB962C8B-B14F-4D97-AF65-F5344CB8AC3E}">
        <p14:creationId xmlns:p14="http://schemas.microsoft.com/office/powerpoint/2010/main" val="36549824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a:prstGeom prst="rect">
            <a:avLst/>
          </a:prstGeom>
        </p:spPr>
        <p:txBody>
          <a:bodyPr lIns="100794" tIns="50397" rIns="100794" bIns="50397" anchor="b"/>
          <a:lstStyle>
            <a:lvl1pPr algn="l">
              <a:defRPr sz="2200" b="1"/>
            </a:lvl1pPr>
          </a:lstStyle>
          <a:p>
            <a:r>
              <a:rPr lang="sk-SK"/>
              <a:t>Upravte štýly predlohy textu</a:t>
            </a:r>
          </a:p>
        </p:txBody>
      </p:sp>
      <p:sp>
        <p:nvSpPr>
          <p:cNvPr id="3" name="Zástupný symbol obsahu 2"/>
          <p:cNvSpPr>
            <a:spLocks noGrp="1"/>
          </p:cNvSpPr>
          <p:nvPr>
            <p:ph idx="1"/>
          </p:nvPr>
        </p:nvSpPr>
        <p:spPr>
          <a:xfrm>
            <a:off x="4766735" y="273051"/>
            <a:ext cx="6815666" cy="5853113"/>
          </a:xfrm>
          <a:prstGeom prst="rect">
            <a:avLst/>
          </a:prstGeom>
        </p:spPr>
        <p:txBody>
          <a:bodyPr lIns="100794" tIns="50397" rIns="100794" bIns="50397"/>
          <a:lstStyle>
            <a:lvl1pPr>
              <a:defRPr sz="35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1" y="1435101"/>
            <a:ext cx="4011084" cy="4691063"/>
          </a:xfrm>
          <a:prstGeom prst="rect">
            <a:avLst/>
          </a:prstGeom>
        </p:spPr>
        <p:txBody>
          <a:bodyPr lIns="100794" tIns="50397" rIns="100794" bIns="50397"/>
          <a:lstStyle>
            <a:lvl1pPr marL="0" indent="0">
              <a:buNone/>
              <a:defRPr sz="1500"/>
            </a:lvl1pPr>
            <a:lvl2pPr marL="503972" indent="0">
              <a:buNone/>
              <a:defRPr sz="1300"/>
            </a:lvl2pPr>
            <a:lvl3pPr marL="1007943" indent="0">
              <a:buNone/>
              <a:defRPr sz="1100"/>
            </a:lvl3pPr>
            <a:lvl4pPr marL="1511915" indent="0">
              <a:buNone/>
              <a:defRPr sz="1000"/>
            </a:lvl4pPr>
            <a:lvl5pPr marL="2015886" indent="0">
              <a:buNone/>
              <a:defRPr sz="1000"/>
            </a:lvl5pPr>
            <a:lvl6pPr marL="2519858" indent="0">
              <a:buNone/>
              <a:defRPr sz="1000"/>
            </a:lvl6pPr>
            <a:lvl7pPr marL="3023829" indent="0">
              <a:buNone/>
              <a:defRPr sz="1000"/>
            </a:lvl7pPr>
            <a:lvl8pPr marL="3527801" indent="0">
              <a:buNone/>
              <a:defRPr sz="1000"/>
            </a:lvl8pPr>
            <a:lvl9pPr marL="4031772" indent="0">
              <a:buNone/>
              <a:defRPr sz="1000"/>
            </a:lvl9pPr>
          </a:lstStyle>
          <a:p>
            <a:pPr lvl="0"/>
            <a:r>
              <a:rPr lang="sk-SK"/>
              <a:t>Upravte štýl predlohy textu.</a:t>
            </a:r>
          </a:p>
        </p:txBody>
      </p:sp>
      <p:sp>
        <p:nvSpPr>
          <p:cNvPr id="5" name="Zástupný symbol dátumu 4"/>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12. 4. 2017</a:t>
            </a:fld>
            <a:endParaRPr lang="es-ES" altLang="sk-SK"/>
          </a:p>
        </p:txBody>
      </p:sp>
    </p:spTree>
    <p:extLst>
      <p:ext uri="{BB962C8B-B14F-4D97-AF65-F5344CB8AC3E}">
        <p14:creationId xmlns:p14="http://schemas.microsoft.com/office/powerpoint/2010/main" val="26060902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18" y="4800600"/>
            <a:ext cx="7315200" cy="566738"/>
          </a:xfrm>
          <a:prstGeom prst="rect">
            <a:avLst/>
          </a:prstGeom>
        </p:spPr>
        <p:txBody>
          <a:bodyPr lIns="100794" tIns="50397" rIns="100794" bIns="50397" anchor="b"/>
          <a:lstStyle>
            <a:lvl1pPr algn="l">
              <a:defRPr sz="2200" b="1"/>
            </a:lvl1pPr>
          </a:lstStyle>
          <a:p>
            <a:r>
              <a:rPr lang="sk-SK"/>
              <a:t>Upravte štýly predlohy textu</a:t>
            </a:r>
          </a:p>
        </p:txBody>
      </p:sp>
      <p:sp>
        <p:nvSpPr>
          <p:cNvPr id="3" name="Zástupný symbol obrázka 2"/>
          <p:cNvSpPr>
            <a:spLocks noGrp="1"/>
          </p:cNvSpPr>
          <p:nvPr>
            <p:ph type="pic" idx="1"/>
          </p:nvPr>
        </p:nvSpPr>
        <p:spPr>
          <a:xfrm>
            <a:off x="2389718" y="612775"/>
            <a:ext cx="7315200" cy="4114800"/>
          </a:xfrm>
          <a:prstGeom prst="rect">
            <a:avLst/>
          </a:prstGeom>
        </p:spPr>
        <p:txBody>
          <a:bodyPr lIns="100794" tIns="50397" rIns="100794" bIns="50397"/>
          <a:lstStyle>
            <a:lvl1pPr marL="0" indent="0">
              <a:buNone/>
              <a:defRPr sz="3500"/>
            </a:lvl1pPr>
            <a:lvl2pPr marL="503972" indent="0">
              <a:buNone/>
              <a:defRPr sz="3100"/>
            </a:lvl2pPr>
            <a:lvl3pPr marL="1007943" indent="0">
              <a:buNone/>
              <a:defRPr sz="2600"/>
            </a:lvl3pPr>
            <a:lvl4pPr marL="1511915" indent="0">
              <a:buNone/>
              <a:defRPr sz="2200"/>
            </a:lvl4pPr>
            <a:lvl5pPr marL="2015886" indent="0">
              <a:buNone/>
              <a:defRPr sz="2200"/>
            </a:lvl5pPr>
            <a:lvl6pPr marL="2519858" indent="0">
              <a:buNone/>
              <a:defRPr sz="2200"/>
            </a:lvl6pPr>
            <a:lvl7pPr marL="3023829" indent="0">
              <a:buNone/>
              <a:defRPr sz="2200"/>
            </a:lvl7pPr>
            <a:lvl8pPr marL="3527801" indent="0">
              <a:buNone/>
              <a:defRPr sz="2200"/>
            </a:lvl8pPr>
            <a:lvl9pPr marL="4031772" indent="0">
              <a:buNone/>
              <a:defRPr sz="2200"/>
            </a:lvl9pPr>
          </a:lstStyle>
          <a:p>
            <a:pPr lvl="0"/>
            <a:endParaRPr lang="sk-SK" noProof="0"/>
          </a:p>
        </p:txBody>
      </p:sp>
      <p:sp>
        <p:nvSpPr>
          <p:cNvPr id="4" name="Zástupný symbol textu 3"/>
          <p:cNvSpPr>
            <a:spLocks noGrp="1"/>
          </p:cNvSpPr>
          <p:nvPr>
            <p:ph type="body" sz="half" idx="2"/>
          </p:nvPr>
        </p:nvSpPr>
        <p:spPr>
          <a:xfrm>
            <a:off x="2389718" y="5367338"/>
            <a:ext cx="7315200" cy="804862"/>
          </a:xfrm>
          <a:prstGeom prst="rect">
            <a:avLst/>
          </a:prstGeom>
        </p:spPr>
        <p:txBody>
          <a:bodyPr lIns="100794" tIns="50397" rIns="100794" bIns="50397"/>
          <a:lstStyle>
            <a:lvl1pPr marL="0" indent="0">
              <a:buNone/>
              <a:defRPr sz="1500"/>
            </a:lvl1pPr>
            <a:lvl2pPr marL="503972" indent="0">
              <a:buNone/>
              <a:defRPr sz="1300"/>
            </a:lvl2pPr>
            <a:lvl3pPr marL="1007943" indent="0">
              <a:buNone/>
              <a:defRPr sz="1100"/>
            </a:lvl3pPr>
            <a:lvl4pPr marL="1511915" indent="0">
              <a:buNone/>
              <a:defRPr sz="1000"/>
            </a:lvl4pPr>
            <a:lvl5pPr marL="2015886" indent="0">
              <a:buNone/>
              <a:defRPr sz="1000"/>
            </a:lvl5pPr>
            <a:lvl6pPr marL="2519858" indent="0">
              <a:buNone/>
              <a:defRPr sz="1000"/>
            </a:lvl6pPr>
            <a:lvl7pPr marL="3023829" indent="0">
              <a:buNone/>
              <a:defRPr sz="1000"/>
            </a:lvl7pPr>
            <a:lvl8pPr marL="3527801" indent="0">
              <a:buNone/>
              <a:defRPr sz="1000"/>
            </a:lvl8pPr>
            <a:lvl9pPr marL="4031772" indent="0">
              <a:buNone/>
              <a:defRPr sz="1000"/>
            </a:lvl9pPr>
          </a:lstStyle>
          <a:p>
            <a:pPr lvl="0"/>
            <a:r>
              <a:rPr lang="sk-SK"/>
              <a:t>Upravte štýl predlohy textu.</a:t>
            </a:r>
          </a:p>
        </p:txBody>
      </p:sp>
      <p:sp>
        <p:nvSpPr>
          <p:cNvPr id="5" name="Zástupný symbol dátumu 4"/>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12. 4. 2017</a:t>
            </a:fld>
            <a:endParaRPr lang="es-ES" altLang="sk-SK"/>
          </a:p>
        </p:txBody>
      </p:sp>
    </p:spTree>
    <p:extLst>
      <p:ext uri="{BB962C8B-B14F-4D97-AF65-F5344CB8AC3E}">
        <p14:creationId xmlns:p14="http://schemas.microsoft.com/office/powerpoint/2010/main" val="37689944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1"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1"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12. 4. 2017</a:t>
            </a:fld>
            <a:endParaRPr lang="es-ES" altLang="sk-SK"/>
          </a:p>
        </p:txBody>
      </p:sp>
    </p:spTree>
    <p:extLst>
      <p:ext uri="{BB962C8B-B14F-4D97-AF65-F5344CB8AC3E}">
        <p14:creationId xmlns:p14="http://schemas.microsoft.com/office/powerpoint/2010/main" val="42687633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1" y="274639"/>
            <a:ext cx="2743200"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1" y="274639"/>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p:cNvSpPr>
            <a:spLocks noGrp="1"/>
          </p:cNvSpPr>
          <p:nvPr>
            <p:ph type="dt" sz="half" idx="10"/>
          </p:nvPr>
        </p:nvSpPr>
        <p:spPr/>
        <p:txBody>
          <a:bodyPr/>
          <a:lstStyle>
            <a:lvl1pPr defTabSz="442729"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12. 4. 2017</a:t>
            </a:fld>
            <a:endParaRPr lang="es-ES" altLang="sk-SK"/>
          </a:p>
        </p:txBody>
      </p:sp>
    </p:spTree>
    <p:extLst>
      <p:ext uri="{BB962C8B-B14F-4D97-AF65-F5344CB8AC3E}">
        <p14:creationId xmlns:p14="http://schemas.microsoft.com/office/powerpoint/2010/main" val="1160057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Upravte štýly predlohy textu</a:t>
            </a:r>
          </a:p>
        </p:txBody>
      </p:sp>
      <p:sp>
        <p:nvSpPr>
          <p:cNvPr id="3" name="Zástupný objekt pre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84A07-EA1D-43C0-AAED-0566BDBC77D2}" type="datetimeFigureOut">
              <a:rPr lang="sk-SK" smtClean="0"/>
              <a:t>12. 4. 2017</a:t>
            </a:fld>
            <a:endParaRPr lang="sk-SK"/>
          </a:p>
        </p:txBody>
      </p:sp>
      <p:sp>
        <p:nvSpPr>
          <p:cNvPr id="5" name="Zástupný objekt pre pät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C768BD-D5EB-489E-A30F-D92F0E5BB627}" type="slidenum">
              <a:rPr lang="sk-SK" smtClean="0"/>
              <a:t>‹#›</a:t>
            </a:fld>
            <a:endParaRPr lang="sk-SK"/>
          </a:p>
        </p:txBody>
      </p:sp>
    </p:spTree>
    <p:extLst>
      <p:ext uri="{BB962C8B-B14F-4D97-AF65-F5344CB8AC3E}">
        <p14:creationId xmlns:p14="http://schemas.microsoft.com/office/powerpoint/2010/main" val="21428708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8641" y="6245937"/>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914400" eaLnBrk="1" hangingPunct="1">
              <a:lnSpc>
                <a:spcPct val="100000"/>
              </a:lnSpc>
              <a:buClrTx/>
              <a:buSzTx/>
              <a:buFontTx/>
              <a:buNone/>
              <a:defRPr sz="1500" u="none">
                <a:solidFill>
                  <a:srgbClr val="000000"/>
                </a:solidFill>
                <a:latin typeface="Arial" charset="0"/>
                <a:ea typeface="+mn-ea"/>
                <a:cs typeface="Arial" charset="0"/>
              </a:defRPr>
            </a:lvl1pPr>
          </a:lstStyle>
          <a:p>
            <a:pPr fontAlgn="base">
              <a:spcBef>
                <a:spcPct val="0"/>
              </a:spcBef>
              <a:spcAft>
                <a:spcPct val="0"/>
              </a:spcAft>
              <a:defRPr/>
            </a:pPr>
            <a:fld id="{14735D88-9579-4667-A696-FED41C5A8FBE}" type="datetime1">
              <a:rPr lang="sk-SK" altLang="sk-SK"/>
              <a:pPr fontAlgn="base">
                <a:spcBef>
                  <a:spcPct val="0"/>
                </a:spcBef>
                <a:spcAft>
                  <a:spcPct val="0"/>
                </a:spcAft>
                <a:defRPr/>
              </a:pPr>
              <a:t>12. 4. 2017</a:t>
            </a:fld>
            <a:endParaRPr lang="es-ES" altLang="sk-SK"/>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900">
          <a:solidFill>
            <a:schemeClr val="tx2"/>
          </a:solidFill>
          <a:latin typeface="+mj-lt"/>
          <a:ea typeface="+mj-ea"/>
          <a:cs typeface="+mj-cs"/>
        </a:defRPr>
      </a:lvl1pPr>
      <a:lvl2pPr algn="ctr" rtl="0" eaLnBrk="0" fontAlgn="base" hangingPunct="0">
        <a:spcBef>
          <a:spcPct val="0"/>
        </a:spcBef>
        <a:spcAft>
          <a:spcPct val="0"/>
        </a:spcAft>
        <a:defRPr sz="4900">
          <a:solidFill>
            <a:schemeClr val="tx2"/>
          </a:solidFill>
          <a:latin typeface="Arial" charset="0"/>
          <a:cs typeface="Arial" charset="0"/>
        </a:defRPr>
      </a:lvl2pPr>
      <a:lvl3pPr algn="ctr" rtl="0" eaLnBrk="0" fontAlgn="base" hangingPunct="0">
        <a:spcBef>
          <a:spcPct val="0"/>
        </a:spcBef>
        <a:spcAft>
          <a:spcPct val="0"/>
        </a:spcAft>
        <a:defRPr sz="4900">
          <a:solidFill>
            <a:schemeClr val="tx2"/>
          </a:solidFill>
          <a:latin typeface="Arial" charset="0"/>
          <a:cs typeface="Arial" charset="0"/>
        </a:defRPr>
      </a:lvl3pPr>
      <a:lvl4pPr algn="ctr" rtl="0" eaLnBrk="0" fontAlgn="base" hangingPunct="0">
        <a:spcBef>
          <a:spcPct val="0"/>
        </a:spcBef>
        <a:spcAft>
          <a:spcPct val="0"/>
        </a:spcAft>
        <a:defRPr sz="4900">
          <a:solidFill>
            <a:schemeClr val="tx2"/>
          </a:solidFill>
          <a:latin typeface="Arial" charset="0"/>
          <a:cs typeface="Arial" charset="0"/>
        </a:defRPr>
      </a:lvl4pPr>
      <a:lvl5pPr algn="ctr" rtl="0" eaLnBrk="0" fontAlgn="base" hangingPunct="0">
        <a:spcBef>
          <a:spcPct val="0"/>
        </a:spcBef>
        <a:spcAft>
          <a:spcPct val="0"/>
        </a:spcAft>
        <a:defRPr sz="4900">
          <a:solidFill>
            <a:schemeClr val="tx2"/>
          </a:solidFill>
          <a:latin typeface="Arial" charset="0"/>
          <a:cs typeface="Arial" charset="0"/>
        </a:defRPr>
      </a:lvl5pPr>
      <a:lvl6pPr marL="503972" algn="ctr" rtl="0" fontAlgn="base">
        <a:spcBef>
          <a:spcPct val="0"/>
        </a:spcBef>
        <a:spcAft>
          <a:spcPct val="0"/>
        </a:spcAft>
        <a:defRPr sz="4900">
          <a:solidFill>
            <a:schemeClr val="tx2"/>
          </a:solidFill>
          <a:latin typeface="Arial" charset="0"/>
          <a:cs typeface="Arial" charset="0"/>
        </a:defRPr>
      </a:lvl6pPr>
      <a:lvl7pPr marL="1007943" algn="ctr" rtl="0" fontAlgn="base">
        <a:spcBef>
          <a:spcPct val="0"/>
        </a:spcBef>
        <a:spcAft>
          <a:spcPct val="0"/>
        </a:spcAft>
        <a:defRPr sz="4900">
          <a:solidFill>
            <a:schemeClr val="tx2"/>
          </a:solidFill>
          <a:latin typeface="Arial" charset="0"/>
          <a:cs typeface="Arial" charset="0"/>
        </a:defRPr>
      </a:lvl7pPr>
      <a:lvl8pPr marL="1511915" algn="ctr" rtl="0" fontAlgn="base">
        <a:spcBef>
          <a:spcPct val="0"/>
        </a:spcBef>
        <a:spcAft>
          <a:spcPct val="0"/>
        </a:spcAft>
        <a:defRPr sz="4900">
          <a:solidFill>
            <a:schemeClr val="tx2"/>
          </a:solidFill>
          <a:latin typeface="Arial" charset="0"/>
          <a:cs typeface="Arial" charset="0"/>
        </a:defRPr>
      </a:lvl8pPr>
      <a:lvl9pPr marL="2015886" algn="ctr" rtl="0" fontAlgn="base">
        <a:spcBef>
          <a:spcPct val="0"/>
        </a:spcBef>
        <a:spcAft>
          <a:spcPct val="0"/>
        </a:spcAft>
        <a:defRPr sz="4900">
          <a:solidFill>
            <a:schemeClr val="tx2"/>
          </a:solidFill>
          <a:latin typeface="Arial" charset="0"/>
          <a:cs typeface="Arial" charset="0"/>
        </a:defRPr>
      </a:lvl9pPr>
    </p:titleStyle>
    <p:bodyStyle>
      <a:lvl1pPr marL="377825" indent="-377825" algn="l" rtl="0" eaLnBrk="0" fontAlgn="base" hangingPunct="0">
        <a:spcBef>
          <a:spcPct val="20000"/>
        </a:spcBef>
        <a:spcAft>
          <a:spcPct val="0"/>
        </a:spcAft>
        <a:buChar char="•"/>
        <a:defRPr sz="3500">
          <a:solidFill>
            <a:schemeClr val="tx1"/>
          </a:solidFill>
          <a:latin typeface="+mn-lt"/>
          <a:ea typeface="+mn-ea"/>
          <a:cs typeface="+mn-cs"/>
        </a:defRPr>
      </a:lvl1pPr>
      <a:lvl2pPr marL="817563" indent="-314325" algn="l" rtl="0" eaLnBrk="0" fontAlgn="base" hangingPunct="0">
        <a:spcBef>
          <a:spcPct val="20000"/>
        </a:spcBef>
        <a:spcAft>
          <a:spcPct val="0"/>
        </a:spcAft>
        <a:buChar char="–"/>
        <a:defRPr sz="3100">
          <a:solidFill>
            <a:schemeClr val="tx1"/>
          </a:solidFill>
          <a:latin typeface="+mn-lt"/>
          <a:cs typeface="+mn-cs"/>
        </a:defRPr>
      </a:lvl2pPr>
      <a:lvl3pPr marL="1258888" indent="-250825" algn="l" rtl="0" eaLnBrk="0" fontAlgn="base" hangingPunct="0">
        <a:spcBef>
          <a:spcPct val="20000"/>
        </a:spcBef>
        <a:spcAft>
          <a:spcPct val="0"/>
        </a:spcAft>
        <a:buChar char="•"/>
        <a:defRPr sz="2600">
          <a:solidFill>
            <a:schemeClr val="tx1"/>
          </a:solidFill>
          <a:latin typeface="+mn-lt"/>
          <a:cs typeface="+mn-cs"/>
        </a:defRPr>
      </a:lvl3pPr>
      <a:lvl4pPr marL="1763713" indent="-250825" algn="l" rtl="0" eaLnBrk="0" fontAlgn="base" hangingPunct="0">
        <a:spcBef>
          <a:spcPct val="20000"/>
        </a:spcBef>
        <a:spcAft>
          <a:spcPct val="0"/>
        </a:spcAft>
        <a:buChar char="–"/>
        <a:defRPr sz="2200">
          <a:solidFill>
            <a:schemeClr val="tx1"/>
          </a:solidFill>
          <a:latin typeface="+mn-lt"/>
          <a:cs typeface="+mn-cs"/>
        </a:defRPr>
      </a:lvl4pPr>
      <a:lvl5pPr marL="2266950" indent="-250825" algn="l" rtl="0" eaLnBrk="0" fontAlgn="base" hangingPunct="0">
        <a:spcBef>
          <a:spcPct val="20000"/>
        </a:spcBef>
        <a:spcAft>
          <a:spcPct val="0"/>
        </a:spcAft>
        <a:buChar char="»"/>
        <a:defRPr sz="2200">
          <a:solidFill>
            <a:schemeClr val="tx1"/>
          </a:solidFill>
          <a:latin typeface="+mn-lt"/>
          <a:cs typeface="+mn-cs"/>
        </a:defRPr>
      </a:lvl5pPr>
      <a:lvl6pPr marL="2771844" indent="-251986" algn="l" rtl="0" fontAlgn="base">
        <a:spcBef>
          <a:spcPct val="20000"/>
        </a:spcBef>
        <a:spcAft>
          <a:spcPct val="0"/>
        </a:spcAft>
        <a:buChar char="»"/>
        <a:defRPr sz="2200">
          <a:solidFill>
            <a:schemeClr val="tx1"/>
          </a:solidFill>
          <a:latin typeface="+mn-lt"/>
          <a:cs typeface="+mn-cs"/>
        </a:defRPr>
      </a:lvl6pPr>
      <a:lvl7pPr marL="3275815" indent="-251986" algn="l" rtl="0" fontAlgn="base">
        <a:spcBef>
          <a:spcPct val="20000"/>
        </a:spcBef>
        <a:spcAft>
          <a:spcPct val="0"/>
        </a:spcAft>
        <a:buChar char="»"/>
        <a:defRPr sz="2200">
          <a:solidFill>
            <a:schemeClr val="tx1"/>
          </a:solidFill>
          <a:latin typeface="+mn-lt"/>
          <a:cs typeface="+mn-cs"/>
        </a:defRPr>
      </a:lvl7pPr>
      <a:lvl8pPr marL="3779787" indent="-251986" algn="l" rtl="0" fontAlgn="base">
        <a:spcBef>
          <a:spcPct val="20000"/>
        </a:spcBef>
        <a:spcAft>
          <a:spcPct val="0"/>
        </a:spcAft>
        <a:buChar char="»"/>
        <a:defRPr sz="2200">
          <a:solidFill>
            <a:schemeClr val="tx1"/>
          </a:solidFill>
          <a:latin typeface="+mn-lt"/>
          <a:cs typeface="+mn-cs"/>
        </a:defRPr>
      </a:lvl8pPr>
      <a:lvl9pPr marL="4283758" indent="-251986" algn="l" rtl="0" fontAlgn="base">
        <a:spcBef>
          <a:spcPct val="20000"/>
        </a:spcBef>
        <a:spcAft>
          <a:spcPct val="0"/>
        </a:spcAft>
        <a:buChar char="»"/>
        <a:defRPr sz="2200">
          <a:solidFill>
            <a:schemeClr val="tx1"/>
          </a:solidFill>
          <a:latin typeface="+mn-lt"/>
          <a:cs typeface="+mn-cs"/>
        </a:defRPr>
      </a:lvl9pPr>
    </p:bodyStyle>
    <p:otherStyle>
      <a:defPPr>
        <a:defRPr lang="sk-SK"/>
      </a:defPPr>
      <a:lvl1pPr marL="0" algn="l" defTabSz="1007943" rtl="0" eaLnBrk="1" latinLnBrk="0" hangingPunct="1">
        <a:defRPr sz="2000" kern="1200">
          <a:solidFill>
            <a:schemeClr val="tx1"/>
          </a:solidFill>
          <a:latin typeface="+mn-lt"/>
          <a:ea typeface="+mn-ea"/>
          <a:cs typeface="+mn-cs"/>
        </a:defRPr>
      </a:lvl1pPr>
      <a:lvl2pPr marL="503972" algn="l" defTabSz="1007943" rtl="0" eaLnBrk="1" latinLnBrk="0" hangingPunct="1">
        <a:defRPr sz="2000" kern="1200">
          <a:solidFill>
            <a:schemeClr val="tx1"/>
          </a:solidFill>
          <a:latin typeface="+mn-lt"/>
          <a:ea typeface="+mn-ea"/>
          <a:cs typeface="+mn-cs"/>
        </a:defRPr>
      </a:lvl2pPr>
      <a:lvl3pPr marL="1007943" algn="l" defTabSz="1007943" rtl="0" eaLnBrk="1" latinLnBrk="0" hangingPunct="1">
        <a:defRPr sz="2000" kern="1200">
          <a:solidFill>
            <a:schemeClr val="tx1"/>
          </a:solidFill>
          <a:latin typeface="+mn-lt"/>
          <a:ea typeface="+mn-ea"/>
          <a:cs typeface="+mn-cs"/>
        </a:defRPr>
      </a:lvl3pPr>
      <a:lvl4pPr marL="1511915" algn="l" defTabSz="1007943" rtl="0" eaLnBrk="1" latinLnBrk="0" hangingPunct="1">
        <a:defRPr sz="2000" kern="1200">
          <a:solidFill>
            <a:schemeClr val="tx1"/>
          </a:solidFill>
          <a:latin typeface="+mn-lt"/>
          <a:ea typeface="+mn-ea"/>
          <a:cs typeface="+mn-cs"/>
        </a:defRPr>
      </a:lvl4pPr>
      <a:lvl5pPr marL="2015886" algn="l" defTabSz="1007943" rtl="0" eaLnBrk="1" latinLnBrk="0" hangingPunct="1">
        <a:defRPr sz="2000" kern="1200">
          <a:solidFill>
            <a:schemeClr val="tx1"/>
          </a:solidFill>
          <a:latin typeface="+mn-lt"/>
          <a:ea typeface="+mn-ea"/>
          <a:cs typeface="+mn-cs"/>
        </a:defRPr>
      </a:lvl5pPr>
      <a:lvl6pPr marL="2519858" algn="l" defTabSz="1007943" rtl="0" eaLnBrk="1" latinLnBrk="0" hangingPunct="1">
        <a:defRPr sz="2000" kern="1200">
          <a:solidFill>
            <a:schemeClr val="tx1"/>
          </a:solidFill>
          <a:latin typeface="+mn-lt"/>
          <a:ea typeface="+mn-ea"/>
          <a:cs typeface="+mn-cs"/>
        </a:defRPr>
      </a:lvl6pPr>
      <a:lvl7pPr marL="3023829" algn="l" defTabSz="1007943" rtl="0" eaLnBrk="1" latinLnBrk="0" hangingPunct="1">
        <a:defRPr sz="2000" kern="1200">
          <a:solidFill>
            <a:schemeClr val="tx1"/>
          </a:solidFill>
          <a:latin typeface="+mn-lt"/>
          <a:ea typeface="+mn-ea"/>
          <a:cs typeface="+mn-cs"/>
        </a:defRPr>
      </a:lvl7pPr>
      <a:lvl8pPr marL="3527801" algn="l" defTabSz="1007943" rtl="0" eaLnBrk="1" latinLnBrk="0" hangingPunct="1">
        <a:defRPr sz="2000" kern="1200">
          <a:solidFill>
            <a:schemeClr val="tx1"/>
          </a:solidFill>
          <a:latin typeface="+mn-lt"/>
          <a:ea typeface="+mn-ea"/>
          <a:cs typeface="+mn-cs"/>
        </a:defRPr>
      </a:lvl8pPr>
      <a:lvl9pPr marL="4031772" algn="l" defTabSz="1007943"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slide" Target="slide2.xml"/><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audio" Target="../media/audio1.wav"/><Relationship Id="rId5" Type="http://schemas.openxmlformats.org/officeDocument/2006/relationships/slide" Target="slide8.xml"/><Relationship Id="rId10" Type="http://schemas.openxmlformats.org/officeDocument/2006/relationships/image" Target="../media/image6.png"/><Relationship Id="rId4" Type="http://schemas.openxmlformats.org/officeDocument/2006/relationships/image" Target="../media/image3.jpg"/><Relationship Id="rId9" Type="http://schemas.openxmlformats.org/officeDocument/2006/relationships/slide" Target="slide5.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slide" Target="slide1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slide" Target="slide1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slide" Target="slide1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image" Target="../media/image3.jpg"/><Relationship Id="rId7" Type="http://schemas.openxmlformats.org/officeDocument/2006/relationships/slide" Target="slide49.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slide" Target="slide50.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3"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8000">
                <a:ln>
                  <a:solidFill>
                    <a:schemeClr val="tx1"/>
                  </a:solidFill>
                </a:ln>
                <a:solidFill>
                  <a:srgbClr val="FFB667"/>
                </a:solidFill>
                <a:latin typeface="BalloPEEExtBol" pitchFamily="2" charset="0"/>
              </a:rPr>
              <a:t>01</a:t>
            </a:r>
          </a:p>
        </p:txBody>
      </p:sp>
      <p:sp>
        <p:nvSpPr>
          <p:cNvPr id="11" name="Autor"/>
          <p:cNvSpPr txBox="1"/>
          <p:nvPr/>
        </p:nvSpPr>
        <p:spPr>
          <a:xfrm>
            <a:off x="9001355" y="5902379"/>
            <a:ext cx="2368296" cy="523220"/>
          </a:xfrm>
          <a:prstGeom prst="rect">
            <a:avLst/>
          </a:prstGeom>
          <a:noFill/>
          <a:effectLst>
            <a:outerShdw blurRad="63500" dist="63500" dir="2700000" algn="tl" rotWithShape="0">
              <a:prstClr val="black">
                <a:alpha val="40000"/>
              </a:prstClr>
            </a:outerShdw>
          </a:effectLst>
        </p:spPr>
        <p:txBody>
          <a:bodyPr wrap="square" rtlCol="0">
            <a:spAutoFit/>
          </a:bodyPr>
          <a:lstStyle/>
          <a:p>
            <a:pPr algn="ctr"/>
            <a:r>
              <a:rPr lang="sk-SK" sz="2800">
                <a:ln w="12700">
                  <a:noFill/>
                </a:ln>
                <a:solidFill>
                  <a:schemeClr val="accent2">
                    <a:lumMod val="60000"/>
                    <a:lumOff val="40000"/>
                  </a:schemeClr>
                </a:solidFill>
                <a:effectLst>
                  <a:outerShdw blurRad="50800" dist="38100" dir="2700000" algn="tl" rotWithShape="0">
                    <a:prstClr val="black">
                      <a:alpha val="40000"/>
                    </a:prstClr>
                  </a:outerShdw>
                </a:effectLst>
                <a:latin typeface="ArnolBoeDEE" pitchFamily="2" charset="0"/>
              </a:rPr>
              <a:t>INA / STEVE</a:t>
            </a:r>
          </a:p>
        </p:txBody>
      </p:sp>
      <p:pic>
        <p:nvPicPr>
          <p:cNvPr id="8" name="Kresb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76261" y="956722"/>
            <a:ext cx="7584982" cy="4266553"/>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7" name="ŠPA">
            <a:hlinkClick r:id="rId5"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253987">
            <a:off x="10543183" y="1693676"/>
            <a:ext cx="540000" cy="359999"/>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pic>
        <p:nvPicPr>
          <p:cNvPr id="15" name="ANG">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241208">
            <a:off x="10504261" y="1238631"/>
            <a:ext cx="540000" cy="360000"/>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pic>
        <p:nvPicPr>
          <p:cNvPr id="16" name="SVK">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21253987">
            <a:off x="10450657" y="783585"/>
            <a:ext cx="540000" cy="360000"/>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2" name="Tlačidlo SVK">
            <a:hlinkClick r:id="rId9" action="ppaction://hlinksldjump" highlightClick="1"/>
          </p:cNvPr>
          <p:cNvSpPr/>
          <p:nvPr/>
        </p:nvSpPr>
        <p:spPr>
          <a:xfrm rot="21222054">
            <a:off x="10435488" y="755773"/>
            <a:ext cx="573795" cy="412588"/>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Tlačidlo ANG">
            <a:hlinkClick r:id="rId7" action="ppaction://hlinksldjump" highlightClick="1"/>
          </p:cNvPr>
          <p:cNvSpPr/>
          <p:nvPr/>
        </p:nvSpPr>
        <p:spPr>
          <a:xfrm rot="21221525">
            <a:off x="10485137" y="1229506"/>
            <a:ext cx="577922" cy="379982"/>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 name="Tlačidlo ŠPA">
            <a:hlinkClick r:id="rId5" action="ppaction://hlinksldjump" highlightClick="1"/>
          </p:cNvPr>
          <p:cNvSpPr/>
          <p:nvPr/>
        </p:nvSpPr>
        <p:spPr>
          <a:xfrm rot="21224719">
            <a:off x="10528585" y="1676308"/>
            <a:ext cx="570029" cy="402336"/>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364472329"/>
      </p:ext>
    </p:extLst>
  </p:cSld>
  <p:clrMapOvr>
    <a:masterClrMapping/>
  </p:clrMapOvr>
  <mc:AlternateContent xmlns:mc="http://schemas.openxmlformats.org/markup-compatibility/2006" xmlns:p14="http://schemas.microsoft.com/office/powerpoint/2010/main">
    <mc:Choice Requires="p14">
      <p:transition spd="slow" p14:dur="2000" advClick="0">
        <p:sndAc>
          <p:stSnd loop="1">
            <p:snd r:embed="rId2" name="Vivaldi.wav"/>
          </p:stSnd>
        </p:sndAc>
      </p:transition>
    </mc:Choice>
    <mc:Fallback xmlns="">
      <p:transition spd="slow" advClick="0">
        <p:sndAc>
          <p:stSnd loop="1">
            <p:snd r:embed="rId11" name="Vivald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500"/>
                                  </p:stCondLst>
                                  <p:childTnLst>
                                    <p:set>
                                      <p:cBhvr>
                                        <p:cTn id="6" dur="1" fill="hold">
                                          <p:stCondLst>
                                            <p:cond delay="0"/>
                                          </p:stCondLst>
                                        </p:cTn>
                                        <p:tgtEl>
                                          <p:spTgt spid="13"/>
                                        </p:tgtEl>
                                        <p:attrNameLst>
                                          <p:attrName>style.visibility</p:attrName>
                                        </p:attrNameLst>
                                      </p:cBhvr>
                                      <p:to>
                                        <p:strVal val="visible"/>
                                      </p:to>
                                    </p:set>
                                    <p:anim calcmode="lin" valueType="num">
                                      <p:cBhvr>
                                        <p:cTn id="7" dur="1500" fill="hold"/>
                                        <p:tgtEl>
                                          <p:spTgt spid="13"/>
                                        </p:tgtEl>
                                        <p:attrNameLst>
                                          <p:attrName>ppt_w</p:attrName>
                                        </p:attrNameLst>
                                      </p:cBhvr>
                                      <p:tavLst>
                                        <p:tav tm="0">
                                          <p:val>
                                            <p:fltVal val="0"/>
                                          </p:val>
                                        </p:tav>
                                        <p:tav tm="100000">
                                          <p:val>
                                            <p:strVal val="#ppt_w"/>
                                          </p:val>
                                        </p:tav>
                                      </p:tavLst>
                                    </p:anim>
                                    <p:anim calcmode="lin" valueType="num">
                                      <p:cBhvr>
                                        <p:cTn id="8" dur="1500" fill="hold"/>
                                        <p:tgtEl>
                                          <p:spTgt spid="13"/>
                                        </p:tgtEl>
                                        <p:attrNameLst>
                                          <p:attrName>ppt_h</p:attrName>
                                        </p:attrNameLst>
                                      </p:cBhvr>
                                      <p:tavLst>
                                        <p:tav tm="0">
                                          <p:val>
                                            <p:fltVal val="0"/>
                                          </p:val>
                                        </p:tav>
                                        <p:tav tm="100000">
                                          <p:val>
                                            <p:strVal val="#ppt_h"/>
                                          </p:val>
                                        </p:tav>
                                      </p:tavLst>
                                    </p:anim>
                                    <p:anim calcmode="lin" valueType="num">
                                      <p:cBhvr>
                                        <p:cTn id="9" dur="1500" fill="hold"/>
                                        <p:tgtEl>
                                          <p:spTgt spid="13"/>
                                        </p:tgtEl>
                                        <p:attrNameLst>
                                          <p:attrName>style.rotation</p:attrName>
                                        </p:attrNameLst>
                                      </p:cBhvr>
                                      <p:tavLst>
                                        <p:tav tm="0">
                                          <p:val>
                                            <p:fltVal val="90"/>
                                          </p:val>
                                        </p:tav>
                                        <p:tav tm="100000">
                                          <p:val>
                                            <p:fltVal val="0"/>
                                          </p:val>
                                        </p:tav>
                                      </p:tavLst>
                                    </p:anim>
                                    <p:animEffect transition="in" filter="fade">
                                      <p:cBhvr>
                                        <p:cTn id="10" dur="1500"/>
                                        <p:tgtEl>
                                          <p:spTgt spid="13"/>
                                        </p:tgtEl>
                                      </p:cBhvr>
                                    </p:animEffect>
                                  </p:childTnLst>
                                </p:cTn>
                              </p:par>
                            </p:childTnLst>
                          </p:cTn>
                        </p:par>
                        <p:par>
                          <p:cTn id="11" fill="hold">
                            <p:stCondLst>
                              <p:cond delay="2000"/>
                            </p:stCondLst>
                            <p:childTnLst>
                              <p:par>
                                <p:cTn id="12" presetID="53" presetClass="entr" presetSubtype="16" fill="hold" grpId="0" nodeType="afterEffect">
                                  <p:stCondLst>
                                    <p:cond delay="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500" fill="hold"/>
                                        <p:tgtEl>
                                          <p:spTgt spid="11"/>
                                        </p:tgtEl>
                                        <p:attrNameLst>
                                          <p:attrName>ppt_w</p:attrName>
                                        </p:attrNameLst>
                                      </p:cBhvr>
                                      <p:tavLst>
                                        <p:tav tm="0">
                                          <p:val>
                                            <p:fltVal val="0"/>
                                          </p:val>
                                        </p:tav>
                                        <p:tav tm="100000">
                                          <p:val>
                                            <p:strVal val="#ppt_w"/>
                                          </p:val>
                                        </p:tav>
                                      </p:tavLst>
                                    </p:anim>
                                    <p:anim calcmode="lin" valueType="num">
                                      <p:cBhvr>
                                        <p:cTn id="15" dur="1500" fill="hold"/>
                                        <p:tgtEl>
                                          <p:spTgt spid="11"/>
                                        </p:tgtEl>
                                        <p:attrNameLst>
                                          <p:attrName>ppt_h</p:attrName>
                                        </p:attrNameLst>
                                      </p:cBhvr>
                                      <p:tavLst>
                                        <p:tav tm="0">
                                          <p:val>
                                            <p:fltVal val="0"/>
                                          </p:val>
                                        </p:tav>
                                        <p:tav tm="100000">
                                          <p:val>
                                            <p:strVal val="#ppt_h"/>
                                          </p:val>
                                        </p:tav>
                                      </p:tavLst>
                                    </p:anim>
                                    <p:animEffect transition="in" filter="fade">
                                      <p:cBhvr>
                                        <p:cTn id="16" dur="1500"/>
                                        <p:tgtEl>
                                          <p:spTgt spid="11"/>
                                        </p:tgtEl>
                                      </p:cBhvr>
                                    </p:animEffect>
                                  </p:childTnLst>
                                </p:cTn>
                              </p:par>
                            </p:childTnLst>
                          </p:cTn>
                        </p:par>
                        <p:par>
                          <p:cTn id="17" fill="hold">
                            <p:stCondLst>
                              <p:cond delay="4000"/>
                            </p:stCondLst>
                            <p:childTnLst>
                              <p:par>
                                <p:cTn id="18" presetID="53" presetClass="entr" presetSubtype="16" fill="hold" nodeType="afterEffect">
                                  <p:stCondLst>
                                    <p:cond delay="1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2000" fill="hold"/>
                                        <p:tgtEl>
                                          <p:spTgt spid="16"/>
                                        </p:tgtEl>
                                        <p:attrNameLst>
                                          <p:attrName>ppt_w</p:attrName>
                                        </p:attrNameLst>
                                      </p:cBhvr>
                                      <p:tavLst>
                                        <p:tav tm="0">
                                          <p:val>
                                            <p:fltVal val="0"/>
                                          </p:val>
                                        </p:tav>
                                        <p:tav tm="100000">
                                          <p:val>
                                            <p:strVal val="#ppt_w"/>
                                          </p:val>
                                        </p:tav>
                                      </p:tavLst>
                                    </p:anim>
                                    <p:anim calcmode="lin" valueType="num">
                                      <p:cBhvr>
                                        <p:cTn id="21" dur="2000" fill="hold"/>
                                        <p:tgtEl>
                                          <p:spTgt spid="16"/>
                                        </p:tgtEl>
                                        <p:attrNameLst>
                                          <p:attrName>ppt_h</p:attrName>
                                        </p:attrNameLst>
                                      </p:cBhvr>
                                      <p:tavLst>
                                        <p:tav tm="0">
                                          <p:val>
                                            <p:fltVal val="0"/>
                                          </p:val>
                                        </p:tav>
                                        <p:tav tm="100000">
                                          <p:val>
                                            <p:strVal val="#ppt_h"/>
                                          </p:val>
                                        </p:tav>
                                      </p:tavLst>
                                    </p:anim>
                                    <p:animEffect transition="in" filter="fade">
                                      <p:cBhvr>
                                        <p:cTn id="22" dur="2000"/>
                                        <p:tgtEl>
                                          <p:spTgt spid="16"/>
                                        </p:tgtEl>
                                      </p:cBhvr>
                                    </p:animEffect>
                                  </p:childTnLst>
                                </p:cTn>
                              </p:par>
                              <p:par>
                                <p:cTn id="23" presetID="53" presetClass="entr" presetSubtype="16"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par>
                                <p:cTn id="28" presetID="53" presetClass="entr" presetSubtype="16" fill="hold" nodeType="withEffect">
                                  <p:stCondLst>
                                    <p:cond delay="1000"/>
                                  </p:stCondLst>
                                  <p:childTnLst>
                                    <p:set>
                                      <p:cBhvr>
                                        <p:cTn id="29" dur="1" fill="hold">
                                          <p:stCondLst>
                                            <p:cond delay="0"/>
                                          </p:stCondLst>
                                        </p:cTn>
                                        <p:tgtEl>
                                          <p:spTgt spid="17"/>
                                        </p:tgtEl>
                                        <p:attrNameLst>
                                          <p:attrName>style.visibility</p:attrName>
                                        </p:attrNameLst>
                                      </p:cBhvr>
                                      <p:to>
                                        <p:strVal val="visible"/>
                                      </p:to>
                                    </p:set>
                                    <p:anim calcmode="lin" valueType="num">
                                      <p:cBhvr>
                                        <p:cTn id="30" dur="2000" fill="hold"/>
                                        <p:tgtEl>
                                          <p:spTgt spid="17"/>
                                        </p:tgtEl>
                                        <p:attrNameLst>
                                          <p:attrName>ppt_w</p:attrName>
                                        </p:attrNameLst>
                                      </p:cBhvr>
                                      <p:tavLst>
                                        <p:tav tm="0">
                                          <p:val>
                                            <p:fltVal val="0"/>
                                          </p:val>
                                        </p:tav>
                                        <p:tav tm="100000">
                                          <p:val>
                                            <p:strVal val="#ppt_w"/>
                                          </p:val>
                                        </p:tav>
                                      </p:tavLst>
                                    </p:anim>
                                    <p:anim calcmode="lin" valueType="num">
                                      <p:cBhvr>
                                        <p:cTn id="31" dur="2000" fill="hold"/>
                                        <p:tgtEl>
                                          <p:spTgt spid="17"/>
                                        </p:tgtEl>
                                        <p:attrNameLst>
                                          <p:attrName>ppt_h</p:attrName>
                                        </p:attrNameLst>
                                      </p:cBhvr>
                                      <p:tavLst>
                                        <p:tav tm="0">
                                          <p:val>
                                            <p:fltVal val="0"/>
                                          </p:val>
                                        </p:tav>
                                        <p:tav tm="100000">
                                          <p:val>
                                            <p:strVal val="#ppt_h"/>
                                          </p:val>
                                        </p:tav>
                                      </p:tavLst>
                                    </p:anim>
                                    <p:animEffect transition="in" filter="fade">
                                      <p:cBhvr>
                                        <p:cTn id="32" dur="2000"/>
                                        <p:tgtEl>
                                          <p:spTgt spid="17"/>
                                        </p:tgtEl>
                                      </p:cBhvr>
                                    </p:animEffect>
                                  </p:childTnLst>
                                </p:cTn>
                              </p:par>
                              <p:par>
                                <p:cTn id="33" presetID="53" presetClass="entr" presetSubtype="16" fill="hold" grpId="0" nodeType="withEffect" nodePh="1">
                                  <p:stCondLst>
                                    <p:cond delay="2500"/>
                                  </p:stCondLst>
                                  <p:endCondLst>
                                    <p:cond evt="begin" delay="0">
                                      <p:tn val="33"/>
                                    </p:cond>
                                  </p:endCondLst>
                                  <p:childTnLst>
                                    <p:set>
                                      <p:cBhvr>
                                        <p:cTn id="34" dur="1" fill="hold">
                                          <p:stCondLst>
                                            <p:cond delay="0"/>
                                          </p:stCondLst>
                                        </p:cTn>
                                        <p:tgtEl>
                                          <p:spTgt spid="2"/>
                                        </p:tgtEl>
                                        <p:attrNameLst>
                                          <p:attrName>style.visibility</p:attrName>
                                        </p:attrNameLst>
                                      </p:cBhvr>
                                      <p:to>
                                        <p:strVal val="visible"/>
                                      </p:to>
                                    </p:set>
                                    <p:anim calcmode="lin" valueType="num">
                                      <p:cBhvr>
                                        <p:cTn id="35" dur="500" fill="hold"/>
                                        <p:tgtEl>
                                          <p:spTgt spid="2"/>
                                        </p:tgtEl>
                                        <p:attrNameLst>
                                          <p:attrName>ppt_w</p:attrName>
                                        </p:attrNameLst>
                                      </p:cBhvr>
                                      <p:tavLst>
                                        <p:tav tm="0">
                                          <p:val>
                                            <p:fltVal val="0"/>
                                          </p:val>
                                        </p:tav>
                                        <p:tav tm="100000">
                                          <p:val>
                                            <p:strVal val="#ppt_w"/>
                                          </p:val>
                                        </p:tav>
                                      </p:tavLst>
                                    </p:anim>
                                    <p:anim calcmode="lin" valueType="num">
                                      <p:cBhvr>
                                        <p:cTn id="36" dur="500" fill="hold"/>
                                        <p:tgtEl>
                                          <p:spTgt spid="2"/>
                                        </p:tgtEl>
                                        <p:attrNameLst>
                                          <p:attrName>ppt_h</p:attrName>
                                        </p:attrNameLst>
                                      </p:cBhvr>
                                      <p:tavLst>
                                        <p:tav tm="0">
                                          <p:val>
                                            <p:fltVal val="0"/>
                                          </p:val>
                                        </p:tav>
                                        <p:tav tm="100000">
                                          <p:val>
                                            <p:strVal val="#ppt_h"/>
                                          </p:val>
                                        </p:tav>
                                      </p:tavLst>
                                    </p:anim>
                                    <p:animEffect transition="in" filter="fade">
                                      <p:cBhvr>
                                        <p:cTn id="37" dur="500"/>
                                        <p:tgtEl>
                                          <p:spTgt spid="2"/>
                                        </p:tgtEl>
                                      </p:cBhvr>
                                    </p:animEffect>
                                  </p:childTnLst>
                                </p:cTn>
                              </p:par>
                              <p:par>
                                <p:cTn id="38" presetID="53" presetClass="entr" presetSubtype="16" fill="hold" grpId="0" nodeType="withEffect" nodePh="1">
                                  <p:stCondLst>
                                    <p:cond delay="2500"/>
                                  </p:stCondLst>
                                  <p:endCondLst>
                                    <p:cond evt="begin" delay="0">
                                      <p:tn val="38"/>
                                    </p:cond>
                                  </p:endCondLst>
                                  <p:childTnLst>
                                    <p:set>
                                      <p:cBhvr>
                                        <p:cTn id="39" dur="1" fill="hold">
                                          <p:stCondLst>
                                            <p:cond delay="0"/>
                                          </p:stCondLst>
                                        </p:cTn>
                                        <p:tgtEl>
                                          <p:spTgt spid="3"/>
                                        </p:tgtEl>
                                        <p:attrNameLst>
                                          <p:attrName>style.visibility</p:attrName>
                                        </p:attrNameLst>
                                      </p:cBhvr>
                                      <p:to>
                                        <p:strVal val="visible"/>
                                      </p:to>
                                    </p:set>
                                    <p:anim calcmode="lin" valueType="num">
                                      <p:cBhvr>
                                        <p:cTn id="40" dur="500" fill="hold"/>
                                        <p:tgtEl>
                                          <p:spTgt spid="3"/>
                                        </p:tgtEl>
                                        <p:attrNameLst>
                                          <p:attrName>ppt_w</p:attrName>
                                        </p:attrNameLst>
                                      </p:cBhvr>
                                      <p:tavLst>
                                        <p:tav tm="0">
                                          <p:val>
                                            <p:fltVal val="0"/>
                                          </p:val>
                                        </p:tav>
                                        <p:tav tm="100000">
                                          <p:val>
                                            <p:strVal val="#ppt_w"/>
                                          </p:val>
                                        </p:tav>
                                      </p:tavLst>
                                    </p:anim>
                                    <p:anim calcmode="lin" valueType="num">
                                      <p:cBhvr>
                                        <p:cTn id="41" dur="500" fill="hold"/>
                                        <p:tgtEl>
                                          <p:spTgt spid="3"/>
                                        </p:tgtEl>
                                        <p:attrNameLst>
                                          <p:attrName>ppt_h</p:attrName>
                                        </p:attrNameLst>
                                      </p:cBhvr>
                                      <p:tavLst>
                                        <p:tav tm="0">
                                          <p:val>
                                            <p:fltVal val="0"/>
                                          </p:val>
                                        </p:tav>
                                        <p:tav tm="100000">
                                          <p:val>
                                            <p:strVal val="#ppt_h"/>
                                          </p:val>
                                        </p:tav>
                                      </p:tavLst>
                                    </p:anim>
                                    <p:animEffect transition="in" filter="fade">
                                      <p:cBhvr>
                                        <p:cTn id="42" dur="500"/>
                                        <p:tgtEl>
                                          <p:spTgt spid="3"/>
                                        </p:tgtEl>
                                      </p:cBhvr>
                                    </p:animEffect>
                                  </p:childTnLst>
                                </p:cTn>
                              </p:par>
                              <p:par>
                                <p:cTn id="43" presetID="53" presetClass="entr" presetSubtype="16" fill="hold" grpId="0" nodeType="withEffect" nodePh="1">
                                  <p:stCondLst>
                                    <p:cond delay="2500"/>
                                  </p:stCondLst>
                                  <p:endCondLst>
                                    <p:cond evt="begin" delay="0">
                                      <p:tn val="43"/>
                                    </p:cond>
                                  </p:end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Effect transition="in" filter="fade">
                                      <p:cBhvr>
                                        <p:cTn id="47" dur="500"/>
                                        <p:tgtEl>
                                          <p:spTgt spid="4"/>
                                        </p:tgtEl>
                                      </p:cBhvr>
                                    </p:animEffect>
                                  </p:childTnLst>
                                </p:cTn>
                              </p:par>
                            </p:childTnLst>
                          </p:cTn>
                        </p:par>
                        <p:par>
                          <p:cTn id="48" fill="hold">
                            <p:stCondLst>
                              <p:cond delay="7000"/>
                            </p:stCondLst>
                            <p:childTnLst>
                              <p:par>
                                <p:cTn id="49" presetID="6" presetClass="emph" presetSubtype="0" repeatCount="50000" accel="40000" decel="40000" autoRev="1" fill="remove" nodeType="afterEffect">
                                  <p:stCondLst>
                                    <p:cond delay="500"/>
                                  </p:stCondLst>
                                  <p:childTnLst>
                                    <p:animScale>
                                      <p:cBhvr>
                                        <p:cTn id="50" dur="2000" fill="hold"/>
                                        <p:tgtEl>
                                          <p:spTgt spid="16"/>
                                        </p:tgtEl>
                                      </p:cBhvr>
                                      <p:by x="50000" y="50000"/>
                                    </p:animScale>
                                  </p:childTnLst>
                                </p:cTn>
                              </p:par>
                              <p:par>
                                <p:cTn id="51" presetID="6" presetClass="emph" presetSubtype="0" repeatCount="50000" accel="40000" decel="40000" autoRev="1" fill="remove" nodeType="withEffect">
                                  <p:stCondLst>
                                    <p:cond delay="1000"/>
                                  </p:stCondLst>
                                  <p:childTnLst>
                                    <p:animScale>
                                      <p:cBhvr>
                                        <p:cTn id="52" dur="2000" fill="hold"/>
                                        <p:tgtEl>
                                          <p:spTgt spid="15"/>
                                        </p:tgtEl>
                                      </p:cBhvr>
                                      <p:by x="50000" y="50000"/>
                                    </p:animScale>
                                  </p:childTnLst>
                                </p:cTn>
                              </p:par>
                              <p:par>
                                <p:cTn id="53" presetID="6" presetClass="emph" presetSubtype="0" repeatCount="50000" accel="40000" decel="40000" autoRev="1" fill="remove" nodeType="withEffect">
                                  <p:stCondLst>
                                    <p:cond delay="1500"/>
                                  </p:stCondLst>
                                  <p:childTnLst>
                                    <p:animScale>
                                      <p:cBhvr>
                                        <p:cTn id="54" dur="2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p:bldP spid="2" grpId="0"/>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Otázka"/>
          <p:cNvSpPr/>
          <p:nvPr/>
        </p:nvSpPr>
        <p:spPr>
          <a:xfrm>
            <a:off x="1080000" y="4500000"/>
            <a:ext cx="7890301" cy="1446550"/>
          </a:xfrm>
          <a:prstGeom prst="rect">
            <a:avLst/>
          </a:prstGeom>
          <a:noFill/>
          <a:ln>
            <a:noFill/>
          </a:ln>
        </p:spPr>
        <p:txBody>
          <a:bodyPr wrap="none" lIns="91440" tIns="45720" rIns="91440" bIns="45720">
            <a:spAutoFit/>
          </a:bodyPr>
          <a:lstStyle/>
          <a:p>
            <a:pPr algn="ctr"/>
            <a:r>
              <a:rPr lang="sk-SK" sz="8800">
                <a:ln w="19050">
                  <a:solidFill>
                    <a:schemeClr val="bg2">
                      <a:lumMod val="10000"/>
                    </a:schemeClr>
                  </a:solidFill>
                </a:ln>
                <a:solidFill>
                  <a:srgbClr val="FFAA5E"/>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Do you know it?</a:t>
            </a:r>
          </a:p>
        </p:txBody>
      </p:sp>
      <p:sp>
        <p:nvSpPr>
          <p:cNvPr id="10"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8000">
                <a:ln>
                  <a:solidFill>
                    <a:schemeClr val="tx1"/>
                  </a:solidFill>
                </a:ln>
                <a:solidFill>
                  <a:srgbClr val="FFB667"/>
                </a:solidFill>
                <a:latin typeface="BalloPEEExtBol" pitchFamily="2" charset="0"/>
              </a:rPr>
              <a:t>01</a:t>
            </a:r>
          </a:p>
        </p:txBody>
      </p:sp>
      <p:pic>
        <p:nvPicPr>
          <p:cNvPr id="11"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95808081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decel="4000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6" name="Miesto"/>
          <p:cNvSpPr/>
          <p:nvPr/>
        </p:nvSpPr>
        <p:spPr>
          <a:xfrm>
            <a:off x="3185588" y="4223207"/>
            <a:ext cx="5911278" cy="923330"/>
          </a:xfrm>
          <a:prstGeom prst="rect">
            <a:avLst/>
          </a:prstGeom>
          <a:noFill/>
          <a:ln>
            <a:noFill/>
          </a:ln>
        </p:spPr>
        <p:txBody>
          <a:bodyPr wrap="square" lIns="91440" tIns="45720" rIns="91440" bIns="45720">
            <a:spAutoFit/>
          </a:bodyPr>
          <a:lstStyle/>
          <a:p>
            <a:pPr algn="ctr"/>
            <a:r>
              <a:rPr lang="sk-SK" sz="5400">
                <a:ln w="12700">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The Beckov Castle</a:t>
            </a:r>
          </a:p>
        </p:txBody>
      </p:sp>
      <p:sp>
        <p:nvSpPr>
          <p:cNvPr id="7" name="Krajina"/>
          <p:cNvSpPr/>
          <p:nvPr/>
        </p:nvSpPr>
        <p:spPr>
          <a:xfrm>
            <a:off x="1427057" y="5060294"/>
            <a:ext cx="3714478" cy="1323439"/>
          </a:xfrm>
          <a:prstGeom prst="rect">
            <a:avLst/>
          </a:prstGeom>
          <a:noFill/>
          <a:ln>
            <a:noFill/>
          </a:ln>
        </p:spPr>
        <p:txBody>
          <a:bodyPr wrap="none" lIns="91440" tIns="45720" rIns="91440" bIns="45720">
            <a:spAutoFit/>
          </a:bodyPr>
          <a:lstStyle/>
          <a:p>
            <a:pPr algn="ctr"/>
            <a:r>
              <a:rPr lang="sk-SK" sz="8000">
                <a:ln w="12700">
                  <a:solidFill>
                    <a:schemeClr val="tx1"/>
                  </a:solidFill>
                </a:ln>
                <a:solidFill>
                  <a:schemeClr val="accent2">
                    <a:lumMod val="60000"/>
                    <a:lumOff val="40000"/>
                  </a:schemeClr>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Slovakia</a:t>
            </a:r>
          </a:p>
        </p:txBody>
      </p:sp>
      <p:sp>
        <p:nvSpPr>
          <p:cNvPr id="11"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8000">
                <a:ln>
                  <a:solidFill>
                    <a:schemeClr val="tx1"/>
                  </a:solidFill>
                </a:ln>
                <a:solidFill>
                  <a:srgbClr val="FFB667"/>
                </a:solidFill>
                <a:latin typeface="BalloPEEExtBol" pitchFamily="2" charset="0"/>
              </a:rPr>
              <a:t>01</a:t>
            </a:r>
          </a:p>
        </p:txBody>
      </p:sp>
      <p:pic>
        <p:nvPicPr>
          <p:cNvPr id="9"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GPS"/>
          <p:cNvSpPr txBox="1"/>
          <p:nvPr/>
        </p:nvSpPr>
        <p:spPr>
          <a:xfrm>
            <a:off x="8593754" y="6199067"/>
            <a:ext cx="3228392" cy="369332"/>
          </a:xfrm>
          <a:prstGeom prst="rect">
            <a:avLst/>
          </a:prstGeom>
          <a:noFill/>
        </p:spPr>
        <p:txBody>
          <a:bodyPr wrap="square" rtlCol="0">
            <a:spAutoFit/>
          </a:bodyPr>
          <a:lstStyle/>
          <a:p>
            <a:pPr algn="ctr"/>
            <a:r>
              <a:rPr lang="pt-BR">
                <a:solidFill>
                  <a:schemeClr val="accent2">
                    <a:lumMod val="60000"/>
                    <a:lumOff val="40000"/>
                  </a:schemeClr>
                </a:solidFill>
              </a:rPr>
              <a:t>GPS   N 48°47‘27‘‘   E 17°53‘53‘‘</a:t>
            </a:r>
            <a:endParaRPr lang="sk-SK">
              <a:solidFill>
                <a:schemeClr val="accent2">
                  <a:lumMod val="60000"/>
                  <a:lumOff val="40000"/>
                </a:schemeClr>
              </a:solidFill>
            </a:endParaRPr>
          </a:p>
        </p:txBody>
      </p:sp>
    </p:spTree>
    <p:extLst>
      <p:ext uri="{BB962C8B-B14F-4D97-AF65-F5344CB8AC3E}">
        <p14:creationId xmlns:p14="http://schemas.microsoft.com/office/powerpoint/2010/main" val="258396761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anim calcmode="lin" valueType="num">
                                      <p:cBhvr>
                                        <p:cTn id="13" dur="1500" fill="hold"/>
                                        <p:tgtEl>
                                          <p:spTgt spid="7"/>
                                        </p:tgtEl>
                                        <p:attrNameLst>
                                          <p:attrName>ppt_x</p:attrName>
                                        </p:attrNameLst>
                                      </p:cBhvr>
                                      <p:tavLst>
                                        <p:tav tm="0">
                                          <p:val>
                                            <p:strVal val="#ppt_x"/>
                                          </p:val>
                                        </p:tav>
                                        <p:tav tm="100000">
                                          <p:val>
                                            <p:strVal val="#ppt_x"/>
                                          </p:val>
                                        </p:tav>
                                      </p:tavLst>
                                    </p:anim>
                                    <p:anim calcmode="lin" valueType="num">
                                      <p:cBhvr>
                                        <p:cTn id="14" dur="1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3500"/>
                            </p:stCondLst>
                            <p:childTnLst>
                              <p:par>
                                <p:cTn id="16" presetID="23" presetClass="entr" presetSubtype="272"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500" fill="hold"/>
                                        <p:tgtEl>
                                          <p:spTgt spid="10"/>
                                        </p:tgtEl>
                                        <p:attrNameLst>
                                          <p:attrName>ppt_w</p:attrName>
                                        </p:attrNameLst>
                                      </p:cBhvr>
                                      <p:tavLst>
                                        <p:tav tm="0">
                                          <p:val>
                                            <p:strVal val="2/3*#ppt_w"/>
                                          </p:val>
                                        </p:tav>
                                        <p:tav tm="100000">
                                          <p:val>
                                            <p:strVal val="#ppt_w"/>
                                          </p:val>
                                        </p:tav>
                                      </p:tavLst>
                                    </p:anim>
                                    <p:anim calcmode="lin" valueType="num">
                                      <p:cBhvr>
                                        <p:cTn id="19" dur="1500" fill="hold"/>
                                        <p:tgtEl>
                                          <p:spTgt spid="10"/>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1"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8000">
                <a:ln>
                  <a:solidFill>
                    <a:schemeClr val="tx1"/>
                  </a:solidFill>
                </a:ln>
                <a:solidFill>
                  <a:srgbClr val="FFB667"/>
                </a:solidFill>
                <a:latin typeface="BalloPEEExtBol" pitchFamily="2" charset="0"/>
              </a:rPr>
              <a:t>01</a:t>
            </a:r>
          </a:p>
        </p:txBody>
      </p:sp>
      <p:sp>
        <p:nvSpPr>
          <p:cNvPr id="15" name="Popis ANG"/>
          <p:cNvSpPr txBox="1"/>
          <p:nvPr/>
        </p:nvSpPr>
        <p:spPr>
          <a:xfrm>
            <a:off x="514297" y="2275326"/>
            <a:ext cx="5251508" cy="4370427"/>
          </a:xfrm>
          <a:prstGeom prst="rect">
            <a:avLst/>
          </a:prstGeom>
          <a:noFill/>
        </p:spPr>
        <p:txBody>
          <a:bodyPr wrap="square" rtlCol="0">
            <a:spAutoFit/>
          </a:bodyPr>
          <a:lstStyle/>
          <a:p>
            <a:pPr algn="justLow"/>
            <a:r>
              <a:rPr lang="sk-SK" altLang="sk-SK" sz="4400">
                <a:solidFill>
                  <a:schemeClr val="bg1"/>
                </a:solidFill>
                <a:effectLst>
                  <a:outerShdw blurRad="38100" dist="38100" dir="2700000" algn="tl">
                    <a:srgbClr val="000000"/>
                  </a:outerShdw>
                </a:effectLst>
                <a:latin typeface="Arabia CE" pitchFamily="2" charset="0"/>
              </a:rPr>
              <a:t>       </a:t>
            </a:r>
            <a:r>
              <a:rPr lang="sk-SK" altLang="sk-SK" sz="4400">
                <a:ln>
                  <a:solidFill>
                    <a:schemeClr val="bg1"/>
                  </a:solidFill>
                </a:ln>
                <a:solidFill>
                  <a:srgbClr val="CC3300"/>
                </a:solidFill>
                <a:effectLst>
                  <a:outerShdw blurRad="38100" dist="38100" dir="2700000" algn="tl">
                    <a:srgbClr val="000000"/>
                  </a:outerShdw>
                </a:effectLst>
                <a:latin typeface="Arabia CE" pitchFamily="2" charset="0"/>
              </a:rPr>
              <a:t>B</a:t>
            </a:r>
            <a:r>
              <a:rPr lang="sk-SK" altLang="sk-SK" b="1">
                <a:solidFill>
                  <a:schemeClr val="bg1"/>
                </a:solidFill>
                <a:effectLst>
                  <a:outerShdw blurRad="38100" dist="38100" dir="2700000" algn="tl">
                    <a:srgbClr val="000000"/>
                  </a:outerShdw>
                </a:effectLst>
                <a:latin typeface="Book Antiqua" pitchFamily="18" charset="0"/>
              </a:rPr>
              <a:t>e</a:t>
            </a:r>
            <a:r>
              <a:rPr lang="en-US" altLang="sk-SK" b="1">
                <a:solidFill>
                  <a:schemeClr val="bg1"/>
                </a:solidFill>
                <a:effectLst>
                  <a:outerShdw blurRad="38100" dist="38100" dir="2700000" algn="tl">
                    <a:srgbClr val="000000"/>
                  </a:outerShdw>
                </a:effectLst>
                <a:latin typeface="Book Antiqua" pitchFamily="18" charset="0"/>
              </a:rPr>
              <a:t>ckov Castle is a reconstructed </a:t>
            </a:r>
            <a:r>
              <a:rPr lang="en-US" altLang="sk-SK" b="1">
                <a:solidFill>
                  <a:schemeClr val="bg1"/>
                </a:solidFill>
                <a:effectLst>
                  <a:outerShdw blurRad="38100" dist="76200" dir="2700000" algn="tl">
                    <a:schemeClr val="tx1"/>
                  </a:outerShdw>
                </a:effectLst>
                <a:latin typeface="Book Antiqua" pitchFamily="18" charset="0"/>
              </a:rPr>
              <a:t>castle ruin on a steep, 70 m high cliff above the town Beckov. At the turn of XIV. and XV. century came to a remodeling. Increased the castle tower and built the upper gothic palace with a knights hall and the chapel. In the middle of XVI. century the castle was fortified. When it was built the lower court cannon tower and increased the perimeter walls of the castle. The fire, which broke out at the castle in 1727, destroyed most buildings and since then is abandoned.</a:t>
            </a:r>
            <a:endParaRPr lang="sk-SK" altLang="sk-SK" b="1">
              <a:solidFill>
                <a:schemeClr val="bg1"/>
              </a:solidFill>
              <a:effectLst>
                <a:outerShdw blurRad="38100" dist="76200" dir="2700000" algn="tl">
                  <a:schemeClr val="tx1"/>
                </a:outerShdw>
              </a:effectLst>
              <a:latin typeface="Book Antiqua" pitchFamily="18" charset="0"/>
            </a:endParaRPr>
          </a:p>
          <a:p>
            <a:pPr algn="ctr">
              <a:lnSpc>
                <a:spcPct val="200000"/>
              </a:lnSpc>
            </a:pPr>
            <a:r>
              <a:rPr lang="sk-SK" altLang="sk-SK"/>
              <a:t>                                                               </a:t>
            </a:r>
            <a:r>
              <a:rPr lang="sk-SK" altLang="sk-SK">
                <a:solidFill>
                  <a:schemeClr val="accent2">
                    <a:lumMod val="60000"/>
                    <a:lumOff val="40000"/>
                  </a:schemeClr>
                </a:solidFill>
              </a:rPr>
              <a:t>Wikipedia</a:t>
            </a:r>
          </a:p>
        </p:txBody>
      </p:sp>
      <p:pic>
        <p:nvPicPr>
          <p:cNvPr id="16"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A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41208">
            <a:off x="11281879" y="6188753"/>
            <a:ext cx="540000" cy="360000"/>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2" name="Tlačidlo ANG">
            <a:hlinkClick r:id="rId5" action="ppaction://hlinksldjump" highlightClick="1"/>
          </p:cNvPr>
          <p:cNvSpPr/>
          <p:nvPr/>
        </p:nvSpPr>
        <p:spPr>
          <a:xfrm>
            <a:off x="11029950" y="6090557"/>
            <a:ext cx="1004207" cy="555196"/>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2014774355"/>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1000"/>
                                  </p:stCondLst>
                                  <p:iterate type="lt">
                                    <p:tmPct val="10000"/>
                                  </p:iterate>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15">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22150"/>
                            </p:stCondLst>
                            <p:childTnLst>
                              <p:par>
                                <p:cTn id="10" presetID="42" presetClass="entr" presetSubtype="0" fill="hold" nodeType="afterEffect">
                                  <p:stCondLst>
                                    <p:cond delay="50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fade">
                                      <p:cBhvr>
                                        <p:cTn id="12" dur="1500"/>
                                        <p:tgtEl>
                                          <p:spTgt spid="15">
                                            <p:txEl>
                                              <p:pRg st="1" end="1"/>
                                            </p:txEl>
                                          </p:spTgt>
                                        </p:tgtEl>
                                      </p:cBhvr>
                                    </p:animEffect>
                                    <p:anim calcmode="lin" valueType="num">
                                      <p:cBhvr>
                                        <p:cTn id="13" dur="1500" fill="hold"/>
                                        <p:tgtEl>
                                          <p:spTgt spid="15">
                                            <p:txEl>
                                              <p:pRg st="1" end="1"/>
                                            </p:txEl>
                                          </p:spTgt>
                                        </p:tgtEl>
                                        <p:attrNameLst>
                                          <p:attrName>ppt_x</p:attrName>
                                        </p:attrNameLst>
                                      </p:cBhvr>
                                      <p:tavLst>
                                        <p:tav tm="0">
                                          <p:val>
                                            <p:strVal val="#ppt_x"/>
                                          </p:val>
                                        </p:tav>
                                        <p:tav tm="100000">
                                          <p:val>
                                            <p:strVal val="#ppt_x"/>
                                          </p:val>
                                        </p:tav>
                                      </p:tavLst>
                                    </p:anim>
                                    <p:anim calcmode="lin" valueType="num">
                                      <p:cBhvr>
                                        <p:cTn id="14" dur="1500" fill="hold"/>
                                        <p:tgtEl>
                                          <p:spTgt spid="15">
                                            <p:txEl>
                                              <p:pRg st="1" end="1"/>
                                            </p:txEl>
                                          </p:spTgt>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nodePh="1">
                                  <p:stCondLst>
                                    <p:cond delay="2500"/>
                                  </p:stCondLst>
                                  <p:endCondLst>
                                    <p:cond evt="begin" delay="0">
                                      <p:tn val="15"/>
                                    </p:cond>
                                  </p:end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10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par>
                                <p:cTn id="25" presetID="6" presetClass="emph" presetSubtype="0" repeatCount="50000" accel="40000" decel="40000" autoRev="1" fill="remove" nodeType="withEffect">
                                  <p:stCondLst>
                                    <p:cond delay="3000"/>
                                  </p:stCondLst>
                                  <p:childTnLst>
                                    <p:animScale>
                                      <p:cBhvr>
                                        <p:cTn id="26" dur="2000" fill="hold"/>
                                        <p:tgtEl>
                                          <p:spTgt spid="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1"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8000">
                <a:ln>
                  <a:solidFill>
                    <a:schemeClr val="tx1"/>
                  </a:solidFill>
                </a:ln>
                <a:solidFill>
                  <a:srgbClr val="FFB667"/>
                </a:solidFill>
                <a:latin typeface="BalloPEEExtBol" pitchFamily="2" charset="0"/>
              </a:rPr>
              <a:t>01</a:t>
            </a:r>
          </a:p>
        </p:txBody>
      </p:sp>
      <p:sp>
        <p:nvSpPr>
          <p:cNvPr id="13" name="Otázka"/>
          <p:cNvSpPr/>
          <p:nvPr/>
        </p:nvSpPr>
        <p:spPr>
          <a:xfrm>
            <a:off x="1269959" y="4500000"/>
            <a:ext cx="7510390" cy="1446550"/>
          </a:xfrm>
          <a:prstGeom prst="rect">
            <a:avLst/>
          </a:prstGeom>
          <a:noFill/>
          <a:ln>
            <a:noFill/>
          </a:ln>
        </p:spPr>
        <p:txBody>
          <a:bodyPr wrap="none" lIns="91440" tIns="45720" rIns="91440" bIns="45720">
            <a:spAutoFit/>
          </a:bodyPr>
          <a:lstStyle/>
          <a:p>
            <a:pPr algn="ctr"/>
            <a:r>
              <a:rPr lang="sk-SK" sz="8800">
                <a:ln w="19050">
                  <a:solidFill>
                    <a:schemeClr val="bg2">
                      <a:lumMod val="10000"/>
                    </a:schemeClr>
                  </a:solidFill>
                </a:ln>
                <a:solidFill>
                  <a:srgbClr val="FFAA5E"/>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A toto poznáte?</a:t>
            </a:r>
          </a:p>
        </p:txBody>
      </p:sp>
      <p:pic>
        <p:nvPicPr>
          <p:cNvPr id="12"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88243777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decel="40000" fill="hold" grpId="0" nodeType="with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additive="base">
                                        <p:cTn id="7" dur="2000" fill="hold"/>
                                        <p:tgtEl>
                                          <p:spTgt spid="13"/>
                                        </p:tgtEl>
                                        <p:attrNameLst>
                                          <p:attrName>ppt_x</p:attrName>
                                        </p:attrNameLst>
                                      </p:cBhvr>
                                      <p:tavLst>
                                        <p:tav tm="0">
                                          <p:val>
                                            <p:strVal val="1+#ppt_w/2"/>
                                          </p:val>
                                        </p:tav>
                                        <p:tav tm="100000">
                                          <p:val>
                                            <p:strVal val="#ppt_x"/>
                                          </p:val>
                                        </p:tav>
                                      </p:tavLst>
                                    </p:anim>
                                    <p:anim calcmode="lin" valueType="num">
                                      <p:cBhvr additive="base">
                                        <p:cTn id="8" dur="2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6" name="Miesto"/>
          <p:cNvSpPr/>
          <p:nvPr/>
        </p:nvSpPr>
        <p:spPr>
          <a:xfrm>
            <a:off x="2837923" y="4223207"/>
            <a:ext cx="5911278" cy="923330"/>
          </a:xfrm>
          <a:prstGeom prst="rect">
            <a:avLst/>
          </a:prstGeom>
          <a:noFill/>
          <a:ln>
            <a:noFill/>
          </a:ln>
        </p:spPr>
        <p:txBody>
          <a:bodyPr wrap="square" lIns="91440" tIns="45720" rIns="91440" bIns="45720">
            <a:spAutoFit/>
          </a:bodyPr>
          <a:lstStyle/>
          <a:p>
            <a:pPr algn="ctr"/>
            <a:r>
              <a:rPr lang="sk-SK" sz="5400">
                <a:ln w="12700">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Beckovský hrad</a:t>
            </a:r>
          </a:p>
        </p:txBody>
      </p:sp>
      <p:sp>
        <p:nvSpPr>
          <p:cNvPr id="7" name="Krajina"/>
          <p:cNvSpPr/>
          <p:nvPr/>
        </p:nvSpPr>
        <p:spPr>
          <a:xfrm>
            <a:off x="1404858" y="5060294"/>
            <a:ext cx="4227439" cy="1323439"/>
          </a:xfrm>
          <a:prstGeom prst="rect">
            <a:avLst/>
          </a:prstGeom>
          <a:noFill/>
          <a:ln>
            <a:noFill/>
          </a:ln>
        </p:spPr>
        <p:txBody>
          <a:bodyPr wrap="none" lIns="91440" tIns="45720" rIns="91440" bIns="45720">
            <a:spAutoFit/>
          </a:bodyPr>
          <a:lstStyle/>
          <a:p>
            <a:pPr algn="ctr"/>
            <a:r>
              <a:rPr lang="sk-SK" sz="8000">
                <a:ln w="12700">
                  <a:solidFill>
                    <a:schemeClr val="tx1"/>
                  </a:solidFill>
                </a:ln>
                <a:solidFill>
                  <a:schemeClr val="accent2">
                    <a:lumMod val="60000"/>
                    <a:lumOff val="40000"/>
                  </a:schemeClr>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Slovensko</a:t>
            </a:r>
          </a:p>
        </p:txBody>
      </p:sp>
      <p:sp>
        <p:nvSpPr>
          <p:cNvPr id="11"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8000">
                <a:ln>
                  <a:solidFill>
                    <a:schemeClr val="tx1"/>
                  </a:solidFill>
                </a:ln>
                <a:solidFill>
                  <a:srgbClr val="FFB667"/>
                </a:solidFill>
                <a:latin typeface="BalloPEEExtBol" pitchFamily="2" charset="0"/>
              </a:rPr>
              <a:t>01</a:t>
            </a:r>
          </a:p>
        </p:txBody>
      </p:sp>
      <p:pic>
        <p:nvPicPr>
          <p:cNvPr id="9"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GPS"/>
          <p:cNvSpPr txBox="1"/>
          <p:nvPr/>
        </p:nvSpPr>
        <p:spPr>
          <a:xfrm>
            <a:off x="8593754" y="6199067"/>
            <a:ext cx="3228392" cy="369332"/>
          </a:xfrm>
          <a:prstGeom prst="rect">
            <a:avLst/>
          </a:prstGeom>
          <a:noFill/>
        </p:spPr>
        <p:txBody>
          <a:bodyPr wrap="square" rtlCol="0">
            <a:spAutoFit/>
          </a:bodyPr>
          <a:lstStyle/>
          <a:p>
            <a:pPr algn="ctr"/>
            <a:r>
              <a:rPr lang="pt-BR">
                <a:solidFill>
                  <a:schemeClr val="accent2">
                    <a:lumMod val="60000"/>
                    <a:lumOff val="40000"/>
                  </a:schemeClr>
                </a:solidFill>
              </a:rPr>
              <a:t>GPS   N 48°47‘27‘‘   E 17°53‘53‘‘</a:t>
            </a:r>
            <a:endParaRPr lang="sk-SK">
              <a:solidFill>
                <a:schemeClr val="accent2">
                  <a:lumMod val="60000"/>
                  <a:lumOff val="40000"/>
                </a:schemeClr>
              </a:solidFill>
            </a:endParaRPr>
          </a:p>
        </p:txBody>
      </p:sp>
    </p:spTree>
    <p:extLst>
      <p:ext uri="{BB962C8B-B14F-4D97-AF65-F5344CB8AC3E}">
        <p14:creationId xmlns:p14="http://schemas.microsoft.com/office/powerpoint/2010/main" val="305721927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anim calcmode="lin" valueType="num">
                                      <p:cBhvr>
                                        <p:cTn id="13" dur="1500" fill="hold"/>
                                        <p:tgtEl>
                                          <p:spTgt spid="7"/>
                                        </p:tgtEl>
                                        <p:attrNameLst>
                                          <p:attrName>ppt_x</p:attrName>
                                        </p:attrNameLst>
                                      </p:cBhvr>
                                      <p:tavLst>
                                        <p:tav tm="0">
                                          <p:val>
                                            <p:strVal val="#ppt_x"/>
                                          </p:val>
                                        </p:tav>
                                        <p:tav tm="100000">
                                          <p:val>
                                            <p:strVal val="#ppt_x"/>
                                          </p:val>
                                        </p:tav>
                                      </p:tavLst>
                                    </p:anim>
                                    <p:anim calcmode="lin" valueType="num">
                                      <p:cBhvr>
                                        <p:cTn id="14" dur="1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3500"/>
                            </p:stCondLst>
                            <p:childTnLst>
                              <p:par>
                                <p:cTn id="16" presetID="23" presetClass="entr" presetSubtype="272"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500" fill="hold"/>
                                        <p:tgtEl>
                                          <p:spTgt spid="10"/>
                                        </p:tgtEl>
                                        <p:attrNameLst>
                                          <p:attrName>ppt_w</p:attrName>
                                        </p:attrNameLst>
                                      </p:cBhvr>
                                      <p:tavLst>
                                        <p:tav tm="0">
                                          <p:val>
                                            <p:strVal val="2/3*#ppt_w"/>
                                          </p:val>
                                        </p:tav>
                                        <p:tav tm="100000">
                                          <p:val>
                                            <p:strVal val="#ppt_w"/>
                                          </p:val>
                                        </p:tav>
                                      </p:tavLst>
                                    </p:anim>
                                    <p:anim calcmode="lin" valueType="num">
                                      <p:cBhvr>
                                        <p:cTn id="19" dur="1500" fill="hold"/>
                                        <p:tgtEl>
                                          <p:spTgt spid="10"/>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1"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0" u="none" strike="noStrike" kern="1200" cap="none" spc="0" normalizeH="0" baseline="0" noProof="0">
                <a:ln>
                  <a:solidFill>
                    <a:prstClr val="black"/>
                  </a:solidFill>
                </a:ln>
                <a:solidFill>
                  <a:srgbClr val="FFB667"/>
                </a:solidFill>
                <a:effectLst/>
                <a:uLnTx/>
                <a:uFillTx/>
                <a:latin typeface="BalloPEEExtBol" pitchFamily="2" charset="0"/>
                <a:ea typeface="+mn-ea"/>
                <a:cs typeface="+mn-cs"/>
              </a:rPr>
              <a:t>01</a:t>
            </a:r>
          </a:p>
        </p:txBody>
      </p:sp>
      <p:sp>
        <p:nvSpPr>
          <p:cNvPr id="3" name="Popis SVK"/>
          <p:cNvSpPr txBox="1"/>
          <p:nvPr/>
        </p:nvSpPr>
        <p:spPr>
          <a:xfrm>
            <a:off x="514297" y="2275326"/>
            <a:ext cx="5251508" cy="4093428"/>
          </a:xfrm>
          <a:prstGeom prst="rect">
            <a:avLst/>
          </a:prstGeom>
          <a:noFill/>
        </p:spPr>
        <p:txBody>
          <a:bodyPr wrap="square" rtlCol="0">
            <a:spAutoFit/>
          </a:bodyPr>
          <a:lstStyle/>
          <a:p>
            <a:pPr algn="justLow"/>
            <a:r>
              <a:rPr lang="sk-SK" altLang="sk-SK" sz="4400">
                <a:solidFill>
                  <a:schemeClr val="bg1"/>
                </a:solidFill>
                <a:effectLst>
                  <a:outerShdw blurRad="38100" dist="38100" dir="2700000" algn="tl">
                    <a:srgbClr val="000000"/>
                  </a:outerShdw>
                </a:effectLst>
                <a:latin typeface="Arabia CE" pitchFamily="2" charset="0"/>
              </a:rPr>
              <a:t>       </a:t>
            </a:r>
            <a:r>
              <a:rPr lang="sk-SK" altLang="sk-SK" sz="4400">
                <a:ln>
                  <a:solidFill>
                    <a:schemeClr val="bg1"/>
                  </a:solidFill>
                </a:ln>
                <a:solidFill>
                  <a:srgbClr val="CC3300"/>
                </a:solidFill>
                <a:effectLst>
                  <a:outerShdw blurRad="38100" dist="38100" dir="2700000" algn="tl">
                    <a:srgbClr val="000000"/>
                  </a:outerShdw>
                </a:effectLst>
                <a:latin typeface="Arabia CE" pitchFamily="2" charset="0"/>
              </a:rPr>
              <a:t>B</a:t>
            </a:r>
            <a:r>
              <a:rPr lang="sk-SK" altLang="sk-SK" b="1">
                <a:solidFill>
                  <a:schemeClr val="bg1"/>
                </a:solidFill>
                <a:effectLst>
                  <a:outerShdw blurRad="38100" dist="38100" dir="2700000" algn="tl">
                    <a:srgbClr val="000000"/>
                  </a:outerShdw>
                </a:effectLst>
                <a:latin typeface="Book Antiqua" pitchFamily="18" charset="0"/>
              </a:rPr>
              <a:t>eckovský hrad je rekonštruovaná </a:t>
            </a:r>
            <a:r>
              <a:rPr lang="sk-SK" altLang="sk-SK" b="1">
                <a:solidFill>
                  <a:schemeClr val="bg1"/>
                </a:solidFill>
                <a:effectLst>
                  <a:outerShdw blurRad="38100" dist="76200" dir="2700000" algn="tl">
                    <a:schemeClr val="tx1"/>
                  </a:outerShdw>
                </a:effectLst>
                <a:latin typeface="Book Antiqua" pitchFamily="18" charset="0"/>
              </a:rPr>
              <a:t>zrúcanina</a:t>
            </a:r>
            <a:r>
              <a:rPr lang="sk-SK" altLang="sk-SK" b="1">
                <a:solidFill>
                  <a:schemeClr val="bg1"/>
                </a:solidFill>
                <a:effectLst>
                  <a:outerShdw blurRad="38100" dist="38100" dir="2700000" algn="tl">
                    <a:srgbClr val="000000"/>
                  </a:outerShdw>
                </a:effectLst>
                <a:latin typeface="Book Antiqua" pitchFamily="18" charset="0"/>
              </a:rPr>
              <a:t> </a:t>
            </a:r>
            <a:r>
              <a:rPr lang="sk-SK" altLang="sk-SK" b="1">
                <a:solidFill>
                  <a:schemeClr val="bg1"/>
                </a:solidFill>
                <a:effectLst>
                  <a:outerShdw blurRad="38100" dist="76200" dir="2700000" algn="tl">
                    <a:schemeClr val="tx1"/>
                  </a:outerShdw>
                </a:effectLst>
                <a:latin typeface="Book Antiqua" pitchFamily="18" charset="0"/>
              </a:rPr>
              <a:t>hradu na strmom, 70 metrov vysokom brale nad mestečkom Beckov. Na prelome XIV. a XV. storočia pristúpili k jeho prestavbe. Zvýšili hradné veže a postavili horný gotický palác s rytierskou sieňou a kaplnkou. V polovici XVI. storočia hrad opevňovali. Vtedy postavili na dolnom nádvorí delovú vežu a zvýšili obvodové múry hradu. </a:t>
            </a:r>
            <a:r>
              <a:rPr lang="pl-PL" altLang="sk-SK" b="1">
                <a:solidFill>
                  <a:schemeClr val="bg1"/>
                </a:solidFill>
                <a:effectLst>
                  <a:outerShdw blurRad="38100" dist="76200" dir="2700000" algn="tl">
                    <a:schemeClr val="tx1"/>
                  </a:outerShdw>
                </a:effectLst>
                <a:latin typeface="Book Antiqua" pitchFamily="18" charset="0"/>
              </a:rPr>
              <a:t>Požiar, ktorý vypukol na hrade v roku 1727, zničil väčšinu budov a od tej doby je opustený. </a:t>
            </a:r>
          </a:p>
          <a:p>
            <a:pPr algn="ctr">
              <a:lnSpc>
                <a:spcPct val="200000"/>
              </a:lnSpc>
            </a:pPr>
            <a:r>
              <a:rPr lang="sk-SK" altLang="sk-SK">
                <a:solidFill>
                  <a:prstClr val="black"/>
                </a:solidFill>
              </a:rPr>
              <a:t>                                                            </a:t>
            </a:r>
            <a:r>
              <a:rPr lang="sk-SK" altLang="sk-SK">
                <a:solidFill>
                  <a:schemeClr val="accent2">
                    <a:lumMod val="60000"/>
                    <a:lumOff val="40000"/>
                  </a:schemeClr>
                </a:solidFill>
              </a:rPr>
              <a:t>Wikipedia</a:t>
            </a:r>
            <a:endParaRPr lang="sk-SK" altLang="sk-SK" b="1">
              <a:solidFill>
                <a:schemeClr val="accent2">
                  <a:lumMod val="60000"/>
                  <a:lumOff val="40000"/>
                </a:schemeClr>
              </a:solidFill>
              <a:effectLst>
                <a:outerShdw blurRad="38100" dist="76200" dir="2700000" algn="tl">
                  <a:schemeClr val="tx1"/>
                </a:outerShdw>
              </a:effectLst>
              <a:latin typeface="Book Antiqua" pitchFamily="18" charset="0"/>
            </a:endParaRPr>
          </a:p>
        </p:txBody>
      </p:sp>
      <p:pic>
        <p:nvPicPr>
          <p:cNvPr id="15"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SV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53987">
            <a:off x="11281315" y="6206968"/>
            <a:ext cx="540000" cy="360000"/>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7" name="Tlačidlo SVK">
            <a:hlinkClick r:id="rId5" action="ppaction://hlinksldjump" highlightClick="1"/>
          </p:cNvPr>
          <p:cNvSpPr/>
          <p:nvPr/>
        </p:nvSpPr>
        <p:spPr>
          <a:xfrm>
            <a:off x="11029950" y="6090557"/>
            <a:ext cx="1004207" cy="555196"/>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2834295158"/>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1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20850"/>
                            </p:stCondLst>
                            <p:childTnLst>
                              <p:par>
                                <p:cTn id="10" presetID="42" presetClass="entr" presetSubtype="0" fill="hold" nodeType="afterEffect">
                                  <p:stCondLst>
                                    <p:cond delay="50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500"/>
                                        <p:tgtEl>
                                          <p:spTgt spid="3">
                                            <p:txEl>
                                              <p:pRg st="1" end="1"/>
                                            </p:txEl>
                                          </p:spTgt>
                                        </p:tgtEl>
                                      </p:cBhvr>
                                    </p:animEffect>
                                    <p:anim calcmode="lin" valueType="num">
                                      <p:cBhvr>
                                        <p:cTn id="13" dur="1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5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nodePh="1">
                                  <p:stCondLst>
                                    <p:cond delay="2500"/>
                                  </p:stCondLst>
                                  <p:endCondLst>
                                    <p:cond evt="begin" delay="0">
                                      <p:tn val="15"/>
                                    </p:cond>
                                  </p:end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100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animEffect transition="in" filter="fade">
                                      <p:cBhvr>
                                        <p:cTn id="24" dur="2000"/>
                                        <p:tgtEl>
                                          <p:spTgt spid="6"/>
                                        </p:tgtEl>
                                      </p:cBhvr>
                                    </p:animEffect>
                                  </p:childTnLst>
                                </p:cTn>
                              </p:par>
                              <p:par>
                                <p:cTn id="25" presetID="6" presetClass="emph" presetSubtype="0" repeatCount="50000" accel="40000" decel="40000" autoRev="1" fill="remove" nodeType="withEffect">
                                  <p:stCondLst>
                                    <p:cond delay="3000"/>
                                  </p:stCondLst>
                                  <p:childTnLst>
                                    <p:animScale>
                                      <p:cBhvr>
                                        <p:cTn id="26" dur="2000" fill="hold"/>
                                        <p:tgtEl>
                                          <p:spTgt spid="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Otázka"/>
          <p:cNvSpPr/>
          <p:nvPr/>
        </p:nvSpPr>
        <p:spPr>
          <a:xfrm>
            <a:off x="1259475" y="4529590"/>
            <a:ext cx="5171609" cy="1446550"/>
          </a:xfrm>
          <a:prstGeom prst="rect">
            <a:avLst/>
          </a:prstGeom>
          <a:noFill/>
          <a:ln>
            <a:noFill/>
          </a:ln>
        </p:spPr>
        <p:txBody>
          <a:bodyPr wrap="none" lIns="91440" tIns="45720" rIns="91440" bIns="45720">
            <a:spAutoFit/>
          </a:bodyPr>
          <a:lstStyle/>
          <a:p>
            <a:pPr lvl="0" algn="ctr"/>
            <a:r>
              <a:rPr lang="sk-SK" sz="8800">
                <a:ln w="19050">
                  <a:solidFill>
                    <a:srgbClr val="E7E6E6">
                      <a:lumMod val="10000"/>
                    </a:srgbClr>
                  </a:solidFill>
                </a:ln>
                <a:solidFill>
                  <a:srgbClr val="FFAA5E"/>
                </a:solidFill>
                <a:effectLst>
                  <a:glow rad="63500">
                    <a:srgbClr val="ED7D31">
                      <a:satMod val="175000"/>
                      <a:alpha val="40000"/>
                    </a:srgbClr>
                  </a:glow>
                  <a:outerShdw blurRad="50800" dist="38100" dir="2700000" algn="tl" rotWithShape="0">
                    <a:prstClr val="black">
                      <a:alpha val="40000"/>
                    </a:prstClr>
                  </a:outerShdw>
                </a:effectLst>
                <a:latin typeface="Castanet" pitchFamily="2" charset="0"/>
              </a:rPr>
              <a:t>¿Lo sabes?</a:t>
            </a:r>
            <a:endParaRPr kumimoji="0" lang="sk-SK" sz="8800" b="0" i="0" u="none" strike="noStrike" kern="1200" cap="none" spc="0" normalizeH="0" baseline="0" noProof="0">
              <a:ln w="19050">
                <a:solidFill>
                  <a:srgbClr val="E7E6E6">
                    <a:lumMod val="10000"/>
                  </a:srgbClr>
                </a:solidFill>
              </a:ln>
              <a:solidFill>
                <a:srgbClr val="FFAA5E"/>
              </a:solidFill>
              <a:effectLst>
                <a:glow rad="63500">
                  <a:srgbClr val="ED7D31">
                    <a:satMod val="175000"/>
                    <a:alpha val="40000"/>
                  </a:srgbClr>
                </a:glow>
                <a:outerShdw blurRad="50800" dist="38100" dir="2700000" algn="tl" rotWithShape="0">
                  <a:prstClr val="black">
                    <a:alpha val="40000"/>
                  </a:prstClr>
                </a:outerShdw>
              </a:effectLst>
              <a:uLnTx/>
              <a:uFillTx/>
              <a:latin typeface="Castanet" pitchFamily="2" charset="0"/>
              <a:ea typeface="+mn-ea"/>
              <a:cs typeface="+mn-cs"/>
            </a:endParaRPr>
          </a:p>
        </p:txBody>
      </p:sp>
      <p:sp>
        <p:nvSpPr>
          <p:cNvPr id="10"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0" u="none" strike="noStrike" kern="1200" cap="none" spc="0" normalizeH="0" baseline="0" noProof="0">
                <a:ln>
                  <a:solidFill>
                    <a:prstClr val="black"/>
                  </a:solidFill>
                </a:ln>
                <a:solidFill>
                  <a:srgbClr val="FFB667"/>
                </a:solidFill>
                <a:effectLst/>
                <a:uLnTx/>
                <a:uFillTx/>
                <a:latin typeface="BalloPEEExtBol" pitchFamily="2" charset="0"/>
                <a:ea typeface="+mn-ea"/>
                <a:cs typeface="+mn-cs"/>
              </a:rPr>
              <a:t>01</a:t>
            </a:r>
          </a:p>
        </p:txBody>
      </p:sp>
      <p:pic>
        <p:nvPicPr>
          <p:cNvPr id="11"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2155120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decel="4000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6" name="Miesto"/>
          <p:cNvSpPr/>
          <p:nvPr/>
        </p:nvSpPr>
        <p:spPr>
          <a:xfrm>
            <a:off x="3185588" y="4223207"/>
            <a:ext cx="5911278" cy="923330"/>
          </a:xfrm>
          <a:prstGeom prst="rect">
            <a:avLst/>
          </a:prstGeom>
          <a:noFill/>
          <a:ln>
            <a:noFill/>
          </a:ln>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k-SK" sz="5400">
                <a:ln w="12700">
                  <a:solidFill>
                    <a:prstClr val="black"/>
                  </a:solidFill>
                </a:ln>
                <a:solidFill>
                  <a:srgbClr val="FFBD8D"/>
                </a:solidFill>
                <a:effectLst>
                  <a:glow rad="63500">
                    <a:srgbClr val="ED7D31">
                      <a:satMod val="175000"/>
                      <a:alpha val="40000"/>
                    </a:srgbClr>
                  </a:glow>
                  <a:outerShdw blurRad="50800" dist="38100" dir="2700000" algn="tl" rotWithShape="0">
                    <a:prstClr val="black">
                      <a:alpha val="40000"/>
                    </a:prstClr>
                  </a:outerShdw>
                </a:effectLst>
                <a:latin typeface="Castanet" pitchFamily="2" charset="0"/>
              </a:rPr>
              <a:t>Castillo</a:t>
            </a:r>
            <a:r>
              <a:rPr kumimoji="0" lang="sk-SK" sz="5400" b="0" i="0" u="none" strike="noStrike" kern="1200" cap="none" spc="0" normalizeH="0" baseline="0" noProof="0">
                <a:ln w="12700">
                  <a:solidFill>
                    <a:prstClr val="black"/>
                  </a:solidFill>
                </a:ln>
                <a:solidFill>
                  <a:srgbClr val="FFBD8D"/>
                </a:solidFill>
                <a:effectLst>
                  <a:glow rad="63500">
                    <a:srgbClr val="ED7D31">
                      <a:satMod val="175000"/>
                      <a:alpha val="40000"/>
                    </a:srgbClr>
                  </a:glow>
                  <a:outerShdw blurRad="50800" dist="38100" dir="2700000" algn="tl" rotWithShape="0">
                    <a:prstClr val="black">
                      <a:alpha val="40000"/>
                    </a:prstClr>
                  </a:outerShdw>
                </a:effectLst>
                <a:uLnTx/>
                <a:uFillTx/>
                <a:latin typeface="Castanet" pitchFamily="2" charset="0"/>
                <a:ea typeface="+mn-ea"/>
                <a:cs typeface="+mn-cs"/>
              </a:rPr>
              <a:t> Beckov</a:t>
            </a:r>
          </a:p>
        </p:txBody>
      </p:sp>
      <p:sp>
        <p:nvSpPr>
          <p:cNvPr id="7" name="Krajina"/>
          <p:cNvSpPr/>
          <p:nvPr/>
        </p:nvSpPr>
        <p:spPr>
          <a:xfrm>
            <a:off x="1469412" y="5011083"/>
            <a:ext cx="4626588" cy="1323439"/>
          </a:xfrm>
          <a:prstGeom prst="rect">
            <a:avLst/>
          </a:prstGeom>
          <a:noFill/>
          <a:ln>
            <a:noFill/>
          </a:ln>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sk-SK" sz="8000">
                <a:ln w="12700">
                  <a:solidFill>
                    <a:prstClr val="black"/>
                  </a:solidFill>
                </a:ln>
                <a:solidFill>
                  <a:srgbClr val="ED7D31">
                    <a:lumMod val="60000"/>
                    <a:lumOff val="40000"/>
                  </a:srgbClr>
                </a:solidFill>
                <a:effectLst>
                  <a:glow rad="63500">
                    <a:srgbClr val="ED7D31">
                      <a:satMod val="175000"/>
                      <a:alpha val="40000"/>
                    </a:srgbClr>
                  </a:glow>
                  <a:outerShdw blurRad="50800" dist="38100" dir="2700000" algn="tl" rotWithShape="0">
                    <a:prstClr val="black">
                      <a:alpha val="40000"/>
                    </a:prstClr>
                  </a:outerShdw>
                </a:effectLst>
                <a:latin typeface="Castanet" pitchFamily="2" charset="0"/>
              </a:rPr>
              <a:t>Es</a:t>
            </a:r>
            <a:r>
              <a:rPr kumimoji="0" lang="sk-SK" sz="8000" b="0" i="0" u="none" strike="noStrike" kern="1200" cap="none" spc="0" normalizeH="0" baseline="0" noProof="0">
                <a:ln w="12700">
                  <a:solidFill>
                    <a:prstClr val="black"/>
                  </a:solidFill>
                </a:ln>
                <a:solidFill>
                  <a:srgbClr val="ED7D31">
                    <a:lumMod val="60000"/>
                    <a:lumOff val="40000"/>
                  </a:srgbClr>
                </a:solidFill>
                <a:effectLst>
                  <a:glow rad="63500">
                    <a:srgbClr val="ED7D31">
                      <a:satMod val="175000"/>
                      <a:alpha val="40000"/>
                    </a:srgbClr>
                  </a:glow>
                  <a:outerShdw blurRad="50800" dist="38100" dir="2700000" algn="tl" rotWithShape="0">
                    <a:prstClr val="black">
                      <a:alpha val="40000"/>
                    </a:prstClr>
                  </a:outerShdw>
                </a:effectLst>
                <a:uLnTx/>
                <a:uFillTx/>
                <a:latin typeface="Castanet" pitchFamily="2" charset="0"/>
                <a:ea typeface="+mn-ea"/>
                <a:cs typeface="+mn-cs"/>
              </a:rPr>
              <a:t>lovaquia</a:t>
            </a:r>
          </a:p>
        </p:txBody>
      </p:sp>
      <p:sp>
        <p:nvSpPr>
          <p:cNvPr id="11"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0" u="none" strike="noStrike" kern="1200" cap="none" spc="0" normalizeH="0" baseline="0" noProof="0">
                <a:ln>
                  <a:solidFill>
                    <a:prstClr val="black"/>
                  </a:solidFill>
                </a:ln>
                <a:solidFill>
                  <a:srgbClr val="FFB667"/>
                </a:solidFill>
                <a:effectLst/>
                <a:uLnTx/>
                <a:uFillTx/>
                <a:latin typeface="BalloPEEExtBol" pitchFamily="2" charset="0"/>
                <a:ea typeface="+mn-ea"/>
                <a:cs typeface="+mn-cs"/>
              </a:rPr>
              <a:t>01</a:t>
            </a:r>
          </a:p>
        </p:txBody>
      </p:sp>
      <p:pic>
        <p:nvPicPr>
          <p:cNvPr id="9"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GPS"/>
          <p:cNvSpPr txBox="1"/>
          <p:nvPr/>
        </p:nvSpPr>
        <p:spPr>
          <a:xfrm>
            <a:off x="8593754" y="6199067"/>
            <a:ext cx="322839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800" b="0" i="0"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rPr>
              <a:t>GPS   N 48°47‘27‘‘   E 17°53‘53‘‘</a:t>
            </a:r>
            <a:endParaRPr kumimoji="0" lang="sk-SK" sz="1800" b="0" i="0"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992618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500"/>
                                        <p:tgtEl>
                                          <p:spTgt spid="7"/>
                                        </p:tgtEl>
                                      </p:cBhvr>
                                    </p:animEffect>
                                    <p:anim calcmode="lin" valueType="num">
                                      <p:cBhvr>
                                        <p:cTn id="13" dur="1500" fill="hold"/>
                                        <p:tgtEl>
                                          <p:spTgt spid="7"/>
                                        </p:tgtEl>
                                        <p:attrNameLst>
                                          <p:attrName>ppt_x</p:attrName>
                                        </p:attrNameLst>
                                      </p:cBhvr>
                                      <p:tavLst>
                                        <p:tav tm="0">
                                          <p:val>
                                            <p:strVal val="#ppt_x"/>
                                          </p:val>
                                        </p:tav>
                                        <p:tav tm="100000">
                                          <p:val>
                                            <p:strVal val="#ppt_x"/>
                                          </p:val>
                                        </p:tav>
                                      </p:tavLst>
                                    </p:anim>
                                    <p:anim calcmode="lin" valueType="num">
                                      <p:cBhvr>
                                        <p:cTn id="14" dur="1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3500"/>
                            </p:stCondLst>
                            <p:childTnLst>
                              <p:par>
                                <p:cTn id="16" presetID="23" presetClass="entr" presetSubtype="272"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1500" fill="hold"/>
                                        <p:tgtEl>
                                          <p:spTgt spid="10"/>
                                        </p:tgtEl>
                                        <p:attrNameLst>
                                          <p:attrName>ppt_w</p:attrName>
                                        </p:attrNameLst>
                                      </p:cBhvr>
                                      <p:tavLst>
                                        <p:tav tm="0">
                                          <p:val>
                                            <p:strVal val="2/3*#ppt_w"/>
                                          </p:val>
                                        </p:tav>
                                        <p:tav tm="100000">
                                          <p:val>
                                            <p:strVal val="#ppt_w"/>
                                          </p:val>
                                        </p:tav>
                                      </p:tavLst>
                                    </p:anim>
                                    <p:anim calcmode="lin" valueType="num">
                                      <p:cBhvr>
                                        <p:cTn id="19" dur="1500" fill="hold"/>
                                        <p:tgtEl>
                                          <p:spTgt spid="10"/>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1"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0" u="none" strike="noStrike" kern="1200" cap="none" spc="0" normalizeH="0" baseline="0" noProof="0">
                <a:ln>
                  <a:solidFill>
                    <a:prstClr val="black"/>
                  </a:solidFill>
                </a:ln>
                <a:solidFill>
                  <a:srgbClr val="FFB667"/>
                </a:solidFill>
                <a:effectLst/>
                <a:uLnTx/>
                <a:uFillTx/>
                <a:latin typeface="BalloPEEExtBol" pitchFamily="2" charset="0"/>
                <a:ea typeface="+mn-ea"/>
                <a:cs typeface="+mn-cs"/>
              </a:rPr>
              <a:t>01</a:t>
            </a:r>
          </a:p>
        </p:txBody>
      </p:sp>
      <p:sp>
        <p:nvSpPr>
          <p:cNvPr id="15" name="Popis ŠPA"/>
          <p:cNvSpPr txBox="1"/>
          <p:nvPr/>
        </p:nvSpPr>
        <p:spPr>
          <a:xfrm>
            <a:off x="514297" y="1998325"/>
            <a:ext cx="5251508" cy="4739759"/>
          </a:xfrm>
          <a:prstGeom prst="rect">
            <a:avLst/>
          </a:prstGeom>
          <a:noFill/>
        </p:spPr>
        <p:txBody>
          <a:bodyPr wrap="square" rtlCol="0">
            <a:spAutoFit/>
          </a:bodyPr>
          <a:lstStyle/>
          <a:p>
            <a:pPr lvl="0" algn="justLow"/>
            <a:r>
              <a:rPr kumimoji="0" lang="sk-SK" altLang="sk-SK" sz="4400" b="0" i="0" u="none" strike="noStrike" kern="1200" cap="none" spc="0" normalizeH="0" baseline="0" noProof="0">
                <a:ln>
                  <a:noFill/>
                </a:ln>
                <a:solidFill>
                  <a:prstClr val="white"/>
                </a:solidFill>
                <a:effectLst>
                  <a:outerShdw blurRad="38100" dist="38100" dir="2700000" algn="tl">
                    <a:srgbClr val="000000"/>
                  </a:outerShdw>
                </a:effectLst>
                <a:uLnTx/>
                <a:uFillTx/>
                <a:latin typeface="Arabia CE" pitchFamily="2" charset="0"/>
                <a:ea typeface="+mn-ea"/>
                <a:cs typeface="+mn-cs"/>
              </a:rPr>
              <a:t>       </a:t>
            </a:r>
            <a:r>
              <a:rPr kumimoji="0" lang="sk-SK" altLang="sk-SK" sz="4400" b="0" i="0" u="none" strike="noStrike" kern="1200" cap="none" spc="0" normalizeH="0" baseline="0" noProof="0" smtClean="0">
                <a:ln>
                  <a:solidFill>
                    <a:prstClr val="white"/>
                  </a:solidFill>
                </a:ln>
                <a:solidFill>
                  <a:srgbClr val="CC3300"/>
                </a:solidFill>
                <a:effectLst>
                  <a:outerShdw blurRad="38100" dist="38100" dir="2700000" algn="tl">
                    <a:srgbClr val="000000"/>
                  </a:outerShdw>
                </a:effectLst>
                <a:uLnTx/>
                <a:uFillTx/>
                <a:latin typeface="Arabia CE" pitchFamily="2" charset="0"/>
                <a:ea typeface="+mn-ea"/>
                <a:cs typeface="+mn-cs"/>
              </a:rPr>
              <a:t>E</a:t>
            </a:r>
            <a:r>
              <a:rPr lang="es-ES" altLang="sk-SK" sz="1600" b="1">
                <a:solidFill>
                  <a:prstClr val="white"/>
                </a:solidFill>
                <a:effectLst>
                  <a:outerShdw blurRad="38100" dist="38100" dir="2700000" algn="tl">
                    <a:srgbClr val="000000"/>
                  </a:outerShdw>
                </a:effectLst>
                <a:latin typeface="Book Antiqua" pitchFamily="18" charset="0"/>
              </a:rPr>
              <a:t>n la historia de Eslovaquia, el Castillo </a:t>
            </a:r>
            <a:r>
              <a:rPr lang="es-ES" altLang="sk-SK" sz="1600" b="1">
                <a:solidFill>
                  <a:schemeClr val="bg1"/>
                </a:solidFill>
                <a:effectLst>
                  <a:outerShdw blurRad="38100" dist="76200" dir="2700000" algn="tl">
                    <a:schemeClr val="tx1"/>
                  </a:outerShdw>
                </a:effectLst>
                <a:latin typeface="Book Antiqua" pitchFamily="18" charset="0"/>
              </a:rPr>
              <a:t>Beckov es muy importante, servía para cuidar el paso del río. Actualmente es la reconstrucción de las ruinas situadas en un acantilado escarpado y de difícil acceso a 70 metros de altura sobre la ciudad de Becklov. Desde allí se aprecian vistas espectaculares de los alrededores. Perteneció un caballero polaco </a:t>
            </a:r>
            <a:r>
              <a:rPr lang="es-ES" altLang="sk-SK" sz="1600" b="1" smtClean="0">
                <a:solidFill>
                  <a:schemeClr val="bg1"/>
                </a:solidFill>
                <a:effectLst>
                  <a:outerShdw blurRad="38100" dist="76200" dir="2700000" algn="tl">
                    <a:schemeClr val="tx1"/>
                  </a:outerShdw>
                </a:effectLst>
                <a:latin typeface="Book Antiqua" pitchFamily="18" charset="0"/>
              </a:rPr>
              <a:t>s.</a:t>
            </a:r>
            <a:r>
              <a:rPr lang="sk-SK" altLang="sk-SK" sz="1600" b="1" smtClean="0">
                <a:solidFill>
                  <a:schemeClr val="bg1"/>
                </a:solidFill>
                <a:effectLst>
                  <a:outerShdw blurRad="38100" dist="76200" dir="2700000" algn="tl">
                    <a:schemeClr val="tx1"/>
                  </a:outerShdw>
                </a:effectLst>
                <a:latin typeface="Book Antiqua" pitchFamily="18" charset="0"/>
              </a:rPr>
              <a:t> </a:t>
            </a:r>
            <a:r>
              <a:rPr lang="es-ES" altLang="sk-SK" sz="1600" b="1" smtClean="0">
                <a:solidFill>
                  <a:schemeClr val="bg1"/>
                </a:solidFill>
                <a:effectLst>
                  <a:outerShdw blurRad="38100" dist="76200" dir="2700000" algn="tl">
                    <a:schemeClr val="tx1"/>
                  </a:outerShdw>
                </a:effectLst>
                <a:latin typeface="Book Antiqua" pitchFamily="18" charset="0"/>
              </a:rPr>
              <a:t>XIV </a:t>
            </a:r>
            <a:r>
              <a:rPr lang="es-ES" altLang="sk-SK" sz="1600" b="1">
                <a:solidFill>
                  <a:schemeClr val="bg1"/>
                </a:solidFill>
                <a:effectLst>
                  <a:outerShdw blurRad="38100" dist="76200" dir="2700000" algn="tl">
                    <a:schemeClr val="tx1"/>
                  </a:outerShdw>
                </a:effectLst>
                <a:latin typeface="Book Antiqua" pitchFamily="18" charset="0"/>
              </a:rPr>
              <a:t>y XV. Quien efectuó una remodelación que aumento una capilla, la torre y un palacio de estilo gótico que incluía una sala para “Caballeros”. Mas tarde el castillo fue fortificado añadiendo la torre del cañón y el patio inferior, e incrementando las murallas perimetrales. En el siglo XVII la familia Bánffy, lo renovó utilizando diseños de artistas italianos. En 1727 se incendió y desde entonces fue abandonado.</a:t>
            </a:r>
            <a:endParaRPr lang="sk-SK" altLang="sk-SK" sz="1600" b="1">
              <a:solidFill>
                <a:schemeClr val="bg1"/>
              </a:solidFill>
              <a:effectLst>
                <a:outerShdw blurRad="38100" dist="76200" dir="2700000" algn="tl">
                  <a:schemeClr val="tx1"/>
                </a:outerShdw>
              </a:effectLst>
              <a:latin typeface="Book Antiqua" pitchFamily="18" charset="0"/>
            </a:endParaRPr>
          </a:p>
          <a:p>
            <a:pPr lvl="0" algn="justLow"/>
            <a:r>
              <a:rPr kumimoji="0" lang="sk-SK" altLang="sk-SK" sz="800" b="0" i="0" u="none" strike="noStrike" kern="1200" cap="none" spc="0" normalizeH="0" baseline="0" noProof="0" smtClean="0">
                <a:ln>
                  <a:noFill/>
                </a:ln>
                <a:solidFill>
                  <a:prstClr val="black"/>
                </a:solidFill>
                <a:effectLst/>
                <a:uLnTx/>
                <a:uFillTx/>
                <a:latin typeface="Calibri" panose="020F0502020204030204"/>
                <a:ea typeface="+mn-ea"/>
                <a:cs typeface="+mn-cs"/>
              </a:rPr>
              <a:t>                        </a:t>
            </a:r>
            <a:r>
              <a:rPr kumimoji="0" lang="sk-SK" altLang="sk-SK" sz="800" b="0" i="0" u="none" strike="noStrike" kern="1200" cap="none" spc="0" normalizeH="0" noProof="0" smtClean="0">
                <a:ln>
                  <a:noFill/>
                </a:ln>
                <a:solidFill>
                  <a:prstClr val="black"/>
                </a:solidFill>
                <a:effectLst/>
                <a:uLnTx/>
                <a:uFillTx/>
                <a:latin typeface="Calibri" panose="020F0502020204030204"/>
                <a:ea typeface="+mn-ea"/>
                <a:cs typeface="+mn-cs"/>
              </a:rPr>
              <a:t>     </a:t>
            </a:r>
            <a:r>
              <a:rPr kumimoji="0" lang="sk-SK" altLang="sk-SK" sz="800" b="0" i="0" u="none" strike="noStrike" kern="1200" cap="none" spc="0" normalizeH="0" baseline="0" noProof="0" smtClean="0">
                <a:ln>
                  <a:noFill/>
                </a:ln>
                <a:solidFill>
                  <a:prstClr val="black"/>
                </a:solidFill>
                <a:effectLst/>
                <a:uLnTx/>
                <a:uFillTx/>
                <a:latin typeface="Calibri" panose="020F0502020204030204"/>
                <a:ea typeface="+mn-ea"/>
                <a:cs typeface="+mn-cs"/>
              </a:rPr>
              <a:t>                                           </a:t>
            </a:r>
          </a:p>
          <a:p>
            <a:pPr lvl="0"/>
            <a:r>
              <a:rPr kumimoji="0" lang="sk-SK" altLang="sk-SK" sz="1600" b="0" i="0" u="none" strike="noStrike" kern="1200" cap="none" spc="0" normalizeH="0" baseline="0" noProof="0" smtClean="0">
                <a:ln>
                  <a:noFill/>
                </a:ln>
                <a:solidFill>
                  <a:srgbClr val="ED7D31">
                    <a:lumMod val="60000"/>
                    <a:lumOff val="40000"/>
                  </a:srgbClr>
                </a:solidFill>
                <a:effectLst/>
                <a:uLnTx/>
                <a:uFillTx/>
                <a:latin typeface="Calibri" panose="020F0502020204030204"/>
                <a:ea typeface="+mn-ea"/>
                <a:cs typeface="+mn-cs"/>
              </a:rPr>
              <a:t>                                                                               Wikipedia</a:t>
            </a:r>
            <a:endParaRPr kumimoji="0" lang="sk-SK" altLang="sk-SK" sz="1600" b="0" i="0"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endParaRPr>
          </a:p>
        </p:txBody>
      </p:sp>
      <p:pic>
        <p:nvPicPr>
          <p:cNvPr id="16"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3809" y="817914"/>
            <a:ext cx="5030786" cy="282981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 name="ŠP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41208">
            <a:off x="11281879" y="6188753"/>
            <a:ext cx="540000" cy="359999"/>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9" name="TlačidloŠPA">
            <a:hlinkClick r:id="rId5" action="ppaction://hlinksldjump" highlightClick="1"/>
          </p:cNvPr>
          <p:cNvSpPr/>
          <p:nvPr/>
        </p:nvSpPr>
        <p:spPr>
          <a:xfrm>
            <a:off x="11029950" y="6090557"/>
            <a:ext cx="1004207" cy="555196"/>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4238059172"/>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1000"/>
                                  </p:stCondLst>
                                  <p:iterate type="lt">
                                    <p:tmPct val="10000"/>
                                  </p:iterate>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p:cTn id="7" dur="500" fill="hold"/>
                                        <p:tgtEl>
                                          <p:spTgt spid="15">
                                            <p:txEl>
                                              <p:pRg st="0" end="0"/>
                                            </p:txEl>
                                          </p:spTgt>
                                        </p:tgtEl>
                                        <p:attrNameLst>
                                          <p:attrName>ppt_w</p:attrName>
                                        </p:attrNameLst>
                                      </p:cBhvr>
                                      <p:tavLst>
                                        <p:tav tm="0">
                                          <p:val>
                                            <p:strVal val="2/3*#ppt_w"/>
                                          </p:val>
                                        </p:tav>
                                        <p:tav tm="100000">
                                          <p:val>
                                            <p:strVal val="#ppt_w"/>
                                          </p:val>
                                        </p:tav>
                                      </p:tavLst>
                                    </p:anim>
                                    <p:anim calcmode="lin" valueType="num">
                                      <p:cBhvr>
                                        <p:cTn id="8" dur="500" fill="hold"/>
                                        <p:tgtEl>
                                          <p:spTgt spid="15">
                                            <p:txEl>
                                              <p:pRg st="0" end="0"/>
                                            </p:txEl>
                                          </p:spTgt>
                                        </p:tgtEl>
                                        <p:attrNameLst>
                                          <p:attrName>ppt_h</p:attrName>
                                        </p:attrNameLst>
                                      </p:cBhvr>
                                      <p:tavLst>
                                        <p:tav tm="0">
                                          <p:val>
                                            <p:strVal val="2/3*#ppt_h"/>
                                          </p:val>
                                        </p:tav>
                                        <p:tav tm="100000">
                                          <p:val>
                                            <p:strVal val="#ppt_h"/>
                                          </p:val>
                                        </p:tav>
                                      </p:tavLst>
                                    </p:anim>
                                  </p:childTnLst>
                                </p:cTn>
                              </p:par>
                            </p:childTnLst>
                          </p:cTn>
                        </p:par>
                        <p:par>
                          <p:cTn id="9" fill="hold">
                            <p:stCondLst>
                              <p:cond delay="33800"/>
                            </p:stCondLst>
                            <p:childTnLst>
                              <p:par>
                                <p:cTn id="10" presetID="42" presetClass="entr" presetSubtype="0" fill="hold" nodeType="afterEffect">
                                  <p:stCondLst>
                                    <p:cond delay="500"/>
                                  </p:stCondLst>
                                  <p:childTnLst>
                                    <p:set>
                                      <p:cBhvr>
                                        <p:cTn id="11" dur="1" fill="hold">
                                          <p:stCondLst>
                                            <p:cond delay="0"/>
                                          </p:stCondLst>
                                        </p:cTn>
                                        <p:tgtEl>
                                          <p:spTgt spid="15">
                                            <p:txEl>
                                              <p:pRg st="2" end="2"/>
                                            </p:txEl>
                                          </p:spTgt>
                                        </p:tgtEl>
                                        <p:attrNameLst>
                                          <p:attrName>style.visibility</p:attrName>
                                        </p:attrNameLst>
                                      </p:cBhvr>
                                      <p:to>
                                        <p:strVal val="visible"/>
                                      </p:to>
                                    </p:set>
                                    <p:animEffect transition="in" filter="fade">
                                      <p:cBhvr>
                                        <p:cTn id="12" dur="1500"/>
                                        <p:tgtEl>
                                          <p:spTgt spid="15">
                                            <p:txEl>
                                              <p:pRg st="2" end="2"/>
                                            </p:txEl>
                                          </p:spTgt>
                                        </p:tgtEl>
                                      </p:cBhvr>
                                    </p:animEffect>
                                    <p:anim calcmode="lin" valueType="num">
                                      <p:cBhvr>
                                        <p:cTn id="13" dur="15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14" dur="1500" fill="hold"/>
                                        <p:tgtEl>
                                          <p:spTgt spid="15">
                                            <p:txEl>
                                              <p:pRg st="2" end="2"/>
                                            </p:txEl>
                                          </p:spTgt>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nodePh="1">
                                  <p:stCondLst>
                                    <p:cond delay="2500"/>
                                  </p:stCondLst>
                                  <p:endCondLst>
                                    <p:cond evt="begin" delay="0">
                                      <p:tn val="15"/>
                                    </p:cond>
                                  </p:end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nodeType="withEffect">
                                  <p:stCondLst>
                                    <p:cond delay="100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animEffect transition="in" filter="fade">
                                      <p:cBhvr>
                                        <p:cTn id="24" dur="2000"/>
                                        <p:tgtEl>
                                          <p:spTgt spid="7"/>
                                        </p:tgtEl>
                                      </p:cBhvr>
                                    </p:animEffect>
                                  </p:childTnLst>
                                </p:cTn>
                              </p:par>
                              <p:par>
                                <p:cTn id="25" presetID="6" presetClass="emph" presetSubtype="0" repeatCount="50000" accel="40000" decel="40000" autoRev="1" fill="remove" nodeType="withEffect">
                                  <p:stCondLst>
                                    <p:cond delay="3000"/>
                                  </p:stCondLst>
                                  <p:childTnLst>
                                    <p:animScale>
                                      <p:cBhvr>
                                        <p:cTn id="26" dur="2000" fill="hold"/>
                                        <p:tgtEl>
                                          <p:spTgt spid="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2"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8"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4"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665704033"/>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2" nodeType="click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xit" presetSubtype="32" fill="hold" grpId="1" nodeType="withEffect">
                                  <p:stCondLst>
                                    <p:cond delay="2500"/>
                                  </p:stCondLst>
                                  <p:childTnLst>
                                    <p:anim calcmode="lin" valueType="num">
                                      <p:cBhvr>
                                        <p:cTn id="11" dur="500"/>
                                        <p:tgtEl>
                                          <p:spTgt spid="2"/>
                                        </p:tgtEl>
                                        <p:attrNameLst>
                                          <p:attrName>ppt_w</p:attrName>
                                        </p:attrNameLst>
                                      </p:cBhvr>
                                      <p:tavLst>
                                        <p:tav tm="0">
                                          <p:val>
                                            <p:strVal val="ppt_w"/>
                                          </p:val>
                                        </p:tav>
                                        <p:tav tm="100000">
                                          <p:val>
                                            <p:fltVal val="0"/>
                                          </p:val>
                                        </p:tav>
                                      </p:tavLst>
                                    </p:anim>
                                    <p:anim calcmode="lin" valueType="num">
                                      <p:cBhvr>
                                        <p:cTn id="12" dur="500"/>
                                        <p:tgtEl>
                                          <p:spTgt spid="2"/>
                                        </p:tgtEl>
                                        <p:attrNameLst>
                                          <p:attrName>ppt_h</p:attrName>
                                        </p:attrNameLst>
                                      </p:cBhvr>
                                      <p:tavLst>
                                        <p:tav tm="0">
                                          <p:val>
                                            <p:strVal val="ppt_h"/>
                                          </p:val>
                                        </p:tav>
                                        <p:tav tm="100000">
                                          <p:val>
                                            <p:fltVal val="0"/>
                                          </p:val>
                                        </p:tav>
                                      </p:tavLst>
                                    </p:anim>
                                    <p:animEffect transition="out" filter="fade">
                                      <p:cBhvr>
                                        <p:cTn id="13" dur="500"/>
                                        <p:tgtEl>
                                          <p:spTgt spid="2"/>
                                        </p:tgtEl>
                                      </p:cBhvr>
                                    </p:animEffect>
                                    <p:set>
                                      <p:cBhvr>
                                        <p:cTn id="14" dur="1" fill="hold">
                                          <p:stCondLst>
                                            <p:cond delay="499"/>
                                          </p:stCondLst>
                                        </p:cTn>
                                        <p:tgtEl>
                                          <p:spTgt spid="2"/>
                                        </p:tgtEl>
                                        <p:attrNameLst>
                                          <p:attrName>style.visibility</p:attrName>
                                        </p:attrNameLst>
                                      </p:cBhvr>
                                      <p:to>
                                        <p:strVal val="hidden"/>
                                      </p:to>
                                    </p:set>
                                  </p:childTnLst>
                                </p:cTn>
                              </p:par>
                              <p:par>
                                <p:cTn id="15" presetID="53" presetClass="exit" presetSubtype="32" fill="hold" grpId="1" nodeType="withEffect">
                                  <p:stCondLst>
                                    <p:cond delay="0"/>
                                  </p:stCondLst>
                                  <p:childTnLst>
                                    <p:anim calcmode="lin" valueType="num">
                                      <p:cBhvr>
                                        <p:cTn id="16" dur="500"/>
                                        <p:tgtEl>
                                          <p:spTgt spid="4"/>
                                        </p:tgtEl>
                                        <p:attrNameLst>
                                          <p:attrName>ppt_w</p:attrName>
                                        </p:attrNameLst>
                                      </p:cBhvr>
                                      <p:tavLst>
                                        <p:tav tm="0">
                                          <p:val>
                                            <p:strVal val="ppt_w"/>
                                          </p:val>
                                        </p:tav>
                                        <p:tav tm="100000">
                                          <p:val>
                                            <p:fltVal val="0"/>
                                          </p:val>
                                        </p:tav>
                                      </p:tavLst>
                                    </p:anim>
                                    <p:anim calcmode="lin" valueType="num">
                                      <p:cBhvr>
                                        <p:cTn id="17" dur="500"/>
                                        <p:tgtEl>
                                          <p:spTgt spid="4"/>
                                        </p:tgtEl>
                                        <p:attrNameLst>
                                          <p:attrName>ppt_h</p:attrName>
                                        </p:attrNameLst>
                                      </p:cBhvr>
                                      <p:tavLst>
                                        <p:tav tm="0">
                                          <p:val>
                                            <p:strVal val="ppt_h"/>
                                          </p:val>
                                        </p:tav>
                                        <p:tav tm="100000">
                                          <p:val>
                                            <p:fltVal val="0"/>
                                          </p:val>
                                        </p:tav>
                                      </p:tavLst>
                                    </p:anim>
                                    <p:animEffect transition="out" filter="fade">
                                      <p:cBhvr>
                                        <p:cTn id="18" dur="500"/>
                                        <p:tgtEl>
                                          <p:spTgt spid="4"/>
                                        </p:tgtEl>
                                      </p:cBhvr>
                                    </p:animEffect>
                                    <p:set>
                                      <p:cBhvr>
                                        <p:cTn id="19"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2" grpId="1"/>
      <p:bldP spid="2" grpId="2"/>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062892"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M. Švec</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1499611218"/>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062892"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M. Švec</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836179584"/>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062892"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M. Švec</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979538928"/>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545021806"/>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700614"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Peko</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2"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328776696"/>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045259"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L. Holič</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849376152"/>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871976913"/>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303343"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P. Zelizňák</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4087545330"/>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482702862"/>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7"/>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062892"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P. Bona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2"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403114237"/>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248841"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M. Bjalek</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2"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511950031"/>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4238212458"/>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248841"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M. Bjalek</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2"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346481385"/>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556184638"/>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860914"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Geo 573</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2635268"/>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2"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158102800"/>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68280499"/>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925142943"/>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554481234"/>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1963430730"/>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159430119"/>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962051525"/>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223193"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R. Bahna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563101575"/>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041040154"/>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473261"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M. Jakubský</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2"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534656642"/>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497651720"/>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236562686"/>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3522402379"/>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240718185"/>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429947007"/>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017110552"/>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2"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2842522404"/>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702"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1687203132"/>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1473261"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M. Jakubský</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465162028"/>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pic>
        <p:nvPicPr>
          <p:cNvPr id="12" name="Obrázok"/>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5026" y="743616"/>
            <a:ext cx="7161024" cy="5370768"/>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Štátny znak"/>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7825" y="5698082"/>
            <a:ext cx="648104" cy="756122"/>
          </a:xfrm>
          <a:prstGeom prst="rect">
            <a:avLst/>
          </a:prstGeom>
          <a:effectLst>
            <a:outerShdw blurRad="203200" dist="63500" dir="2700000" sx="106000" sy="106000" algn="tl" rotWithShape="0">
              <a:prstClr val="black">
                <a:alpha val="40000"/>
              </a:prstClr>
            </a:outerShdw>
          </a:effectLst>
        </p:spPr>
      </p:pic>
      <p:pic>
        <p:nvPicPr>
          <p:cNvPr id="9" name="Kresba"/>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8" name="Autor"/>
          <p:cNvSpPr txBox="1"/>
          <p:nvPr/>
        </p:nvSpPr>
        <p:spPr>
          <a:xfrm>
            <a:off x="226503" y="6224581"/>
            <a:ext cx="606036" cy="430887"/>
          </a:xfrm>
          <a:prstGeom prst="rect">
            <a:avLst/>
          </a:prstGeom>
          <a:noFill/>
        </p:spPr>
        <p:txBody>
          <a:bodyPr wrap="none" lIns="108000" tIns="0" rIns="108000" bIns="0" rtlCol="0">
            <a:spAutoFit/>
          </a:bodyPr>
          <a:lstStyle/>
          <a:p>
            <a:r>
              <a:rPr lang="sk-SK" sz="2800">
                <a:solidFill>
                  <a:schemeClr val="bg1"/>
                </a:solidFill>
                <a:latin typeface="Bickham Script Pro Regular" panose="030304020407070D0D06" pitchFamily="66" charset="-18"/>
              </a:rPr>
              <a:t>Ina</a:t>
            </a:r>
          </a:p>
        </p:txBody>
      </p:sp>
      <p:sp>
        <p:nvSpPr>
          <p:cNvPr id="11"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sp>
        <p:nvSpPr>
          <p:cNvPr id="13" name="Pôvod"/>
          <p:cNvSpPr/>
          <p:nvPr/>
        </p:nvSpPr>
        <p:spPr>
          <a:xfrm>
            <a:off x="226503" y="324000"/>
            <a:ext cx="828675" cy="323851"/>
          </a:xfrm>
          <a:prstGeom prst="rect">
            <a:avLst/>
          </a:prstGeom>
          <a:noFill/>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wrap="none" lIns="108000" rIns="108000" rtlCol="0" anchor="ctr"/>
          <a:lstStyle/>
          <a:p>
            <a:pPr algn="ctr"/>
            <a:r>
              <a:rPr lang="sk-SK" sz="2800">
                <a:solidFill>
                  <a:schemeClr val="bg1"/>
                </a:solidFill>
                <a:latin typeface="Bickham Script Pro Regular" panose="030304020407070D0D06" pitchFamily="66" charset="-18"/>
              </a:rPr>
              <a:t>Origin</a:t>
            </a:r>
          </a:p>
        </p:txBody>
      </p:sp>
    </p:spTree>
    <p:extLst>
      <p:ext uri="{BB962C8B-B14F-4D97-AF65-F5344CB8AC3E}">
        <p14:creationId xmlns:p14="http://schemas.microsoft.com/office/powerpoint/2010/main" val="1188287368"/>
      </p:ext>
    </p:extLst>
  </p:cSld>
  <p:clrMapOvr>
    <a:masterClrMapping/>
  </p:clrMapOvr>
  <mc:AlternateContent xmlns:mc="http://schemas.openxmlformats.org/markup-compatibility/2006" xmlns:p14="http://schemas.microsoft.com/office/powerpoint/2010/main">
    <mc:Choice Requires="p14">
      <p:transition spd="slow" p14:dur="2500" advClick="0" advTm="4000">
        <p:split orient="vert"/>
      </p:transition>
    </mc:Choice>
    <mc:Fallback xmlns="">
      <p:transition spd="slow" advClick="0" advTm="4000">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53" presetClass="entr" presetSubtype="16" fill="hold" grpId="0" nodeType="click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xit" presetSubtype="32" fill="hold" grpId="1" nodeType="withEffect">
                                  <p:stCondLst>
                                    <p:cond delay="250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13"/>
                                        </p:tgtEl>
                                        <p:attrNameLst>
                                          <p:attrName>ppt_w</p:attrName>
                                        </p:attrNameLst>
                                      </p:cBhvr>
                                      <p:tavLst>
                                        <p:tav tm="0">
                                          <p:val>
                                            <p:strVal val="ppt_w"/>
                                          </p:val>
                                        </p:tav>
                                        <p:tav tm="100000">
                                          <p:val>
                                            <p:fltVal val="0"/>
                                          </p:val>
                                        </p:tav>
                                      </p:tavLst>
                                    </p:anim>
                                    <p:anim calcmode="lin" valueType="num">
                                      <p:cBhvr>
                                        <p:cTn id="17" dur="500"/>
                                        <p:tgtEl>
                                          <p:spTgt spid="13"/>
                                        </p:tgtEl>
                                        <p:attrNameLst>
                                          <p:attrName>ppt_h</p:attrName>
                                        </p:attrNameLst>
                                      </p:cBhvr>
                                      <p:tavLst>
                                        <p:tav tm="0">
                                          <p:val>
                                            <p:strVal val="ppt_h"/>
                                          </p:val>
                                        </p:tav>
                                        <p:tav tm="100000">
                                          <p:val>
                                            <p:fltVal val="0"/>
                                          </p:val>
                                        </p:tav>
                                      </p:tavLst>
                                    </p:anim>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8" grpId="0"/>
      <p:bldP spid="8" grpId="1"/>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3" name="Číslo"/>
          <p:cNvSpPr/>
          <p:nvPr/>
        </p:nvSpPr>
        <p:spPr>
          <a:xfrm rot="20707591">
            <a:off x="710874" y="714175"/>
            <a:ext cx="2310063" cy="1229617"/>
          </a:xfrm>
          <a:prstGeom prst="ellipse">
            <a:avLst/>
          </a:prstGeom>
          <a:solidFill>
            <a:srgbClr val="F19C62">
              <a:alpha val="60000"/>
            </a:srgbClr>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sk-SK" sz="8000">
                <a:ln>
                  <a:solidFill>
                    <a:prstClr val="black"/>
                  </a:solidFill>
                </a:ln>
                <a:solidFill>
                  <a:srgbClr val="FFB667"/>
                </a:solidFill>
                <a:latin typeface="BalloPEEExtBol" pitchFamily="2" charset="0"/>
              </a:rPr>
              <a:t>01</a:t>
            </a:r>
          </a:p>
        </p:txBody>
      </p:sp>
      <p:pic>
        <p:nvPicPr>
          <p:cNvPr id="8" name="Kresba"/>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6261" y="956722"/>
            <a:ext cx="7584982" cy="4266553"/>
          </a:xfrm>
          <a:prstGeom prst="rect">
            <a:avLst/>
          </a:prstGeom>
          <a:solidFill>
            <a:srgbClr val="FFFFFF">
              <a:shade val="85000"/>
            </a:srgbClr>
          </a:solidFill>
          <a:ln w="5715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Autor"/>
          <p:cNvSpPr txBox="1"/>
          <p:nvPr/>
        </p:nvSpPr>
        <p:spPr>
          <a:xfrm>
            <a:off x="9001355" y="5902379"/>
            <a:ext cx="2368296" cy="523220"/>
          </a:xfrm>
          <a:prstGeom prst="rect">
            <a:avLst/>
          </a:prstGeom>
          <a:noFill/>
          <a:effectLst>
            <a:outerShdw blurRad="63500" dist="63500" dir="2700000" algn="tl" rotWithShape="0">
              <a:prstClr val="black">
                <a:alpha val="40000"/>
              </a:prstClr>
            </a:outerShdw>
          </a:effectLst>
        </p:spPr>
        <p:txBody>
          <a:bodyPr wrap="square" rtlCol="0">
            <a:spAutoFit/>
          </a:bodyPr>
          <a:lstStyle/>
          <a:p>
            <a:pPr algn="ctr"/>
            <a:r>
              <a:rPr lang="sk-SK" sz="2800">
                <a:ln w="12700">
                  <a:noFill/>
                </a:ln>
                <a:solidFill>
                  <a:schemeClr val="accent2">
                    <a:lumMod val="60000"/>
                    <a:lumOff val="40000"/>
                  </a:schemeClr>
                </a:solidFill>
                <a:effectLst>
                  <a:outerShdw blurRad="50800" dist="38100" dir="2700000" algn="tl" rotWithShape="0">
                    <a:prstClr val="black">
                      <a:alpha val="40000"/>
                    </a:prstClr>
                  </a:outerShdw>
                </a:effectLst>
                <a:latin typeface="ArnolBoeDEE" pitchFamily="2" charset="0"/>
              </a:rPr>
              <a:t>INA / STEVE</a:t>
            </a:r>
          </a:p>
        </p:txBody>
      </p:sp>
      <p:pic>
        <p:nvPicPr>
          <p:cNvPr id="15" name="ŠPA"/>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253987">
            <a:off x="10543183" y="1693676"/>
            <a:ext cx="540000" cy="359999"/>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pic>
        <p:nvPicPr>
          <p:cNvPr id="16" name="A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241208">
            <a:off x="10504261" y="1238631"/>
            <a:ext cx="540000" cy="360000"/>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pic>
        <p:nvPicPr>
          <p:cNvPr id="17" name="SVK"/>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253987">
            <a:off x="10450657" y="783585"/>
            <a:ext cx="540000" cy="360000"/>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2" name="Tlačidlo SVK">
            <a:hlinkClick r:id="rId7" action="ppaction://hlinksldjump" highlightClick="1"/>
          </p:cNvPr>
          <p:cNvSpPr/>
          <p:nvPr/>
        </p:nvSpPr>
        <p:spPr>
          <a:xfrm rot="21198565">
            <a:off x="10435805" y="758728"/>
            <a:ext cx="570418" cy="409629"/>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3" name="Tlačidlo ANG">
            <a:hlinkClick r:id="rId8" action="ppaction://hlinksldjump" highlightClick="1"/>
          </p:cNvPr>
          <p:cNvSpPr/>
          <p:nvPr/>
        </p:nvSpPr>
        <p:spPr>
          <a:xfrm rot="21238867">
            <a:off x="10487999" y="1229078"/>
            <a:ext cx="572067" cy="40135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4" name="Tlačidlo ŠPA">
            <a:hlinkClick r:id="rId9" action="ppaction://hlinksldjump" highlightClick="1"/>
          </p:cNvPr>
          <p:cNvSpPr/>
          <p:nvPr/>
        </p:nvSpPr>
        <p:spPr>
          <a:xfrm rot="21252715">
            <a:off x="10522007" y="1678393"/>
            <a:ext cx="575584" cy="400818"/>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979687822"/>
      </p:ext>
    </p:extLst>
  </p:cSld>
  <p:clrMapOvr>
    <a:masterClrMapping/>
  </p:clrMapOvr>
  <mc:AlternateContent xmlns:mc="http://schemas.openxmlformats.org/markup-compatibility/2006" xmlns:p14="http://schemas.microsoft.com/office/powerpoint/2010/main">
    <mc:Choice Requires="p14">
      <p:transition spd="slow" p14:dur="30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17"/>
                                        </p:tgtEl>
                                        <p:attrNameLst>
                                          <p:attrName>style.visibility</p:attrName>
                                        </p:attrNameLst>
                                      </p:cBhvr>
                                      <p:to>
                                        <p:strVal val="visible"/>
                                      </p:to>
                                    </p:set>
                                    <p:anim calcmode="lin" valueType="num">
                                      <p:cBhvr>
                                        <p:cTn id="7" dur="2000" fill="hold"/>
                                        <p:tgtEl>
                                          <p:spTgt spid="17"/>
                                        </p:tgtEl>
                                        <p:attrNameLst>
                                          <p:attrName>ppt_w</p:attrName>
                                        </p:attrNameLst>
                                      </p:cBhvr>
                                      <p:tavLst>
                                        <p:tav tm="0">
                                          <p:val>
                                            <p:fltVal val="0"/>
                                          </p:val>
                                        </p:tav>
                                        <p:tav tm="100000">
                                          <p:val>
                                            <p:strVal val="#ppt_w"/>
                                          </p:val>
                                        </p:tav>
                                      </p:tavLst>
                                    </p:anim>
                                    <p:anim calcmode="lin" valueType="num">
                                      <p:cBhvr>
                                        <p:cTn id="8" dur="2000" fill="hold"/>
                                        <p:tgtEl>
                                          <p:spTgt spid="17"/>
                                        </p:tgtEl>
                                        <p:attrNameLst>
                                          <p:attrName>ppt_h</p:attrName>
                                        </p:attrNameLst>
                                      </p:cBhvr>
                                      <p:tavLst>
                                        <p:tav tm="0">
                                          <p:val>
                                            <p:fltVal val="0"/>
                                          </p:val>
                                        </p:tav>
                                        <p:tav tm="100000">
                                          <p:val>
                                            <p:strVal val="#ppt_h"/>
                                          </p:val>
                                        </p:tav>
                                      </p:tavLst>
                                    </p:anim>
                                    <p:animEffect transition="in" filter="fade">
                                      <p:cBhvr>
                                        <p:cTn id="9" dur="2000"/>
                                        <p:tgtEl>
                                          <p:spTgt spid="17"/>
                                        </p:tgtEl>
                                      </p:cBhvr>
                                    </p:animEffect>
                                  </p:childTnLst>
                                </p:cTn>
                              </p:par>
                              <p:par>
                                <p:cTn id="10" presetID="53" presetClass="entr" presetSubtype="16" fill="hold" nodeType="withEffect">
                                  <p:stCondLst>
                                    <p:cond delay="5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2000" fill="hold"/>
                                        <p:tgtEl>
                                          <p:spTgt spid="16"/>
                                        </p:tgtEl>
                                        <p:attrNameLst>
                                          <p:attrName>ppt_w</p:attrName>
                                        </p:attrNameLst>
                                      </p:cBhvr>
                                      <p:tavLst>
                                        <p:tav tm="0">
                                          <p:val>
                                            <p:fltVal val="0"/>
                                          </p:val>
                                        </p:tav>
                                        <p:tav tm="100000">
                                          <p:val>
                                            <p:strVal val="#ppt_w"/>
                                          </p:val>
                                        </p:tav>
                                      </p:tavLst>
                                    </p:anim>
                                    <p:anim calcmode="lin" valueType="num">
                                      <p:cBhvr>
                                        <p:cTn id="13" dur="2000" fill="hold"/>
                                        <p:tgtEl>
                                          <p:spTgt spid="16"/>
                                        </p:tgtEl>
                                        <p:attrNameLst>
                                          <p:attrName>ppt_h</p:attrName>
                                        </p:attrNameLst>
                                      </p:cBhvr>
                                      <p:tavLst>
                                        <p:tav tm="0">
                                          <p:val>
                                            <p:fltVal val="0"/>
                                          </p:val>
                                        </p:tav>
                                        <p:tav tm="100000">
                                          <p:val>
                                            <p:strVal val="#ppt_h"/>
                                          </p:val>
                                        </p:tav>
                                      </p:tavLst>
                                    </p:anim>
                                    <p:animEffect transition="in" filter="fade">
                                      <p:cBhvr>
                                        <p:cTn id="14" dur="2000"/>
                                        <p:tgtEl>
                                          <p:spTgt spid="16"/>
                                        </p:tgtEl>
                                      </p:cBhvr>
                                    </p:animEffect>
                                  </p:childTnLst>
                                </p:cTn>
                              </p:par>
                              <p:par>
                                <p:cTn id="15" presetID="53" presetClass="entr" presetSubtype="16" fill="hold" nodeType="withEffect">
                                  <p:stCondLst>
                                    <p:cond delay="5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2000" fill="hold"/>
                                        <p:tgtEl>
                                          <p:spTgt spid="15"/>
                                        </p:tgtEl>
                                        <p:attrNameLst>
                                          <p:attrName>ppt_w</p:attrName>
                                        </p:attrNameLst>
                                      </p:cBhvr>
                                      <p:tavLst>
                                        <p:tav tm="0">
                                          <p:val>
                                            <p:fltVal val="0"/>
                                          </p:val>
                                        </p:tav>
                                        <p:tav tm="100000">
                                          <p:val>
                                            <p:strVal val="#ppt_w"/>
                                          </p:val>
                                        </p:tav>
                                      </p:tavLst>
                                    </p:anim>
                                    <p:anim calcmode="lin" valueType="num">
                                      <p:cBhvr>
                                        <p:cTn id="18" dur="2000" fill="hold"/>
                                        <p:tgtEl>
                                          <p:spTgt spid="15"/>
                                        </p:tgtEl>
                                        <p:attrNameLst>
                                          <p:attrName>ppt_h</p:attrName>
                                        </p:attrNameLst>
                                      </p:cBhvr>
                                      <p:tavLst>
                                        <p:tav tm="0">
                                          <p:val>
                                            <p:fltVal val="0"/>
                                          </p:val>
                                        </p:tav>
                                        <p:tav tm="100000">
                                          <p:val>
                                            <p:strVal val="#ppt_h"/>
                                          </p:val>
                                        </p:tav>
                                      </p:tavLst>
                                    </p:anim>
                                    <p:animEffect transition="in" filter="fade">
                                      <p:cBhvr>
                                        <p:cTn id="19" dur="2000"/>
                                        <p:tgtEl>
                                          <p:spTgt spid="15"/>
                                        </p:tgtEl>
                                      </p:cBhvr>
                                    </p:animEffect>
                                  </p:childTnLst>
                                </p:cTn>
                              </p:par>
                              <p:par>
                                <p:cTn id="20" presetID="53" presetClass="entr" presetSubtype="16" fill="hold" grpId="0" nodeType="withEffect" nodePh="1">
                                  <p:stCondLst>
                                    <p:cond delay="2000"/>
                                  </p:stCondLst>
                                  <p:endCondLst>
                                    <p:cond evt="begin" delay="0">
                                      <p:tn val="20"/>
                                    </p:cond>
                                  </p:end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par>
                                <p:cTn id="25" presetID="53" presetClass="entr" presetSubtype="16" fill="hold" grpId="0" nodeType="withEffect" nodePh="1">
                                  <p:stCondLst>
                                    <p:cond delay="2000"/>
                                  </p:stCondLst>
                                  <p:endCondLst>
                                    <p:cond evt="begin" delay="0">
                                      <p:tn val="25"/>
                                    </p:cond>
                                  </p:end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par>
                                <p:cTn id="30" presetID="53" presetClass="entr" presetSubtype="16" fill="hold" grpId="0" nodeType="withEffect" nodePh="1">
                                  <p:stCondLst>
                                    <p:cond delay="2000"/>
                                  </p:stCondLst>
                                  <p:endCondLst>
                                    <p:cond evt="begin" delay="0">
                                      <p:tn val="30"/>
                                    </p:cond>
                                  </p:end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2500"/>
                            </p:stCondLst>
                            <p:childTnLst>
                              <p:par>
                                <p:cTn id="36" presetID="6" presetClass="emph" presetSubtype="0" repeatCount="50000" accel="40000" decel="40000" autoRev="1" fill="remove" nodeType="afterEffect">
                                  <p:stCondLst>
                                    <p:cond delay="500"/>
                                  </p:stCondLst>
                                  <p:childTnLst>
                                    <p:animScale>
                                      <p:cBhvr>
                                        <p:cTn id="37" dur="2000" fill="hold"/>
                                        <p:tgtEl>
                                          <p:spTgt spid="17"/>
                                        </p:tgtEl>
                                      </p:cBhvr>
                                      <p:by x="50000" y="50000"/>
                                    </p:animScale>
                                  </p:childTnLst>
                                </p:cTn>
                              </p:par>
                              <p:par>
                                <p:cTn id="38" presetID="6" presetClass="emph" presetSubtype="0" repeatCount="50000" accel="40000" decel="40000" autoRev="1" fill="remove" nodeType="withEffect">
                                  <p:stCondLst>
                                    <p:cond delay="1000"/>
                                  </p:stCondLst>
                                  <p:childTnLst>
                                    <p:animScale>
                                      <p:cBhvr>
                                        <p:cTn id="39" dur="2000" fill="hold"/>
                                        <p:tgtEl>
                                          <p:spTgt spid="16"/>
                                        </p:tgtEl>
                                      </p:cBhvr>
                                      <p:by x="50000" y="50000"/>
                                    </p:animScale>
                                  </p:childTnLst>
                                </p:cTn>
                              </p:par>
                              <p:par>
                                <p:cTn id="40" presetID="6" presetClass="emph" presetSubtype="0" repeatCount="50000" accel="40000" decel="40000" autoRev="1" fill="remove" nodeType="withEffect">
                                  <p:stCondLst>
                                    <p:cond delay="1500"/>
                                  </p:stCondLst>
                                  <p:childTnLst>
                                    <p:animScale>
                                      <p:cBhvr>
                                        <p:cTn id="41" dur="2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a:hlinkClick r:id="" action="ppaction://noaction" highlightClick="1"/>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actionButtonBlank">
            <a:avLst/>
          </a:prstGeom>
        </p:spPr>
      </p:pic>
      <p:sp>
        <p:nvSpPr>
          <p:cNvPr id="15" name="Názov"/>
          <p:cNvSpPr txBox="1"/>
          <p:nvPr/>
        </p:nvSpPr>
        <p:spPr>
          <a:xfrm>
            <a:off x="9607616" y="1830103"/>
            <a:ext cx="1694046"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 Castle</a:t>
            </a:r>
          </a:p>
        </p:txBody>
      </p:sp>
      <p:pic>
        <p:nvPicPr>
          <p:cNvPr id="8" name="Kresb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10" name="Ďalej">
            <a:hlinkClick r:id="" action="ppaction://noaction" highlightClick="1"/>
          </p:cNvPr>
          <p:cNvSpPr/>
          <p:nvPr/>
        </p:nvSpPr>
        <p:spPr>
          <a:xfrm>
            <a:off x="10876483" y="6202811"/>
            <a:ext cx="850357" cy="298543"/>
          </a:xfrm>
          <a:prstGeom prst="actionButtonBlank">
            <a:avLst/>
          </a:prstGeom>
          <a:noFill/>
        </p:spPr>
        <p:txBody>
          <a:bodyPr wrap="squar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a:r>
              <a:rPr lang="sk-SK" sz="1400" b="1" spc="45">
                <a:ln w="3175">
                  <a:noFill/>
                </a:ln>
                <a:solidFill>
                  <a:schemeClr val="accent2">
                    <a:lumMod val="50000"/>
                  </a:schemeClr>
                </a:solidFill>
                <a:effectLst>
                  <a:outerShdw blurRad="76200" dist="50800" dir="5400000" algn="tl" rotWithShape="0">
                    <a:srgbClr val="000000">
                      <a:alpha val="65000"/>
                    </a:srgbClr>
                  </a:outerShdw>
                </a:effectLst>
                <a:latin typeface="Cooper Std Black" pitchFamily="18" charset="0"/>
              </a:rPr>
              <a:t>NEXT</a:t>
            </a:r>
          </a:p>
        </p:txBody>
      </p:sp>
      <p:sp>
        <p:nvSpPr>
          <p:cNvPr id="2" name="Pokračovanie">
            <a:hlinkClick r:id="" action="ppaction://hlinkshowjump?jump=lastslide" highlightClick="1"/>
          </p:cNvPr>
          <p:cNvSpPr/>
          <p:nvPr/>
        </p:nvSpPr>
        <p:spPr>
          <a:xfrm>
            <a:off x="10876483" y="5985164"/>
            <a:ext cx="850357" cy="51619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4" name="Koniec" hidden="1"/>
          <p:cNvSpPr/>
          <p:nvPr/>
        </p:nvSpPr>
        <p:spPr>
          <a:xfrm>
            <a:off x="10876483" y="6202811"/>
            <a:ext cx="850357" cy="298543"/>
          </a:xfrm>
          <a:prstGeom prst="rect">
            <a:avLst/>
          </a:prstGeom>
          <a:noFill/>
        </p:spPr>
        <p:txBody>
          <a:bodyPr wrap="squar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a:r>
              <a:rPr lang="sk-SK" sz="1400" b="1" spc="45">
                <a:ln w="3175">
                  <a:noFill/>
                </a:ln>
                <a:solidFill>
                  <a:schemeClr val="accent2">
                    <a:lumMod val="50000"/>
                  </a:schemeClr>
                </a:solidFill>
                <a:effectLst>
                  <a:outerShdw blurRad="76200" dist="50800" dir="5400000" algn="tl" rotWithShape="0">
                    <a:srgbClr val="000000">
                      <a:alpha val="65000"/>
                    </a:srgbClr>
                  </a:outerShdw>
                </a:effectLst>
                <a:latin typeface="Cooper Std Black" pitchFamily="18" charset="0"/>
              </a:rPr>
              <a:t>EXIT</a:t>
            </a:r>
          </a:p>
        </p:txBody>
      </p:sp>
      <p:sp>
        <p:nvSpPr>
          <p:cNvPr id="3" name="Ukončenie" hidden="1">
            <a:hlinkClick r:id="" action="ppaction://hlinkshowjump?jump=endshow" highlightClick="1"/>
          </p:cNvPr>
          <p:cNvSpPr/>
          <p:nvPr/>
        </p:nvSpPr>
        <p:spPr>
          <a:xfrm>
            <a:off x="10876483" y="5850294"/>
            <a:ext cx="789243" cy="65106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 name="Rozlúčenie"/>
          <p:cNvSpPr txBox="1"/>
          <p:nvPr/>
        </p:nvSpPr>
        <p:spPr>
          <a:xfrm>
            <a:off x="569167" y="5557906"/>
            <a:ext cx="8159620" cy="584775"/>
          </a:xfrm>
          <a:prstGeom prst="rect">
            <a:avLst/>
          </a:prstGeom>
          <a:noFill/>
        </p:spPr>
        <p:txBody>
          <a:bodyPr wrap="square" rtlCol="0">
            <a:spAutoFit/>
          </a:bodyPr>
          <a:lstStyle/>
          <a:p>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Thanks</a:t>
            </a:r>
            <a:r>
              <a:rPr lang="en-US" sz="3200">
                <a:ln w="3175">
                  <a:solidFill>
                    <a:schemeClr val="tx1"/>
                  </a:solidFill>
                </a:ln>
                <a:latin typeface="Castanet" pitchFamily="2" charset="0"/>
              </a:rPr>
              <a:t> </a:t>
            </a:r>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for</a:t>
            </a:r>
            <a:r>
              <a:rPr lang="en-US" sz="3200">
                <a:ln w="3175">
                  <a:solidFill>
                    <a:schemeClr val="tx1"/>
                  </a:solidFill>
                </a:ln>
                <a:latin typeface="Castanet" pitchFamily="2" charset="0"/>
              </a:rPr>
              <a:t> </a:t>
            </a:r>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your</a:t>
            </a:r>
            <a:r>
              <a:rPr lang="en-US" sz="3200">
                <a:ln w="3175">
                  <a:solidFill>
                    <a:schemeClr val="tx1"/>
                  </a:solidFill>
                </a:ln>
                <a:latin typeface="Castanet" pitchFamily="2" charset="0"/>
              </a:rPr>
              <a:t> </a:t>
            </a:r>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attention</a:t>
            </a:r>
            <a:r>
              <a:rPr lang="en-US" sz="3200">
                <a:ln w="3175">
                  <a:solidFill>
                    <a:schemeClr val="tx1"/>
                  </a:solidFill>
                </a:ln>
                <a:latin typeface="Castanet" pitchFamily="2" charset="0"/>
              </a:rPr>
              <a:t> </a:t>
            </a:r>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and</a:t>
            </a:r>
            <a:r>
              <a:rPr lang="en-US" sz="3200">
                <a:ln w="3175">
                  <a:solidFill>
                    <a:schemeClr val="tx1"/>
                  </a:solidFill>
                </a:ln>
                <a:latin typeface="Castanet" pitchFamily="2" charset="0"/>
              </a:rPr>
              <a:t> </a:t>
            </a:r>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see</a:t>
            </a:r>
            <a:r>
              <a:rPr lang="en-US" sz="3200">
                <a:ln w="3175">
                  <a:solidFill>
                    <a:schemeClr val="tx1"/>
                  </a:solidFill>
                </a:ln>
                <a:latin typeface="Castanet" pitchFamily="2" charset="0"/>
              </a:rPr>
              <a:t> </a:t>
            </a:r>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you</a:t>
            </a:r>
            <a:r>
              <a:rPr lang="en-US" sz="3200">
                <a:ln w="3175">
                  <a:solidFill>
                    <a:schemeClr val="tx1"/>
                  </a:solidFill>
                </a:ln>
                <a:latin typeface="Castanet" pitchFamily="2" charset="0"/>
              </a:rPr>
              <a:t> </a:t>
            </a:r>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soon...</a:t>
            </a:r>
            <a:endParaRPr lang="sk-SK"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endParaRPr>
          </a:p>
        </p:txBody>
      </p:sp>
      <p:sp>
        <p:nvSpPr>
          <p:cNvPr id="6" name="Informácie"/>
          <p:cNvSpPr txBox="1"/>
          <p:nvPr/>
        </p:nvSpPr>
        <p:spPr>
          <a:xfrm>
            <a:off x="634482" y="3902543"/>
            <a:ext cx="5691675" cy="1477328"/>
          </a:xfrm>
          <a:prstGeom prst="rect">
            <a:avLst/>
          </a:prstGeom>
          <a:noFill/>
        </p:spPr>
        <p:txBody>
          <a:bodyPr wrap="square" rtlCol="0">
            <a:spAutoFit/>
          </a:bodyPr>
          <a:lstStyle/>
          <a:p>
            <a:r>
              <a:rPr lang="sk-SK" i="1">
                <a:solidFill>
                  <a:schemeClr val="accent2">
                    <a:lumMod val="60000"/>
                    <a:lumOff val="40000"/>
                  </a:schemeClr>
                </a:solidFill>
              </a:rPr>
              <a:t>Music :		Vivaldi</a:t>
            </a:r>
          </a:p>
          <a:p>
            <a:r>
              <a:rPr lang="sk-SK" i="1">
                <a:solidFill>
                  <a:schemeClr val="accent2">
                    <a:lumMod val="60000"/>
                    <a:lumOff val="40000"/>
                  </a:schemeClr>
                </a:solidFill>
              </a:rPr>
              <a:t>Photos : 		private and internet</a:t>
            </a:r>
          </a:p>
          <a:p>
            <a:r>
              <a:rPr lang="sk-SK" i="1">
                <a:solidFill>
                  <a:schemeClr val="accent2">
                    <a:lumMod val="60000"/>
                    <a:lumOff val="40000"/>
                  </a:schemeClr>
                </a:solidFill>
              </a:rPr>
              <a:t>E-mail :		pista2011@gmail.com        </a:t>
            </a:r>
          </a:p>
          <a:p>
            <a:r>
              <a:rPr lang="sk-SK" i="1">
                <a:solidFill>
                  <a:schemeClr val="accent2">
                    <a:lumMod val="60000"/>
                    <a:lumOff val="40000"/>
                  </a:schemeClr>
                </a:solidFill>
              </a:rPr>
              <a:t>Arranged by :	Steve</a:t>
            </a:r>
          </a:p>
          <a:p>
            <a:r>
              <a:rPr lang="sk-SK" i="1">
                <a:solidFill>
                  <a:schemeClr val="accent2">
                    <a:lumMod val="60000"/>
                    <a:lumOff val="40000"/>
                  </a:schemeClr>
                </a:solidFill>
              </a:rPr>
              <a:t>Year :		2017</a:t>
            </a:r>
            <a:endParaRPr lang="sk-SK">
              <a:solidFill>
                <a:schemeClr val="accent2">
                  <a:lumMod val="60000"/>
                  <a:lumOff val="40000"/>
                </a:schemeClr>
              </a:solidFill>
            </a:endParaRPr>
          </a:p>
        </p:txBody>
      </p:sp>
      <p:sp>
        <p:nvSpPr>
          <p:cNvPr id="4" name="Komercia"/>
          <p:cNvSpPr txBox="1"/>
          <p:nvPr/>
        </p:nvSpPr>
        <p:spPr>
          <a:xfrm>
            <a:off x="569167" y="550506"/>
            <a:ext cx="3265715" cy="369332"/>
          </a:xfrm>
          <a:prstGeom prst="rect">
            <a:avLst/>
          </a:prstGeom>
          <a:noFill/>
        </p:spPr>
        <p:txBody>
          <a:bodyPr wrap="square" rtlCol="0">
            <a:spAutoFit/>
          </a:bodyPr>
          <a:lstStyle/>
          <a:p>
            <a:r>
              <a:rPr lang="sk-SK" i="1">
                <a:solidFill>
                  <a:schemeClr val="accent2">
                    <a:lumMod val="60000"/>
                    <a:lumOff val="40000"/>
                  </a:schemeClr>
                </a:solidFill>
              </a:rPr>
              <a:t>Non-commercial presentation!</a:t>
            </a:r>
            <a:endParaRPr lang="sk-SK">
              <a:solidFill>
                <a:schemeClr val="accent2">
                  <a:lumMod val="60000"/>
                  <a:lumOff val="40000"/>
                </a:schemeClr>
              </a:solidFill>
            </a:endParaRPr>
          </a:p>
        </p:txBody>
      </p:sp>
    </p:spTree>
    <p:extLst>
      <p:ext uri="{BB962C8B-B14F-4D97-AF65-F5344CB8AC3E}">
        <p14:creationId xmlns:p14="http://schemas.microsoft.com/office/powerpoint/2010/main" val="912995619"/>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3" presetClass="entr" presetSubtype="528" fill="hold" grpId="0" nodeType="afterEffect">
                                  <p:stCondLst>
                                    <p:cond delay="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500" fill="hold"/>
                                        <p:tgtEl>
                                          <p:spTgt spid="6"/>
                                        </p:tgtEl>
                                        <p:attrNameLst>
                                          <p:attrName>ppt_w</p:attrName>
                                        </p:attrNameLst>
                                      </p:cBhvr>
                                      <p:tavLst>
                                        <p:tav tm="0">
                                          <p:val>
                                            <p:fltVal val="0"/>
                                          </p:val>
                                        </p:tav>
                                        <p:tav tm="100000">
                                          <p:val>
                                            <p:strVal val="#ppt_w"/>
                                          </p:val>
                                        </p:tav>
                                      </p:tavLst>
                                    </p:anim>
                                    <p:anim calcmode="lin" valueType="num">
                                      <p:cBhvr>
                                        <p:cTn id="14" dur="2500" fill="hold"/>
                                        <p:tgtEl>
                                          <p:spTgt spid="6"/>
                                        </p:tgtEl>
                                        <p:attrNameLst>
                                          <p:attrName>ppt_h</p:attrName>
                                        </p:attrNameLst>
                                      </p:cBhvr>
                                      <p:tavLst>
                                        <p:tav tm="0">
                                          <p:val>
                                            <p:fltVal val="0"/>
                                          </p:val>
                                        </p:tav>
                                        <p:tav tm="100000">
                                          <p:val>
                                            <p:strVal val="#ppt_h"/>
                                          </p:val>
                                        </p:tav>
                                      </p:tavLst>
                                    </p:anim>
                                    <p:animEffect transition="in" filter="fade">
                                      <p:cBhvr>
                                        <p:cTn id="15" dur="2500"/>
                                        <p:tgtEl>
                                          <p:spTgt spid="6"/>
                                        </p:tgtEl>
                                      </p:cBhvr>
                                    </p:animEffect>
                                    <p:anim calcmode="lin" valueType="num">
                                      <p:cBhvr>
                                        <p:cTn id="16" dur="2500" fill="hold"/>
                                        <p:tgtEl>
                                          <p:spTgt spid="6"/>
                                        </p:tgtEl>
                                        <p:attrNameLst>
                                          <p:attrName>ppt_x</p:attrName>
                                        </p:attrNameLst>
                                      </p:cBhvr>
                                      <p:tavLst>
                                        <p:tav tm="0">
                                          <p:val>
                                            <p:fltVal val="0.5"/>
                                          </p:val>
                                        </p:tav>
                                        <p:tav tm="100000">
                                          <p:val>
                                            <p:strVal val="#ppt_x"/>
                                          </p:val>
                                        </p:tav>
                                      </p:tavLst>
                                    </p:anim>
                                    <p:anim calcmode="lin" valueType="num">
                                      <p:cBhvr>
                                        <p:cTn id="17" dur="2500" fill="hold"/>
                                        <p:tgtEl>
                                          <p:spTgt spid="6"/>
                                        </p:tgtEl>
                                        <p:attrNameLst>
                                          <p:attrName>ppt_y</p:attrName>
                                        </p:attrNameLst>
                                      </p:cBhvr>
                                      <p:tavLst>
                                        <p:tav tm="0">
                                          <p:val>
                                            <p:fltVal val="0.5"/>
                                          </p:val>
                                        </p:tav>
                                        <p:tav tm="100000">
                                          <p:val>
                                            <p:strVal val="#ppt_y"/>
                                          </p:val>
                                        </p:tav>
                                      </p:tavLst>
                                    </p:anim>
                                  </p:childTnLst>
                                </p:cTn>
                              </p:par>
                            </p:childTnLst>
                          </p:cTn>
                        </p:par>
                        <p:par>
                          <p:cTn id="18" fill="hold">
                            <p:stCondLst>
                              <p:cond delay="5000"/>
                            </p:stCondLst>
                            <p:childTnLst>
                              <p:par>
                                <p:cTn id="19" presetID="42" presetClass="entr" presetSubtype="0" fill="hold" grpId="1" nodeType="afterEffect">
                                  <p:stCondLst>
                                    <p:cond delay="500"/>
                                  </p:stCondLst>
                                  <p:iterate type="lt">
                                    <p:tmPct val="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500"/>
                                        <p:tgtEl>
                                          <p:spTgt spid="5"/>
                                        </p:tgtEl>
                                      </p:cBhvr>
                                    </p:animEffect>
                                    <p:anim calcmode="lin" valueType="num">
                                      <p:cBhvr>
                                        <p:cTn id="22" dur="1500" fill="hold"/>
                                        <p:tgtEl>
                                          <p:spTgt spid="5"/>
                                        </p:tgtEl>
                                        <p:attrNameLst>
                                          <p:attrName>ppt_x</p:attrName>
                                        </p:attrNameLst>
                                      </p:cBhvr>
                                      <p:tavLst>
                                        <p:tav tm="0">
                                          <p:val>
                                            <p:strVal val="#ppt_x"/>
                                          </p:val>
                                        </p:tav>
                                        <p:tav tm="100000">
                                          <p:val>
                                            <p:strVal val="#ppt_x"/>
                                          </p:val>
                                        </p:tav>
                                      </p:tavLst>
                                    </p:anim>
                                    <p:anim calcmode="lin" valueType="num">
                                      <p:cBhvr>
                                        <p:cTn id="23" dur="15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34" presetClass="emph" presetSubtype="0" fill="hold" grpId="0" nodeType="afterEffect">
                                  <p:stCondLst>
                                    <p:cond delay="500"/>
                                  </p:stCondLst>
                                  <p:iterate type="lt">
                                    <p:tmPct val="10000"/>
                                  </p:iterate>
                                  <p:childTnLst>
                                    <p:animMotion origin="layout" path="M 5.55112E-17 7.40741E-7 L 0.00521 -0.0162 " pathEditMode="relative" rAng="0" ptsTypes="AA">
                                      <p:cBhvr>
                                        <p:cTn id="26" dur="500" accel="50000" decel="50000" autoRev="1" fill="hold">
                                          <p:stCondLst>
                                            <p:cond delay="0"/>
                                          </p:stCondLst>
                                        </p:cTn>
                                        <p:tgtEl>
                                          <p:spTgt spid="5"/>
                                        </p:tgtEl>
                                        <p:attrNameLst>
                                          <p:attrName>ppt_x</p:attrName>
                                          <p:attrName>ppt_y</p:attrName>
                                        </p:attrNameLst>
                                      </p:cBhvr>
                                      <p:rCtr x="260" y="-810"/>
                                    </p:animMotion>
                                    <p:animRot by="1500000">
                                      <p:cBhvr>
                                        <p:cTn id="27" dur="250" fill="hold">
                                          <p:stCondLst>
                                            <p:cond delay="0"/>
                                          </p:stCondLst>
                                        </p:cTn>
                                        <p:tgtEl>
                                          <p:spTgt spid="5"/>
                                        </p:tgtEl>
                                        <p:attrNameLst>
                                          <p:attrName>r</p:attrName>
                                        </p:attrNameLst>
                                      </p:cBhvr>
                                    </p:animRot>
                                    <p:animRot by="-1500000">
                                      <p:cBhvr>
                                        <p:cTn id="28" dur="250" fill="hold">
                                          <p:stCondLst>
                                            <p:cond delay="250"/>
                                          </p:stCondLst>
                                        </p:cTn>
                                        <p:tgtEl>
                                          <p:spTgt spid="5"/>
                                        </p:tgtEl>
                                        <p:attrNameLst>
                                          <p:attrName>r</p:attrName>
                                        </p:attrNameLst>
                                      </p:cBhvr>
                                    </p:animRot>
                                    <p:animRot by="-1500000">
                                      <p:cBhvr>
                                        <p:cTn id="29" dur="250" fill="hold">
                                          <p:stCondLst>
                                            <p:cond delay="500"/>
                                          </p:stCondLst>
                                        </p:cTn>
                                        <p:tgtEl>
                                          <p:spTgt spid="5"/>
                                        </p:tgtEl>
                                        <p:attrNameLst>
                                          <p:attrName>r</p:attrName>
                                        </p:attrNameLst>
                                      </p:cBhvr>
                                    </p:animRot>
                                    <p:animRot by="1500000">
                                      <p:cBhvr>
                                        <p:cTn id="30" dur="250" fill="hold">
                                          <p:stCondLst>
                                            <p:cond delay="750"/>
                                          </p:stCondLst>
                                        </p:cTn>
                                        <p:tgtEl>
                                          <p:spTgt spid="5"/>
                                        </p:tgtEl>
                                        <p:attrNameLst>
                                          <p:attrName>r</p:attrName>
                                        </p:attrNameLst>
                                      </p:cBhvr>
                                    </p:animRot>
                                  </p:childTnLst>
                                </p:cTn>
                              </p:par>
                            </p:childTnLst>
                          </p:cTn>
                        </p:par>
                        <p:par>
                          <p:cTn id="31" fill="hold">
                            <p:stCondLst>
                              <p:cond delay="12200"/>
                            </p:stCondLst>
                            <p:childTnLst>
                              <p:par>
                                <p:cTn id="32" presetID="42" presetClass="entr" presetSubtype="0" fill="hold" grpId="0" nodeType="afterEffect">
                                  <p:stCondLst>
                                    <p:cond delay="500"/>
                                  </p:stCondLst>
                                  <p:iterate type="lt">
                                    <p:tmPct val="0"/>
                                  </p:iterate>
                                  <p:childTnLst>
                                    <p:set>
                                      <p:cBhvr>
                                        <p:cTn id="33" dur="1" fill="hold">
                                          <p:stCondLst>
                                            <p:cond delay="0"/>
                                          </p:stCondLst>
                                        </p:cTn>
                                        <p:tgtEl>
                                          <p:spTgt spid="14"/>
                                        </p:tgtEl>
                                        <p:attrNameLst>
                                          <p:attrName>style.visibility</p:attrName>
                                        </p:attrNameLst>
                                      </p:cBhvr>
                                      <p:to>
                                        <p:strVal val="visible"/>
                                      </p:to>
                                    </p:set>
                                    <p:animEffect transition="in" filter="fade">
                                      <p:cBhvr>
                                        <p:cTn id="34" dur="1500"/>
                                        <p:tgtEl>
                                          <p:spTgt spid="14"/>
                                        </p:tgtEl>
                                      </p:cBhvr>
                                    </p:animEffect>
                                    <p:anim calcmode="lin" valueType="num">
                                      <p:cBhvr>
                                        <p:cTn id="35" dur="1500" fill="hold"/>
                                        <p:tgtEl>
                                          <p:spTgt spid="14"/>
                                        </p:tgtEl>
                                        <p:attrNameLst>
                                          <p:attrName>ppt_x</p:attrName>
                                        </p:attrNameLst>
                                      </p:cBhvr>
                                      <p:tavLst>
                                        <p:tav tm="0">
                                          <p:val>
                                            <p:strVal val="#ppt_x"/>
                                          </p:val>
                                        </p:tav>
                                        <p:tav tm="100000">
                                          <p:val>
                                            <p:strVal val="#ppt_x"/>
                                          </p:val>
                                        </p:tav>
                                      </p:tavLst>
                                    </p:anim>
                                    <p:anim calcmode="lin" valueType="num">
                                      <p:cBhvr>
                                        <p:cTn id="36" dur="1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14200"/>
                            </p:stCondLst>
                            <p:childTnLst>
                              <p:par>
                                <p:cTn id="38" presetID="34" presetClass="emph" presetSubtype="0" repeatCount="50000" fill="remove" grpId="1" nodeType="afterEffect">
                                  <p:stCondLst>
                                    <p:cond delay="0"/>
                                  </p:stCondLst>
                                  <p:iterate type="lt">
                                    <p:tmPct val="10000"/>
                                  </p:iterate>
                                  <p:childTnLst>
                                    <p:animMotion origin="layout" path="M -3.125E-6 2.59259E-6 L -3.125E-6 -0.02176 " pathEditMode="relative" rAng="0" ptsTypes="AA">
                                      <p:cBhvr>
                                        <p:cTn id="39" dur="1000" accel="50000" decel="50000" autoRev="1" fill="hold">
                                          <p:stCondLst>
                                            <p:cond delay="0"/>
                                          </p:stCondLst>
                                        </p:cTn>
                                        <p:tgtEl>
                                          <p:spTgt spid="14"/>
                                        </p:tgtEl>
                                        <p:attrNameLst>
                                          <p:attrName>ppt_x</p:attrName>
                                          <p:attrName>ppt_y</p:attrName>
                                        </p:attrNameLst>
                                      </p:cBhvr>
                                      <p:rCtr x="0" y="-1088"/>
                                    </p:animMotion>
                                    <p:animRot by="1500000">
                                      <p:cBhvr>
                                        <p:cTn id="40" dur="500" fill="hold">
                                          <p:stCondLst>
                                            <p:cond delay="0"/>
                                          </p:stCondLst>
                                        </p:cTn>
                                        <p:tgtEl>
                                          <p:spTgt spid="14"/>
                                        </p:tgtEl>
                                        <p:attrNameLst>
                                          <p:attrName>r</p:attrName>
                                        </p:attrNameLst>
                                      </p:cBhvr>
                                    </p:animRot>
                                    <p:animRot by="-1500000">
                                      <p:cBhvr>
                                        <p:cTn id="41" dur="500" fill="hold">
                                          <p:stCondLst>
                                            <p:cond delay="500"/>
                                          </p:stCondLst>
                                        </p:cTn>
                                        <p:tgtEl>
                                          <p:spTgt spid="14"/>
                                        </p:tgtEl>
                                        <p:attrNameLst>
                                          <p:attrName>r</p:attrName>
                                        </p:attrNameLst>
                                      </p:cBhvr>
                                    </p:animRot>
                                    <p:animRot by="-1500000">
                                      <p:cBhvr>
                                        <p:cTn id="42" dur="500" fill="hold">
                                          <p:stCondLst>
                                            <p:cond delay="1000"/>
                                          </p:stCondLst>
                                        </p:cTn>
                                        <p:tgtEl>
                                          <p:spTgt spid="14"/>
                                        </p:tgtEl>
                                        <p:attrNameLst>
                                          <p:attrName>r</p:attrName>
                                        </p:attrNameLst>
                                      </p:cBhvr>
                                    </p:animRot>
                                    <p:animRot by="1500000">
                                      <p:cBhvr>
                                        <p:cTn id="43" dur="500" fill="hold">
                                          <p:stCondLst>
                                            <p:cond delay="1500"/>
                                          </p:stCondLst>
                                        </p:cTn>
                                        <p:tgtEl>
                                          <p:spTgt spid="14"/>
                                        </p:tgtEl>
                                        <p:attrNameLst>
                                          <p:attrName>r</p:attrName>
                                        </p:attrNameLst>
                                      </p:cBhvr>
                                    </p:animRot>
                                  </p:childTnLst>
                                </p:cTn>
                              </p:par>
                            </p:childTnLst>
                          </p:cTn>
                        </p:par>
                        <p:par>
                          <p:cTn id="44" fill="hold">
                            <p:stCondLst>
                              <p:cond delay="144200"/>
                            </p:stCondLst>
                            <p:childTnLst>
                              <p:par>
                                <p:cTn id="45" presetID="42" presetClass="entr" presetSubtype="0" fill="hold" grpId="0" nodeType="afterEffect">
                                  <p:stCondLst>
                                    <p:cond delay="500"/>
                                  </p:stCondLst>
                                  <p:iterate type="lt">
                                    <p:tmPct val="0"/>
                                  </p:iterate>
                                  <p:childTnLst>
                                    <p:set>
                                      <p:cBhvr>
                                        <p:cTn id="46" dur="1" fill="hold">
                                          <p:stCondLst>
                                            <p:cond delay="0"/>
                                          </p:stCondLst>
                                        </p:cTn>
                                        <p:tgtEl>
                                          <p:spTgt spid="10"/>
                                        </p:tgtEl>
                                        <p:attrNameLst>
                                          <p:attrName>style.visibility</p:attrName>
                                        </p:attrNameLst>
                                      </p:cBhvr>
                                      <p:to>
                                        <p:strVal val="visible"/>
                                      </p:to>
                                    </p:set>
                                    <p:animEffect transition="in" filter="fade">
                                      <p:cBhvr>
                                        <p:cTn id="47" dur="1500"/>
                                        <p:tgtEl>
                                          <p:spTgt spid="10"/>
                                        </p:tgtEl>
                                      </p:cBhvr>
                                    </p:animEffect>
                                    <p:anim calcmode="lin" valueType="num">
                                      <p:cBhvr>
                                        <p:cTn id="48" dur="1500" fill="hold"/>
                                        <p:tgtEl>
                                          <p:spTgt spid="10"/>
                                        </p:tgtEl>
                                        <p:attrNameLst>
                                          <p:attrName>ppt_x</p:attrName>
                                        </p:attrNameLst>
                                      </p:cBhvr>
                                      <p:tavLst>
                                        <p:tav tm="0">
                                          <p:val>
                                            <p:strVal val="#ppt_x"/>
                                          </p:val>
                                        </p:tav>
                                        <p:tav tm="100000">
                                          <p:val>
                                            <p:strVal val="#ppt_x"/>
                                          </p:val>
                                        </p:tav>
                                      </p:tavLst>
                                    </p:anim>
                                    <p:anim calcmode="lin" valueType="num">
                                      <p:cBhvr>
                                        <p:cTn id="49" dur="1500" fill="hold"/>
                                        <p:tgtEl>
                                          <p:spTgt spid="10"/>
                                        </p:tgtEl>
                                        <p:attrNameLst>
                                          <p:attrName>ppt_y</p:attrName>
                                        </p:attrNameLst>
                                      </p:cBhvr>
                                      <p:tavLst>
                                        <p:tav tm="0">
                                          <p:val>
                                            <p:strVal val="#ppt_y+.1"/>
                                          </p:val>
                                        </p:tav>
                                        <p:tav tm="100000">
                                          <p:val>
                                            <p:strVal val="#ppt_y"/>
                                          </p:val>
                                        </p:tav>
                                      </p:tavLst>
                                    </p:anim>
                                  </p:childTnLst>
                                </p:cTn>
                              </p:par>
                            </p:childTnLst>
                          </p:cTn>
                        </p:par>
                        <p:par>
                          <p:cTn id="50" fill="hold">
                            <p:stCondLst>
                              <p:cond delay="146200"/>
                            </p:stCondLst>
                            <p:childTnLst>
                              <p:par>
                                <p:cTn id="51" presetID="34" presetClass="emph" presetSubtype="0" repeatCount="50000" fill="remove" grpId="1" nodeType="afterEffect">
                                  <p:stCondLst>
                                    <p:cond delay="0"/>
                                  </p:stCondLst>
                                  <p:iterate type="lt">
                                    <p:tmPct val="10000"/>
                                  </p:iterate>
                                  <p:childTnLst>
                                    <p:animMotion origin="layout" path="M -3.125E-6 2.59259E-6 L -3.125E-6 -0.02176 " pathEditMode="relative" rAng="0" ptsTypes="AA">
                                      <p:cBhvr>
                                        <p:cTn id="52" dur="1000" accel="50000" decel="50000" autoRev="1" fill="hold">
                                          <p:stCondLst>
                                            <p:cond delay="0"/>
                                          </p:stCondLst>
                                        </p:cTn>
                                        <p:tgtEl>
                                          <p:spTgt spid="10"/>
                                        </p:tgtEl>
                                        <p:attrNameLst>
                                          <p:attrName>ppt_x</p:attrName>
                                          <p:attrName>ppt_y</p:attrName>
                                        </p:attrNameLst>
                                      </p:cBhvr>
                                      <p:rCtr x="0" y="-1088"/>
                                    </p:animMotion>
                                    <p:animRot by="1500000">
                                      <p:cBhvr>
                                        <p:cTn id="53" dur="500" fill="hold">
                                          <p:stCondLst>
                                            <p:cond delay="0"/>
                                          </p:stCondLst>
                                        </p:cTn>
                                        <p:tgtEl>
                                          <p:spTgt spid="10"/>
                                        </p:tgtEl>
                                        <p:attrNameLst>
                                          <p:attrName>r</p:attrName>
                                        </p:attrNameLst>
                                      </p:cBhvr>
                                    </p:animRot>
                                    <p:animRot by="-1500000">
                                      <p:cBhvr>
                                        <p:cTn id="54" dur="500" fill="hold">
                                          <p:stCondLst>
                                            <p:cond delay="500"/>
                                          </p:stCondLst>
                                        </p:cTn>
                                        <p:tgtEl>
                                          <p:spTgt spid="10"/>
                                        </p:tgtEl>
                                        <p:attrNameLst>
                                          <p:attrName>r</p:attrName>
                                        </p:attrNameLst>
                                      </p:cBhvr>
                                    </p:animRot>
                                    <p:animRot by="-1500000">
                                      <p:cBhvr>
                                        <p:cTn id="55" dur="500" fill="hold">
                                          <p:stCondLst>
                                            <p:cond delay="1000"/>
                                          </p:stCondLst>
                                        </p:cTn>
                                        <p:tgtEl>
                                          <p:spTgt spid="10"/>
                                        </p:tgtEl>
                                        <p:attrNameLst>
                                          <p:attrName>r</p:attrName>
                                        </p:attrNameLst>
                                      </p:cBhvr>
                                    </p:animRot>
                                    <p:animRot by="1500000">
                                      <p:cBhvr>
                                        <p:cTn id="56" dur="500" fill="hold">
                                          <p:stCondLst>
                                            <p:cond delay="15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4" grpId="0"/>
      <p:bldP spid="14" grpId="1"/>
      <p:bldP spid="5" grpId="0"/>
      <p:bldP spid="5" grpId="1"/>
      <p:bldP spid="6" grpId="0"/>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5" name="Názov"/>
          <p:cNvSpPr txBox="1"/>
          <p:nvPr/>
        </p:nvSpPr>
        <p:spPr>
          <a:xfrm>
            <a:off x="9526810" y="1823760"/>
            <a:ext cx="1855658" cy="369332"/>
          </a:xfrm>
          <a:prstGeom prst="rect">
            <a:avLst/>
          </a:prstGeom>
          <a:noFill/>
        </p:spPr>
        <p:txBody>
          <a:bodyPr wrap="square" rtlCol="0">
            <a:spAutoFit/>
          </a:bodyPr>
          <a:lstStyle/>
          <a:p>
            <a:pPr algn="ctr"/>
            <a:r>
              <a:rPr lang="sk-SK">
                <a:ln w="3175">
                  <a:noFill/>
                </a:ln>
                <a:solidFill>
                  <a:schemeClr val="accent2">
                    <a:lumMod val="60000"/>
                    <a:lumOff val="40000"/>
                  </a:schemeClr>
                </a:solidFill>
                <a:latin typeface="Castanet" pitchFamily="2" charset="0"/>
              </a:rPr>
              <a:t>Beckovský hrad</a:t>
            </a:r>
          </a:p>
        </p:txBody>
      </p:sp>
      <p:pic>
        <p:nvPicPr>
          <p:cNvPr id="10" name="Kresb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11" name="Ďalej"/>
          <p:cNvSpPr/>
          <p:nvPr/>
        </p:nvSpPr>
        <p:spPr>
          <a:xfrm>
            <a:off x="10759632" y="6202811"/>
            <a:ext cx="1010072" cy="298543"/>
          </a:xfrm>
          <a:prstGeom prst="rect">
            <a:avLst/>
          </a:prstGeom>
          <a:noFill/>
        </p:spPr>
        <p:txBody>
          <a:bodyPr wrap="squar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a:r>
              <a:rPr lang="sk-SK" sz="1400" b="1" spc="45">
                <a:ln w="3175">
                  <a:noFill/>
                </a:ln>
                <a:solidFill>
                  <a:schemeClr val="accent2">
                    <a:lumMod val="50000"/>
                  </a:schemeClr>
                </a:solidFill>
                <a:effectLst>
                  <a:outerShdw blurRad="76200" dist="50800" dir="5400000" algn="tl" rotWithShape="0">
                    <a:srgbClr val="000000">
                      <a:alpha val="65000"/>
                    </a:srgbClr>
                  </a:outerShdw>
                </a:effectLst>
                <a:latin typeface="Cooper Std Black" pitchFamily="18" charset="0"/>
              </a:rPr>
              <a:t>ZÁVER</a:t>
            </a:r>
          </a:p>
        </p:txBody>
      </p:sp>
      <p:sp>
        <p:nvSpPr>
          <p:cNvPr id="2" name="Pokračovanie">
            <a:hlinkClick r:id="" action="ppaction://hlinkshowjump?jump=lastslide" highlightClick="1"/>
          </p:cNvPr>
          <p:cNvSpPr/>
          <p:nvPr/>
        </p:nvSpPr>
        <p:spPr>
          <a:xfrm>
            <a:off x="10900458" y="6013048"/>
            <a:ext cx="729205" cy="517967"/>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4" name="Koniec" hidden="1"/>
          <p:cNvSpPr/>
          <p:nvPr/>
        </p:nvSpPr>
        <p:spPr>
          <a:xfrm>
            <a:off x="10716769" y="6202811"/>
            <a:ext cx="1010072" cy="298543"/>
          </a:xfrm>
          <a:prstGeom prst="rect">
            <a:avLst/>
          </a:prstGeom>
          <a:noFill/>
        </p:spPr>
        <p:txBody>
          <a:bodyPr wrap="squar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a:r>
              <a:rPr lang="sk-SK" sz="1400" b="1" spc="45">
                <a:ln w="3175">
                  <a:noFill/>
                </a:ln>
                <a:solidFill>
                  <a:schemeClr val="accent2">
                    <a:lumMod val="50000"/>
                  </a:schemeClr>
                </a:solidFill>
                <a:effectLst>
                  <a:outerShdw blurRad="76200" dist="50800" dir="5400000" algn="tl" rotWithShape="0">
                    <a:srgbClr val="000000">
                      <a:alpha val="65000"/>
                    </a:srgbClr>
                  </a:outerShdw>
                </a:effectLst>
                <a:latin typeface="Cooper Std Black" pitchFamily="18" charset="0"/>
              </a:rPr>
              <a:t>KONIEC</a:t>
            </a:r>
          </a:p>
        </p:txBody>
      </p:sp>
      <p:sp>
        <p:nvSpPr>
          <p:cNvPr id="3" name="Ukončenie" hidden="1">
            <a:hlinkClick r:id="" action="ppaction://hlinkshowjump?jump=endshow" highlightClick="1"/>
          </p:cNvPr>
          <p:cNvSpPr/>
          <p:nvPr/>
        </p:nvSpPr>
        <p:spPr>
          <a:xfrm>
            <a:off x="10716769" y="5943600"/>
            <a:ext cx="948957" cy="557754"/>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5" name="Rozlúčenie"/>
          <p:cNvSpPr txBox="1"/>
          <p:nvPr/>
        </p:nvSpPr>
        <p:spPr>
          <a:xfrm>
            <a:off x="569167" y="5557906"/>
            <a:ext cx="8159620" cy="584775"/>
          </a:xfrm>
          <a:prstGeom prst="rect">
            <a:avLst/>
          </a:prstGeom>
          <a:noFill/>
        </p:spPr>
        <p:txBody>
          <a:bodyPr wrap="square" rtlCol="0">
            <a:spAutoFit/>
          </a:bodyPr>
          <a:lstStyle/>
          <a:p>
            <a:r>
              <a:rPr lang="sk-SK"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Vďaka za pozornosť a do skorého videnia</a:t>
            </a:r>
            <a:r>
              <a:rPr lang="en-US"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rPr>
              <a:t>...</a:t>
            </a:r>
            <a:endParaRPr lang="sk-SK" sz="3200">
              <a:ln w="3175">
                <a:solidFill>
                  <a:schemeClr val="tx1"/>
                </a:solidFill>
              </a:ln>
              <a:solidFill>
                <a:srgbClr val="FFBD8D"/>
              </a:solidFill>
              <a:effectLst>
                <a:glow rad="63500">
                  <a:schemeClr val="accent2">
                    <a:satMod val="175000"/>
                    <a:alpha val="40000"/>
                  </a:schemeClr>
                </a:glow>
                <a:outerShdw blurRad="50800" dist="38100" dir="2700000" algn="tl" rotWithShape="0">
                  <a:prstClr val="black">
                    <a:alpha val="40000"/>
                  </a:prstClr>
                </a:outerShdw>
              </a:effectLst>
              <a:latin typeface="Castanet" pitchFamily="2" charset="0"/>
            </a:endParaRPr>
          </a:p>
        </p:txBody>
      </p:sp>
      <p:sp>
        <p:nvSpPr>
          <p:cNvPr id="6" name="Informácie"/>
          <p:cNvSpPr txBox="1"/>
          <p:nvPr/>
        </p:nvSpPr>
        <p:spPr>
          <a:xfrm>
            <a:off x="634482" y="3902543"/>
            <a:ext cx="5691675" cy="1477328"/>
          </a:xfrm>
          <a:prstGeom prst="rect">
            <a:avLst/>
          </a:prstGeom>
          <a:noFill/>
        </p:spPr>
        <p:txBody>
          <a:bodyPr wrap="square" rtlCol="0">
            <a:spAutoFit/>
          </a:bodyPr>
          <a:lstStyle/>
          <a:p>
            <a:r>
              <a:rPr lang="sk-SK" i="1">
                <a:solidFill>
                  <a:schemeClr val="accent2">
                    <a:lumMod val="60000"/>
                    <a:lumOff val="40000"/>
                  </a:schemeClr>
                </a:solidFill>
              </a:rPr>
              <a:t>Hudba :		Vivaldi</a:t>
            </a:r>
          </a:p>
          <a:p>
            <a:r>
              <a:rPr lang="sk-SK" i="1">
                <a:solidFill>
                  <a:schemeClr val="accent2">
                    <a:lumMod val="60000"/>
                    <a:lumOff val="40000"/>
                  </a:schemeClr>
                </a:solidFill>
              </a:rPr>
              <a:t>Fotografie : 	súkromné a internet</a:t>
            </a:r>
          </a:p>
          <a:p>
            <a:r>
              <a:rPr lang="sk-SK" i="1">
                <a:solidFill>
                  <a:schemeClr val="accent2">
                    <a:lumMod val="60000"/>
                    <a:lumOff val="40000"/>
                  </a:schemeClr>
                </a:solidFill>
              </a:rPr>
              <a:t>E-mail :		pista2011@gmail.com        </a:t>
            </a:r>
          </a:p>
          <a:p>
            <a:r>
              <a:rPr lang="sk-SK" i="1">
                <a:solidFill>
                  <a:schemeClr val="accent2">
                    <a:lumMod val="60000"/>
                    <a:lumOff val="40000"/>
                  </a:schemeClr>
                </a:solidFill>
              </a:rPr>
              <a:t>Zostavil :		Steve</a:t>
            </a:r>
          </a:p>
          <a:p>
            <a:r>
              <a:rPr lang="sk-SK" i="1">
                <a:solidFill>
                  <a:schemeClr val="accent2">
                    <a:lumMod val="60000"/>
                    <a:lumOff val="40000"/>
                  </a:schemeClr>
                </a:solidFill>
              </a:rPr>
              <a:t>Rok :		2017</a:t>
            </a:r>
            <a:endParaRPr lang="sk-SK">
              <a:solidFill>
                <a:schemeClr val="accent2">
                  <a:lumMod val="60000"/>
                  <a:lumOff val="40000"/>
                </a:schemeClr>
              </a:solidFill>
            </a:endParaRPr>
          </a:p>
        </p:txBody>
      </p:sp>
      <p:sp>
        <p:nvSpPr>
          <p:cNvPr id="4" name="Komercia"/>
          <p:cNvSpPr txBox="1"/>
          <p:nvPr/>
        </p:nvSpPr>
        <p:spPr>
          <a:xfrm>
            <a:off x="569167" y="550506"/>
            <a:ext cx="3265715" cy="369332"/>
          </a:xfrm>
          <a:prstGeom prst="rect">
            <a:avLst/>
          </a:prstGeom>
          <a:noFill/>
        </p:spPr>
        <p:txBody>
          <a:bodyPr wrap="square" rtlCol="0">
            <a:spAutoFit/>
          </a:bodyPr>
          <a:lstStyle/>
          <a:p>
            <a:r>
              <a:rPr lang="sk-SK" i="1">
                <a:solidFill>
                  <a:schemeClr val="accent2">
                    <a:lumMod val="60000"/>
                    <a:lumOff val="40000"/>
                  </a:schemeClr>
                </a:solidFill>
              </a:rPr>
              <a:t>Nekomerčná prezentácia!</a:t>
            </a:r>
            <a:endParaRPr lang="sk-SK">
              <a:solidFill>
                <a:schemeClr val="accent2">
                  <a:lumMod val="60000"/>
                  <a:lumOff val="40000"/>
                </a:schemeClr>
              </a:solidFill>
            </a:endParaRPr>
          </a:p>
        </p:txBody>
      </p:sp>
    </p:spTree>
    <p:extLst>
      <p:ext uri="{BB962C8B-B14F-4D97-AF65-F5344CB8AC3E}">
        <p14:creationId xmlns:p14="http://schemas.microsoft.com/office/powerpoint/2010/main" val="910343040"/>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3" presetClass="entr" presetSubtype="528" fill="hold" grpId="0" nodeType="afterEffect">
                                  <p:stCondLst>
                                    <p:cond delay="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500" fill="hold"/>
                                        <p:tgtEl>
                                          <p:spTgt spid="6"/>
                                        </p:tgtEl>
                                        <p:attrNameLst>
                                          <p:attrName>ppt_w</p:attrName>
                                        </p:attrNameLst>
                                      </p:cBhvr>
                                      <p:tavLst>
                                        <p:tav tm="0">
                                          <p:val>
                                            <p:fltVal val="0"/>
                                          </p:val>
                                        </p:tav>
                                        <p:tav tm="100000">
                                          <p:val>
                                            <p:strVal val="#ppt_w"/>
                                          </p:val>
                                        </p:tav>
                                      </p:tavLst>
                                    </p:anim>
                                    <p:anim calcmode="lin" valueType="num">
                                      <p:cBhvr>
                                        <p:cTn id="14" dur="2500" fill="hold"/>
                                        <p:tgtEl>
                                          <p:spTgt spid="6"/>
                                        </p:tgtEl>
                                        <p:attrNameLst>
                                          <p:attrName>ppt_h</p:attrName>
                                        </p:attrNameLst>
                                      </p:cBhvr>
                                      <p:tavLst>
                                        <p:tav tm="0">
                                          <p:val>
                                            <p:fltVal val="0"/>
                                          </p:val>
                                        </p:tav>
                                        <p:tav tm="100000">
                                          <p:val>
                                            <p:strVal val="#ppt_h"/>
                                          </p:val>
                                        </p:tav>
                                      </p:tavLst>
                                    </p:anim>
                                    <p:animEffect transition="in" filter="fade">
                                      <p:cBhvr>
                                        <p:cTn id="15" dur="2500"/>
                                        <p:tgtEl>
                                          <p:spTgt spid="6"/>
                                        </p:tgtEl>
                                      </p:cBhvr>
                                    </p:animEffect>
                                    <p:anim calcmode="lin" valueType="num">
                                      <p:cBhvr>
                                        <p:cTn id="16" dur="2500" fill="hold"/>
                                        <p:tgtEl>
                                          <p:spTgt spid="6"/>
                                        </p:tgtEl>
                                        <p:attrNameLst>
                                          <p:attrName>ppt_x</p:attrName>
                                        </p:attrNameLst>
                                      </p:cBhvr>
                                      <p:tavLst>
                                        <p:tav tm="0">
                                          <p:val>
                                            <p:fltVal val="0.5"/>
                                          </p:val>
                                        </p:tav>
                                        <p:tav tm="100000">
                                          <p:val>
                                            <p:strVal val="#ppt_x"/>
                                          </p:val>
                                        </p:tav>
                                      </p:tavLst>
                                    </p:anim>
                                    <p:anim calcmode="lin" valueType="num">
                                      <p:cBhvr>
                                        <p:cTn id="17" dur="2500" fill="hold"/>
                                        <p:tgtEl>
                                          <p:spTgt spid="6"/>
                                        </p:tgtEl>
                                        <p:attrNameLst>
                                          <p:attrName>ppt_y</p:attrName>
                                        </p:attrNameLst>
                                      </p:cBhvr>
                                      <p:tavLst>
                                        <p:tav tm="0">
                                          <p:val>
                                            <p:fltVal val="0.5"/>
                                          </p:val>
                                        </p:tav>
                                        <p:tav tm="100000">
                                          <p:val>
                                            <p:strVal val="#ppt_y"/>
                                          </p:val>
                                        </p:tav>
                                      </p:tavLst>
                                    </p:anim>
                                  </p:childTnLst>
                                </p:cTn>
                              </p:par>
                            </p:childTnLst>
                          </p:cTn>
                        </p:par>
                        <p:par>
                          <p:cTn id="18" fill="hold">
                            <p:stCondLst>
                              <p:cond delay="5000"/>
                            </p:stCondLst>
                            <p:childTnLst>
                              <p:par>
                                <p:cTn id="19" presetID="42" presetClass="entr" presetSubtype="0" fill="hold" grpId="1" nodeType="afterEffect">
                                  <p:stCondLst>
                                    <p:cond delay="500"/>
                                  </p:stCondLst>
                                  <p:iterate type="lt">
                                    <p:tmPct val="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500"/>
                                        <p:tgtEl>
                                          <p:spTgt spid="5"/>
                                        </p:tgtEl>
                                      </p:cBhvr>
                                    </p:animEffect>
                                    <p:anim calcmode="lin" valueType="num">
                                      <p:cBhvr>
                                        <p:cTn id="22" dur="1500" fill="hold"/>
                                        <p:tgtEl>
                                          <p:spTgt spid="5"/>
                                        </p:tgtEl>
                                        <p:attrNameLst>
                                          <p:attrName>ppt_x</p:attrName>
                                        </p:attrNameLst>
                                      </p:cBhvr>
                                      <p:tavLst>
                                        <p:tav tm="0">
                                          <p:val>
                                            <p:strVal val="#ppt_x"/>
                                          </p:val>
                                        </p:tav>
                                        <p:tav tm="100000">
                                          <p:val>
                                            <p:strVal val="#ppt_x"/>
                                          </p:val>
                                        </p:tav>
                                      </p:tavLst>
                                    </p:anim>
                                    <p:anim calcmode="lin" valueType="num">
                                      <p:cBhvr>
                                        <p:cTn id="23" dur="15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34" presetClass="emph" presetSubtype="0" fill="hold" grpId="0" nodeType="afterEffect">
                                  <p:stCondLst>
                                    <p:cond delay="500"/>
                                  </p:stCondLst>
                                  <p:iterate type="lt">
                                    <p:tmPct val="10000"/>
                                  </p:iterate>
                                  <p:childTnLst>
                                    <p:animMotion origin="layout" path="M 5.55112E-17 7.40741E-7 L 0.00521 -0.0162 " pathEditMode="relative" rAng="0" ptsTypes="AA">
                                      <p:cBhvr>
                                        <p:cTn id="26" dur="500" accel="50000" decel="50000" autoRev="1" fill="hold">
                                          <p:stCondLst>
                                            <p:cond delay="0"/>
                                          </p:stCondLst>
                                        </p:cTn>
                                        <p:tgtEl>
                                          <p:spTgt spid="5"/>
                                        </p:tgtEl>
                                        <p:attrNameLst>
                                          <p:attrName>ppt_x</p:attrName>
                                          <p:attrName>ppt_y</p:attrName>
                                        </p:attrNameLst>
                                      </p:cBhvr>
                                      <p:rCtr x="260" y="-810"/>
                                    </p:animMotion>
                                    <p:animRot by="1500000">
                                      <p:cBhvr>
                                        <p:cTn id="27" dur="250" fill="hold">
                                          <p:stCondLst>
                                            <p:cond delay="0"/>
                                          </p:stCondLst>
                                        </p:cTn>
                                        <p:tgtEl>
                                          <p:spTgt spid="5"/>
                                        </p:tgtEl>
                                        <p:attrNameLst>
                                          <p:attrName>r</p:attrName>
                                        </p:attrNameLst>
                                      </p:cBhvr>
                                    </p:animRot>
                                    <p:animRot by="-1500000">
                                      <p:cBhvr>
                                        <p:cTn id="28" dur="250" fill="hold">
                                          <p:stCondLst>
                                            <p:cond delay="250"/>
                                          </p:stCondLst>
                                        </p:cTn>
                                        <p:tgtEl>
                                          <p:spTgt spid="5"/>
                                        </p:tgtEl>
                                        <p:attrNameLst>
                                          <p:attrName>r</p:attrName>
                                        </p:attrNameLst>
                                      </p:cBhvr>
                                    </p:animRot>
                                    <p:animRot by="-1500000">
                                      <p:cBhvr>
                                        <p:cTn id="29" dur="250" fill="hold">
                                          <p:stCondLst>
                                            <p:cond delay="500"/>
                                          </p:stCondLst>
                                        </p:cTn>
                                        <p:tgtEl>
                                          <p:spTgt spid="5"/>
                                        </p:tgtEl>
                                        <p:attrNameLst>
                                          <p:attrName>r</p:attrName>
                                        </p:attrNameLst>
                                      </p:cBhvr>
                                    </p:animRot>
                                    <p:animRot by="1500000">
                                      <p:cBhvr>
                                        <p:cTn id="30" dur="250" fill="hold">
                                          <p:stCondLst>
                                            <p:cond delay="750"/>
                                          </p:stCondLst>
                                        </p:cTn>
                                        <p:tgtEl>
                                          <p:spTgt spid="5"/>
                                        </p:tgtEl>
                                        <p:attrNameLst>
                                          <p:attrName>r</p:attrName>
                                        </p:attrNameLst>
                                      </p:cBhvr>
                                    </p:animRot>
                                  </p:childTnLst>
                                </p:cTn>
                              </p:par>
                            </p:childTnLst>
                          </p:cTn>
                        </p:par>
                        <p:par>
                          <p:cTn id="31" fill="hold">
                            <p:stCondLst>
                              <p:cond delay="12000"/>
                            </p:stCondLst>
                            <p:childTnLst>
                              <p:par>
                                <p:cTn id="32" presetID="42" presetClass="entr" presetSubtype="0" fill="hold" grpId="0" nodeType="afterEffect">
                                  <p:stCondLst>
                                    <p:cond delay="500"/>
                                  </p:stCondLst>
                                  <p:iterate type="lt">
                                    <p:tmPct val="0"/>
                                  </p:iterate>
                                  <p:childTnLst>
                                    <p:set>
                                      <p:cBhvr>
                                        <p:cTn id="33" dur="1" fill="hold">
                                          <p:stCondLst>
                                            <p:cond delay="0"/>
                                          </p:stCondLst>
                                        </p:cTn>
                                        <p:tgtEl>
                                          <p:spTgt spid="14"/>
                                        </p:tgtEl>
                                        <p:attrNameLst>
                                          <p:attrName>style.visibility</p:attrName>
                                        </p:attrNameLst>
                                      </p:cBhvr>
                                      <p:to>
                                        <p:strVal val="visible"/>
                                      </p:to>
                                    </p:set>
                                    <p:animEffect transition="in" filter="fade">
                                      <p:cBhvr>
                                        <p:cTn id="34" dur="1500"/>
                                        <p:tgtEl>
                                          <p:spTgt spid="14"/>
                                        </p:tgtEl>
                                      </p:cBhvr>
                                    </p:animEffect>
                                    <p:anim calcmode="lin" valueType="num">
                                      <p:cBhvr>
                                        <p:cTn id="35" dur="1500" fill="hold"/>
                                        <p:tgtEl>
                                          <p:spTgt spid="14"/>
                                        </p:tgtEl>
                                        <p:attrNameLst>
                                          <p:attrName>ppt_x</p:attrName>
                                        </p:attrNameLst>
                                      </p:cBhvr>
                                      <p:tavLst>
                                        <p:tav tm="0">
                                          <p:val>
                                            <p:strVal val="#ppt_x"/>
                                          </p:val>
                                        </p:tav>
                                        <p:tav tm="100000">
                                          <p:val>
                                            <p:strVal val="#ppt_x"/>
                                          </p:val>
                                        </p:tav>
                                      </p:tavLst>
                                    </p:anim>
                                    <p:anim calcmode="lin" valueType="num">
                                      <p:cBhvr>
                                        <p:cTn id="36" dur="1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14000"/>
                            </p:stCondLst>
                            <p:childTnLst>
                              <p:par>
                                <p:cTn id="38" presetID="34" presetClass="emph" presetSubtype="0" repeatCount="50000" fill="remove" grpId="1" nodeType="afterEffect">
                                  <p:stCondLst>
                                    <p:cond delay="0"/>
                                  </p:stCondLst>
                                  <p:iterate type="lt">
                                    <p:tmPct val="10000"/>
                                  </p:iterate>
                                  <p:childTnLst>
                                    <p:animMotion origin="layout" path="M -2.70833E-6 2.59259E-6 L -0.00052 -0.02176 " pathEditMode="relative" rAng="0" ptsTypes="AA">
                                      <p:cBhvr>
                                        <p:cTn id="39" dur="1000" accel="50000" decel="50000" autoRev="1" fill="hold">
                                          <p:stCondLst>
                                            <p:cond delay="0"/>
                                          </p:stCondLst>
                                        </p:cTn>
                                        <p:tgtEl>
                                          <p:spTgt spid="14"/>
                                        </p:tgtEl>
                                        <p:attrNameLst>
                                          <p:attrName>ppt_x</p:attrName>
                                          <p:attrName>ppt_y</p:attrName>
                                        </p:attrNameLst>
                                      </p:cBhvr>
                                      <p:rCtr x="-26" y="-1088"/>
                                    </p:animMotion>
                                    <p:animRot by="1500000">
                                      <p:cBhvr>
                                        <p:cTn id="40" dur="500" fill="hold">
                                          <p:stCondLst>
                                            <p:cond delay="0"/>
                                          </p:stCondLst>
                                        </p:cTn>
                                        <p:tgtEl>
                                          <p:spTgt spid="14"/>
                                        </p:tgtEl>
                                        <p:attrNameLst>
                                          <p:attrName>r</p:attrName>
                                        </p:attrNameLst>
                                      </p:cBhvr>
                                    </p:animRot>
                                    <p:animRot by="-1500000">
                                      <p:cBhvr>
                                        <p:cTn id="41" dur="500" fill="hold">
                                          <p:stCondLst>
                                            <p:cond delay="500"/>
                                          </p:stCondLst>
                                        </p:cTn>
                                        <p:tgtEl>
                                          <p:spTgt spid="14"/>
                                        </p:tgtEl>
                                        <p:attrNameLst>
                                          <p:attrName>r</p:attrName>
                                        </p:attrNameLst>
                                      </p:cBhvr>
                                    </p:animRot>
                                    <p:animRot by="-1500000">
                                      <p:cBhvr>
                                        <p:cTn id="42" dur="500" fill="hold">
                                          <p:stCondLst>
                                            <p:cond delay="1000"/>
                                          </p:stCondLst>
                                        </p:cTn>
                                        <p:tgtEl>
                                          <p:spTgt spid="14"/>
                                        </p:tgtEl>
                                        <p:attrNameLst>
                                          <p:attrName>r</p:attrName>
                                        </p:attrNameLst>
                                      </p:cBhvr>
                                    </p:animRot>
                                    <p:animRot by="1500000">
                                      <p:cBhvr>
                                        <p:cTn id="43" dur="500" fill="hold">
                                          <p:stCondLst>
                                            <p:cond delay="1500"/>
                                          </p:stCondLst>
                                        </p:cTn>
                                        <p:tgtEl>
                                          <p:spTgt spid="14"/>
                                        </p:tgtEl>
                                        <p:attrNameLst>
                                          <p:attrName>r</p:attrName>
                                        </p:attrNameLst>
                                      </p:cBhvr>
                                    </p:animRot>
                                  </p:childTnLst>
                                </p:cTn>
                              </p:par>
                            </p:childTnLst>
                          </p:cTn>
                        </p:par>
                        <p:par>
                          <p:cTn id="44" fill="hold">
                            <p:stCondLst>
                              <p:cond delay="164000"/>
                            </p:stCondLst>
                            <p:childTnLst>
                              <p:par>
                                <p:cTn id="45" presetID="42" presetClass="entr" presetSubtype="0" fill="hold" grpId="0" nodeType="afterEffect">
                                  <p:stCondLst>
                                    <p:cond delay="500"/>
                                  </p:stCondLst>
                                  <p:iterate type="lt">
                                    <p:tmPct val="0"/>
                                  </p:iterate>
                                  <p:childTnLst>
                                    <p:set>
                                      <p:cBhvr>
                                        <p:cTn id="46" dur="1" fill="hold">
                                          <p:stCondLst>
                                            <p:cond delay="0"/>
                                          </p:stCondLst>
                                        </p:cTn>
                                        <p:tgtEl>
                                          <p:spTgt spid="11"/>
                                        </p:tgtEl>
                                        <p:attrNameLst>
                                          <p:attrName>style.visibility</p:attrName>
                                        </p:attrNameLst>
                                      </p:cBhvr>
                                      <p:to>
                                        <p:strVal val="visible"/>
                                      </p:to>
                                    </p:set>
                                    <p:animEffect transition="in" filter="fade">
                                      <p:cBhvr>
                                        <p:cTn id="47" dur="1500"/>
                                        <p:tgtEl>
                                          <p:spTgt spid="11"/>
                                        </p:tgtEl>
                                      </p:cBhvr>
                                    </p:animEffect>
                                    <p:anim calcmode="lin" valueType="num">
                                      <p:cBhvr>
                                        <p:cTn id="48" dur="1500" fill="hold"/>
                                        <p:tgtEl>
                                          <p:spTgt spid="11"/>
                                        </p:tgtEl>
                                        <p:attrNameLst>
                                          <p:attrName>ppt_x</p:attrName>
                                        </p:attrNameLst>
                                      </p:cBhvr>
                                      <p:tavLst>
                                        <p:tav tm="0">
                                          <p:val>
                                            <p:strVal val="#ppt_x"/>
                                          </p:val>
                                        </p:tav>
                                        <p:tav tm="100000">
                                          <p:val>
                                            <p:strVal val="#ppt_x"/>
                                          </p:val>
                                        </p:tav>
                                      </p:tavLst>
                                    </p:anim>
                                    <p:anim calcmode="lin" valueType="num">
                                      <p:cBhvr>
                                        <p:cTn id="49" dur="1500" fill="hold"/>
                                        <p:tgtEl>
                                          <p:spTgt spid="11"/>
                                        </p:tgtEl>
                                        <p:attrNameLst>
                                          <p:attrName>ppt_y</p:attrName>
                                        </p:attrNameLst>
                                      </p:cBhvr>
                                      <p:tavLst>
                                        <p:tav tm="0">
                                          <p:val>
                                            <p:strVal val="#ppt_y+.1"/>
                                          </p:val>
                                        </p:tav>
                                        <p:tav tm="100000">
                                          <p:val>
                                            <p:strVal val="#ppt_y"/>
                                          </p:val>
                                        </p:tav>
                                      </p:tavLst>
                                    </p:anim>
                                  </p:childTnLst>
                                </p:cTn>
                              </p:par>
                            </p:childTnLst>
                          </p:cTn>
                        </p:par>
                        <p:par>
                          <p:cTn id="50" fill="hold">
                            <p:stCondLst>
                              <p:cond delay="166000"/>
                            </p:stCondLst>
                            <p:childTnLst>
                              <p:par>
                                <p:cTn id="51" presetID="34" presetClass="emph" presetSubtype="0" repeatCount="50000" fill="remove" grpId="1" nodeType="afterEffect">
                                  <p:stCondLst>
                                    <p:cond delay="0"/>
                                  </p:stCondLst>
                                  <p:iterate type="lt">
                                    <p:tmPct val="10000"/>
                                  </p:iterate>
                                  <p:childTnLst>
                                    <p:animMotion origin="layout" path="M 1.66667E-6 2.59259E-6 L -0.00013 -0.02176 " pathEditMode="relative" rAng="0" ptsTypes="AA">
                                      <p:cBhvr>
                                        <p:cTn id="52" dur="1000" accel="50000" decel="50000" autoRev="1" fill="hold">
                                          <p:stCondLst>
                                            <p:cond delay="0"/>
                                          </p:stCondLst>
                                        </p:cTn>
                                        <p:tgtEl>
                                          <p:spTgt spid="11"/>
                                        </p:tgtEl>
                                        <p:attrNameLst>
                                          <p:attrName>ppt_x</p:attrName>
                                          <p:attrName>ppt_y</p:attrName>
                                        </p:attrNameLst>
                                      </p:cBhvr>
                                      <p:rCtr x="-13" y="-1088"/>
                                    </p:animMotion>
                                    <p:animRot by="1500000">
                                      <p:cBhvr>
                                        <p:cTn id="53" dur="500" fill="hold">
                                          <p:stCondLst>
                                            <p:cond delay="0"/>
                                          </p:stCondLst>
                                        </p:cTn>
                                        <p:tgtEl>
                                          <p:spTgt spid="11"/>
                                        </p:tgtEl>
                                        <p:attrNameLst>
                                          <p:attrName>r</p:attrName>
                                        </p:attrNameLst>
                                      </p:cBhvr>
                                    </p:animRot>
                                    <p:animRot by="-1500000">
                                      <p:cBhvr>
                                        <p:cTn id="54" dur="500" fill="hold">
                                          <p:stCondLst>
                                            <p:cond delay="500"/>
                                          </p:stCondLst>
                                        </p:cTn>
                                        <p:tgtEl>
                                          <p:spTgt spid="11"/>
                                        </p:tgtEl>
                                        <p:attrNameLst>
                                          <p:attrName>r</p:attrName>
                                        </p:attrNameLst>
                                      </p:cBhvr>
                                    </p:animRot>
                                    <p:animRot by="-1500000">
                                      <p:cBhvr>
                                        <p:cTn id="55" dur="500" fill="hold">
                                          <p:stCondLst>
                                            <p:cond delay="1000"/>
                                          </p:stCondLst>
                                        </p:cTn>
                                        <p:tgtEl>
                                          <p:spTgt spid="11"/>
                                        </p:tgtEl>
                                        <p:attrNameLst>
                                          <p:attrName>r</p:attrName>
                                        </p:attrNameLst>
                                      </p:cBhvr>
                                    </p:animRot>
                                    <p:animRot by="1500000">
                                      <p:cBhvr>
                                        <p:cTn id="56" dur="500" fill="hold">
                                          <p:stCondLst>
                                            <p:cond delay="150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4" grpId="0"/>
      <p:bldP spid="14" grpId="1"/>
      <p:bldP spid="5" grpId="0"/>
      <p:bldP spid="5" grpId="1"/>
      <p:bldP spid="6"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ám"/>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15" name="Názov"/>
          <p:cNvSpPr txBox="1"/>
          <p:nvPr/>
        </p:nvSpPr>
        <p:spPr>
          <a:xfrm>
            <a:off x="9607616" y="1830103"/>
            <a:ext cx="169404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800" b="0" i="0" u="none" strike="noStrike" kern="1200" cap="none" spc="0" normalizeH="0" baseline="0" noProof="0">
                <a:ln w="3175">
                  <a:noFill/>
                </a:ln>
                <a:solidFill>
                  <a:srgbClr val="ED7D31">
                    <a:lumMod val="60000"/>
                    <a:lumOff val="40000"/>
                  </a:srgbClr>
                </a:solidFill>
                <a:effectLst/>
                <a:uLnTx/>
                <a:uFillTx/>
                <a:latin typeface="Castanet" pitchFamily="2" charset="0"/>
                <a:ea typeface="+mn-ea"/>
                <a:cs typeface="+mn-cs"/>
              </a:rPr>
              <a:t>Castillo Beckov</a:t>
            </a:r>
          </a:p>
        </p:txBody>
      </p:sp>
      <p:pic>
        <p:nvPicPr>
          <p:cNvPr id="8" name="Kresb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3552" y="467630"/>
            <a:ext cx="2422174" cy="1362473"/>
          </a:xfrm>
          <a:prstGeom prst="ellipse">
            <a:avLst/>
          </a:prstGeom>
          <a:ln>
            <a:noFill/>
          </a:ln>
          <a:effectLst>
            <a:outerShdw blurRad="190500" dist="127000" dir="2700000" algn="tl" rotWithShape="0">
              <a:prstClr val="black">
                <a:alpha val="40000"/>
              </a:prstClr>
            </a:outerShdw>
            <a:softEdge rad="112500"/>
          </a:effectLst>
        </p:spPr>
      </p:pic>
      <p:sp>
        <p:nvSpPr>
          <p:cNvPr id="10" name="Ďalej"/>
          <p:cNvSpPr/>
          <p:nvPr/>
        </p:nvSpPr>
        <p:spPr>
          <a:xfrm>
            <a:off x="10876482" y="6202810"/>
            <a:ext cx="850357" cy="298543"/>
          </a:xfrm>
          <a:prstGeom prst="rect">
            <a:avLst/>
          </a:prstGeom>
          <a:noFill/>
        </p:spPr>
        <p:txBody>
          <a:bodyPr wrap="squar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45" normalizeH="0" baseline="0" noProof="0">
                <a:ln w="3175">
                  <a:noFill/>
                </a:ln>
                <a:solidFill>
                  <a:srgbClr val="ED7D31">
                    <a:lumMod val="50000"/>
                  </a:srgbClr>
                </a:solidFill>
                <a:effectLst>
                  <a:outerShdw blurRad="76200" dist="50800" dir="5400000" algn="tl" rotWithShape="0">
                    <a:srgbClr val="000000">
                      <a:alpha val="65000"/>
                    </a:srgbClr>
                  </a:outerShdw>
                </a:effectLst>
                <a:uLnTx/>
                <a:uFillTx/>
                <a:latin typeface="Cooper Std Black" pitchFamily="18" charset="0"/>
                <a:ea typeface="+mn-ea"/>
                <a:cs typeface="+mn-cs"/>
              </a:rPr>
              <a:t>CONT.</a:t>
            </a:r>
          </a:p>
        </p:txBody>
      </p:sp>
      <p:sp>
        <p:nvSpPr>
          <p:cNvPr id="2" name="Pokračovanie">
            <a:hlinkClick r:id="" action="ppaction://hlinkshowjump?jump=lastslide" highlightClick="1"/>
          </p:cNvPr>
          <p:cNvSpPr/>
          <p:nvPr/>
        </p:nvSpPr>
        <p:spPr>
          <a:xfrm>
            <a:off x="10923373" y="6047750"/>
            <a:ext cx="742353" cy="453603"/>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
        <p:nvSpPr>
          <p:cNvPr id="14" name="Koniec" hidden="1"/>
          <p:cNvSpPr/>
          <p:nvPr/>
        </p:nvSpPr>
        <p:spPr>
          <a:xfrm>
            <a:off x="10876483" y="6202811"/>
            <a:ext cx="850357" cy="298543"/>
          </a:xfrm>
          <a:prstGeom prst="rect">
            <a:avLst/>
          </a:prstGeom>
          <a:noFill/>
        </p:spPr>
        <p:txBody>
          <a:bodyPr wrap="square" lIns="82296" tIns="41148" rIns="82296" bIns="41148">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marL="0" marR="0" lvl="0" indent="0" algn="ctr" defTabSz="822960" rtl="0" eaLnBrk="1" fontAlgn="auto" latinLnBrk="0" hangingPunct="1">
              <a:lnSpc>
                <a:spcPct val="100000"/>
              </a:lnSpc>
              <a:spcBef>
                <a:spcPts val="0"/>
              </a:spcBef>
              <a:spcAft>
                <a:spcPts val="0"/>
              </a:spcAft>
              <a:buClrTx/>
              <a:buSzTx/>
              <a:buFontTx/>
              <a:buNone/>
              <a:tabLst/>
              <a:defRPr/>
            </a:pPr>
            <a:r>
              <a:rPr lang="sk-SK" sz="1400" b="1" spc="45">
                <a:ln w="3175">
                  <a:noFill/>
                </a:ln>
                <a:solidFill>
                  <a:srgbClr val="ED7D31">
                    <a:lumMod val="50000"/>
                  </a:srgbClr>
                </a:solidFill>
                <a:effectLst>
                  <a:outerShdw blurRad="76200" dist="50800" dir="5400000" algn="tl" rotWithShape="0">
                    <a:srgbClr val="000000">
                      <a:alpha val="65000"/>
                    </a:srgbClr>
                  </a:outerShdw>
                </a:effectLst>
                <a:latin typeface="Cooper Std Black" pitchFamily="18" charset="0"/>
              </a:rPr>
              <a:t>FINAL</a:t>
            </a:r>
            <a:endParaRPr kumimoji="0" lang="sk-SK" sz="1400" b="1" i="0" u="none" strike="noStrike" kern="1200" cap="none" spc="45" normalizeH="0" baseline="0" noProof="0">
              <a:ln w="3175">
                <a:noFill/>
              </a:ln>
              <a:solidFill>
                <a:srgbClr val="ED7D31">
                  <a:lumMod val="50000"/>
                </a:srgbClr>
              </a:solidFill>
              <a:effectLst>
                <a:outerShdw blurRad="76200" dist="50800" dir="5400000" algn="tl" rotWithShape="0">
                  <a:srgbClr val="000000">
                    <a:alpha val="65000"/>
                  </a:srgbClr>
                </a:outerShdw>
              </a:effectLst>
              <a:uLnTx/>
              <a:uFillTx/>
              <a:latin typeface="Cooper Std Black" pitchFamily="18" charset="0"/>
              <a:ea typeface="+mn-ea"/>
              <a:cs typeface="+mn-cs"/>
            </a:endParaRPr>
          </a:p>
        </p:txBody>
      </p:sp>
      <p:sp>
        <p:nvSpPr>
          <p:cNvPr id="3" name="Ukončenie" hidden="1">
            <a:hlinkClick r:id="" action="ppaction://hlinkshowjump?jump=endshow" highlightClick="1"/>
          </p:cNvPr>
          <p:cNvSpPr/>
          <p:nvPr/>
        </p:nvSpPr>
        <p:spPr>
          <a:xfrm>
            <a:off x="10876483" y="5850294"/>
            <a:ext cx="789243" cy="65106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ozlúčenie"/>
          <p:cNvSpPr txBox="1"/>
          <p:nvPr/>
        </p:nvSpPr>
        <p:spPr>
          <a:xfrm>
            <a:off x="569167" y="5557906"/>
            <a:ext cx="8159620" cy="584775"/>
          </a:xfrm>
          <a:prstGeom prst="rect">
            <a:avLst/>
          </a:prstGeom>
          <a:noFill/>
        </p:spPr>
        <p:txBody>
          <a:bodyPr wrap="square" rtlCol="0">
            <a:spAutoFit/>
          </a:bodyPr>
          <a:lstStyle/>
          <a:p>
            <a:pPr lvl="0"/>
            <a:r>
              <a:rPr lang="es-ES" sz="3200">
                <a:ln w="3175">
                  <a:solidFill>
                    <a:prstClr val="black"/>
                  </a:solidFill>
                </a:ln>
                <a:solidFill>
                  <a:srgbClr val="FFBD8D"/>
                </a:solidFill>
                <a:effectLst>
                  <a:glow rad="63500">
                    <a:srgbClr val="ED7D31">
                      <a:satMod val="175000"/>
                      <a:alpha val="40000"/>
                    </a:srgbClr>
                  </a:glow>
                  <a:outerShdw blurRad="50800" dist="38100" dir="2700000" algn="tl" rotWithShape="0">
                    <a:prstClr val="black">
                      <a:alpha val="40000"/>
                    </a:prstClr>
                  </a:outerShdw>
                </a:effectLst>
                <a:latin typeface="Castanet" pitchFamily="2" charset="0"/>
              </a:rPr>
              <a:t>Gracias por su atención y hasta pronto</a:t>
            </a:r>
            <a:r>
              <a:rPr kumimoji="0" lang="en-US" sz="3200" b="0" i="0" u="none" strike="noStrike" kern="1200" cap="none" spc="0" normalizeH="0" baseline="0" noProof="0">
                <a:ln w="3175">
                  <a:solidFill>
                    <a:prstClr val="black"/>
                  </a:solidFill>
                </a:ln>
                <a:solidFill>
                  <a:srgbClr val="FFBD8D"/>
                </a:solidFill>
                <a:effectLst>
                  <a:glow rad="63500">
                    <a:srgbClr val="ED7D31">
                      <a:satMod val="175000"/>
                      <a:alpha val="40000"/>
                    </a:srgbClr>
                  </a:glow>
                  <a:outerShdw blurRad="50800" dist="38100" dir="2700000" algn="tl" rotWithShape="0">
                    <a:prstClr val="black">
                      <a:alpha val="40000"/>
                    </a:prstClr>
                  </a:outerShdw>
                </a:effectLst>
                <a:uLnTx/>
                <a:uFillTx/>
                <a:latin typeface="Castanet" pitchFamily="2" charset="0"/>
                <a:ea typeface="+mn-ea"/>
                <a:cs typeface="+mn-cs"/>
              </a:rPr>
              <a:t>...</a:t>
            </a:r>
            <a:endParaRPr kumimoji="0" lang="sk-SK" sz="3200" b="0" i="0" u="none" strike="noStrike" kern="1200" cap="none" spc="0" normalizeH="0" baseline="0" noProof="0">
              <a:ln w="3175">
                <a:solidFill>
                  <a:prstClr val="black"/>
                </a:solidFill>
              </a:ln>
              <a:solidFill>
                <a:srgbClr val="FFBD8D"/>
              </a:solidFill>
              <a:effectLst>
                <a:glow rad="63500">
                  <a:srgbClr val="ED7D31">
                    <a:satMod val="175000"/>
                    <a:alpha val="40000"/>
                  </a:srgbClr>
                </a:glow>
                <a:outerShdw blurRad="50800" dist="38100" dir="2700000" algn="tl" rotWithShape="0">
                  <a:prstClr val="black">
                    <a:alpha val="40000"/>
                  </a:prstClr>
                </a:outerShdw>
              </a:effectLst>
              <a:uLnTx/>
              <a:uFillTx/>
              <a:latin typeface="Castanet" pitchFamily="2" charset="0"/>
              <a:ea typeface="+mn-ea"/>
              <a:cs typeface="+mn-cs"/>
            </a:endParaRPr>
          </a:p>
        </p:txBody>
      </p:sp>
      <p:sp>
        <p:nvSpPr>
          <p:cNvPr id="6" name="Informácie"/>
          <p:cNvSpPr txBox="1"/>
          <p:nvPr/>
        </p:nvSpPr>
        <p:spPr>
          <a:xfrm>
            <a:off x="634482" y="3902543"/>
            <a:ext cx="5691675" cy="14773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rPr>
              <a:t>Música :		Vivaldi</a:t>
            </a:r>
          </a:p>
          <a:p>
            <a:pPr marL="0" marR="0" lvl="0" indent="0" algn="l" defTabSz="914400" rtl="0" eaLnBrk="1" fontAlgn="auto" latinLnBrk="0" hangingPunct="1">
              <a:lnSpc>
                <a:spcPct val="100000"/>
              </a:lnSpc>
              <a:spcBef>
                <a:spcPts val="0"/>
              </a:spcBef>
              <a:spcAft>
                <a:spcPts val="0"/>
              </a:spcAft>
              <a:buClrTx/>
              <a:buSzTx/>
              <a:buFontTx/>
              <a:buNone/>
              <a:tabLst/>
              <a:defRPr/>
            </a:pPr>
            <a:r>
              <a:rPr lang="sk-SK" i="1">
                <a:solidFill>
                  <a:srgbClr val="ED7D31">
                    <a:lumMod val="60000"/>
                    <a:lumOff val="40000"/>
                  </a:srgbClr>
                </a:solidFill>
                <a:latin typeface="Calibri" panose="020F0502020204030204"/>
              </a:rPr>
              <a:t>F</a:t>
            </a:r>
            <a:r>
              <a:rPr kumimoji="0" lang="sk-SK" sz="1800" b="0" i="1"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rPr>
              <a:t>otos : 		privadas e internet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rPr>
              <a:t>E-mail :		pista2011@gmail.com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rPr>
              <a:t>Selección:		Steve</a:t>
            </a:r>
          </a:p>
          <a:p>
            <a:pPr lvl="0"/>
            <a:r>
              <a:rPr lang="sk-SK" i="1">
                <a:solidFill>
                  <a:srgbClr val="ED7D31">
                    <a:lumMod val="60000"/>
                    <a:lumOff val="40000"/>
                  </a:srgbClr>
                </a:solidFill>
              </a:rPr>
              <a:t>Año </a:t>
            </a:r>
            <a:r>
              <a:rPr kumimoji="0" lang="sk-SK" sz="1800" b="0" i="1"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rPr>
              <a:t>:		2017</a:t>
            </a:r>
            <a:endParaRPr kumimoji="0" lang="sk-SK" sz="1800" b="0" i="0"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endParaRPr>
          </a:p>
        </p:txBody>
      </p:sp>
      <p:sp>
        <p:nvSpPr>
          <p:cNvPr id="4" name="Komercia"/>
          <p:cNvSpPr txBox="1"/>
          <p:nvPr/>
        </p:nvSpPr>
        <p:spPr>
          <a:xfrm>
            <a:off x="569167" y="550506"/>
            <a:ext cx="3265715" cy="369332"/>
          </a:xfrm>
          <a:prstGeom prst="rect">
            <a:avLst/>
          </a:prstGeom>
          <a:noFill/>
        </p:spPr>
        <p:txBody>
          <a:bodyPr wrap="square" rtlCol="0">
            <a:spAutoFit/>
          </a:bodyPr>
          <a:lstStyle/>
          <a:p>
            <a:pPr lvl="0"/>
            <a:r>
              <a:rPr lang="sk-SK" i="1">
                <a:solidFill>
                  <a:srgbClr val="ED7D31">
                    <a:lumMod val="60000"/>
                    <a:lumOff val="40000"/>
                  </a:srgbClr>
                </a:solidFill>
              </a:rPr>
              <a:t>¡Presentación no comercial</a:t>
            </a:r>
            <a:r>
              <a:rPr kumimoji="0" lang="sk-SK" sz="1800" b="0" i="1"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rPr>
              <a:t>!</a:t>
            </a:r>
            <a:endParaRPr kumimoji="0" lang="sk-SK" sz="1800" b="0" i="0" u="none" strike="noStrike" kern="1200" cap="none" spc="0" normalizeH="0" baseline="0" noProof="0">
              <a:ln>
                <a:noFill/>
              </a:ln>
              <a:solidFill>
                <a:srgbClr val="ED7D31">
                  <a:lumMod val="60000"/>
                  <a:lumOff val="40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9330291"/>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3" presetClass="entr" presetSubtype="528" fill="hold" grpId="0" nodeType="afterEffect">
                                  <p:stCondLst>
                                    <p:cond delay="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2500" fill="hold"/>
                                        <p:tgtEl>
                                          <p:spTgt spid="6"/>
                                        </p:tgtEl>
                                        <p:attrNameLst>
                                          <p:attrName>ppt_w</p:attrName>
                                        </p:attrNameLst>
                                      </p:cBhvr>
                                      <p:tavLst>
                                        <p:tav tm="0">
                                          <p:val>
                                            <p:fltVal val="0"/>
                                          </p:val>
                                        </p:tav>
                                        <p:tav tm="100000">
                                          <p:val>
                                            <p:strVal val="#ppt_w"/>
                                          </p:val>
                                        </p:tav>
                                      </p:tavLst>
                                    </p:anim>
                                    <p:anim calcmode="lin" valueType="num">
                                      <p:cBhvr>
                                        <p:cTn id="14" dur="2500" fill="hold"/>
                                        <p:tgtEl>
                                          <p:spTgt spid="6"/>
                                        </p:tgtEl>
                                        <p:attrNameLst>
                                          <p:attrName>ppt_h</p:attrName>
                                        </p:attrNameLst>
                                      </p:cBhvr>
                                      <p:tavLst>
                                        <p:tav tm="0">
                                          <p:val>
                                            <p:fltVal val="0"/>
                                          </p:val>
                                        </p:tav>
                                        <p:tav tm="100000">
                                          <p:val>
                                            <p:strVal val="#ppt_h"/>
                                          </p:val>
                                        </p:tav>
                                      </p:tavLst>
                                    </p:anim>
                                    <p:animEffect transition="in" filter="fade">
                                      <p:cBhvr>
                                        <p:cTn id="15" dur="2500"/>
                                        <p:tgtEl>
                                          <p:spTgt spid="6"/>
                                        </p:tgtEl>
                                      </p:cBhvr>
                                    </p:animEffect>
                                    <p:anim calcmode="lin" valueType="num">
                                      <p:cBhvr>
                                        <p:cTn id="16" dur="2500" fill="hold"/>
                                        <p:tgtEl>
                                          <p:spTgt spid="6"/>
                                        </p:tgtEl>
                                        <p:attrNameLst>
                                          <p:attrName>ppt_x</p:attrName>
                                        </p:attrNameLst>
                                      </p:cBhvr>
                                      <p:tavLst>
                                        <p:tav tm="0">
                                          <p:val>
                                            <p:fltVal val="0.5"/>
                                          </p:val>
                                        </p:tav>
                                        <p:tav tm="100000">
                                          <p:val>
                                            <p:strVal val="#ppt_x"/>
                                          </p:val>
                                        </p:tav>
                                      </p:tavLst>
                                    </p:anim>
                                    <p:anim calcmode="lin" valueType="num">
                                      <p:cBhvr>
                                        <p:cTn id="17" dur="2500" fill="hold"/>
                                        <p:tgtEl>
                                          <p:spTgt spid="6"/>
                                        </p:tgtEl>
                                        <p:attrNameLst>
                                          <p:attrName>ppt_y</p:attrName>
                                        </p:attrNameLst>
                                      </p:cBhvr>
                                      <p:tavLst>
                                        <p:tav tm="0">
                                          <p:val>
                                            <p:fltVal val="0.5"/>
                                          </p:val>
                                        </p:tav>
                                        <p:tav tm="100000">
                                          <p:val>
                                            <p:strVal val="#ppt_y"/>
                                          </p:val>
                                        </p:tav>
                                      </p:tavLst>
                                    </p:anim>
                                  </p:childTnLst>
                                </p:cTn>
                              </p:par>
                            </p:childTnLst>
                          </p:cTn>
                        </p:par>
                        <p:par>
                          <p:cTn id="18" fill="hold">
                            <p:stCondLst>
                              <p:cond delay="5000"/>
                            </p:stCondLst>
                            <p:childTnLst>
                              <p:par>
                                <p:cTn id="19" presetID="42" presetClass="entr" presetSubtype="0" fill="hold" grpId="1" nodeType="afterEffect">
                                  <p:stCondLst>
                                    <p:cond delay="500"/>
                                  </p:stCondLst>
                                  <p:iterate type="lt">
                                    <p:tmPct val="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500"/>
                                        <p:tgtEl>
                                          <p:spTgt spid="5"/>
                                        </p:tgtEl>
                                      </p:cBhvr>
                                    </p:animEffect>
                                    <p:anim calcmode="lin" valueType="num">
                                      <p:cBhvr>
                                        <p:cTn id="22" dur="1500" fill="hold"/>
                                        <p:tgtEl>
                                          <p:spTgt spid="5"/>
                                        </p:tgtEl>
                                        <p:attrNameLst>
                                          <p:attrName>ppt_x</p:attrName>
                                        </p:attrNameLst>
                                      </p:cBhvr>
                                      <p:tavLst>
                                        <p:tav tm="0">
                                          <p:val>
                                            <p:strVal val="#ppt_x"/>
                                          </p:val>
                                        </p:tav>
                                        <p:tav tm="100000">
                                          <p:val>
                                            <p:strVal val="#ppt_x"/>
                                          </p:val>
                                        </p:tav>
                                      </p:tavLst>
                                    </p:anim>
                                    <p:anim calcmode="lin" valueType="num">
                                      <p:cBhvr>
                                        <p:cTn id="23" dur="1500" fill="hold"/>
                                        <p:tgtEl>
                                          <p:spTgt spid="5"/>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34" presetClass="emph" presetSubtype="0" fill="hold" grpId="0" nodeType="afterEffect">
                                  <p:stCondLst>
                                    <p:cond delay="500"/>
                                  </p:stCondLst>
                                  <p:iterate type="lt">
                                    <p:tmPct val="10000"/>
                                  </p:iterate>
                                  <p:childTnLst>
                                    <p:animMotion origin="layout" path="M 5.55112E-17 7.40741E-7 L 0.00521 -0.0162 " pathEditMode="relative" rAng="0" ptsTypes="AA">
                                      <p:cBhvr>
                                        <p:cTn id="26" dur="500" accel="50000" decel="50000" autoRev="1" fill="hold">
                                          <p:stCondLst>
                                            <p:cond delay="0"/>
                                          </p:stCondLst>
                                        </p:cTn>
                                        <p:tgtEl>
                                          <p:spTgt spid="5"/>
                                        </p:tgtEl>
                                        <p:attrNameLst>
                                          <p:attrName>ppt_x</p:attrName>
                                          <p:attrName>ppt_y</p:attrName>
                                        </p:attrNameLst>
                                      </p:cBhvr>
                                      <p:rCtr x="260" y="-810"/>
                                    </p:animMotion>
                                    <p:animRot by="1500000">
                                      <p:cBhvr>
                                        <p:cTn id="27" dur="250" fill="hold">
                                          <p:stCondLst>
                                            <p:cond delay="0"/>
                                          </p:stCondLst>
                                        </p:cTn>
                                        <p:tgtEl>
                                          <p:spTgt spid="5"/>
                                        </p:tgtEl>
                                        <p:attrNameLst>
                                          <p:attrName>r</p:attrName>
                                        </p:attrNameLst>
                                      </p:cBhvr>
                                    </p:animRot>
                                    <p:animRot by="-1500000">
                                      <p:cBhvr>
                                        <p:cTn id="28" dur="250" fill="hold">
                                          <p:stCondLst>
                                            <p:cond delay="250"/>
                                          </p:stCondLst>
                                        </p:cTn>
                                        <p:tgtEl>
                                          <p:spTgt spid="5"/>
                                        </p:tgtEl>
                                        <p:attrNameLst>
                                          <p:attrName>r</p:attrName>
                                        </p:attrNameLst>
                                      </p:cBhvr>
                                    </p:animRot>
                                    <p:animRot by="-1500000">
                                      <p:cBhvr>
                                        <p:cTn id="29" dur="250" fill="hold">
                                          <p:stCondLst>
                                            <p:cond delay="500"/>
                                          </p:stCondLst>
                                        </p:cTn>
                                        <p:tgtEl>
                                          <p:spTgt spid="5"/>
                                        </p:tgtEl>
                                        <p:attrNameLst>
                                          <p:attrName>r</p:attrName>
                                        </p:attrNameLst>
                                      </p:cBhvr>
                                    </p:animRot>
                                    <p:animRot by="1500000">
                                      <p:cBhvr>
                                        <p:cTn id="30" dur="250" fill="hold">
                                          <p:stCondLst>
                                            <p:cond delay="750"/>
                                          </p:stCondLst>
                                        </p:cTn>
                                        <p:tgtEl>
                                          <p:spTgt spid="5"/>
                                        </p:tgtEl>
                                        <p:attrNameLst>
                                          <p:attrName>r</p:attrName>
                                        </p:attrNameLst>
                                      </p:cBhvr>
                                    </p:animRot>
                                  </p:childTnLst>
                                </p:cTn>
                              </p:par>
                            </p:childTnLst>
                          </p:cTn>
                        </p:par>
                        <p:par>
                          <p:cTn id="31" fill="hold">
                            <p:stCondLst>
                              <p:cond delay="11900"/>
                            </p:stCondLst>
                            <p:childTnLst>
                              <p:par>
                                <p:cTn id="32" presetID="42" presetClass="entr" presetSubtype="0" fill="hold" grpId="0" nodeType="afterEffect">
                                  <p:stCondLst>
                                    <p:cond delay="500"/>
                                  </p:stCondLst>
                                  <p:iterate type="lt">
                                    <p:tmPct val="0"/>
                                  </p:iterate>
                                  <p:childTnLst>
                                    <p:set>
                                      <p:cBhvr>
                                        <p:cTn id="33" dur="1" fill="hold">
                                          <p:stCondLst>
                                            <p:cond delay="0"/>
                                          </p:stCondLst>
                                        </p:cTn>
                                        <p:tgtEl>
                                          <p:spTgt spid="14"/>
                                        </p:tgtEl>
                                        <p:attrNameLst>
                                          <p:attrName>style.visibility</p:attrName>
                                        </p:attrNameLst>
                                      </p:cBhvr>
                                      <p:to>
                                        <p:strVal val="visible"/>
                                      </p:to>
                                    </p:set>
                                    <p:animEffect transition="in" filter="fade">
                                      <p:cBhvr>
                                        <p:cTn id="34" dur="1500"/>
                                        <p:tgtEl>
                                          <p:spTgt spid="14"/>
                                        </p:tgtEl>
                                      </p:cBhvr>
                                    </p:animEffect>
                                    <p:anim calcmode="lin" valueType="num">
                                      <p:cBhvr>
                                        <p:cTn id="35" dur="1500" fill="hold"/>
                                        <p:tgtEl>
                                          <p:spTgt spid="14"/>
                                        </p:tgtEl>
                                        <p:attrNameLst>
                                          <p:attrName>ppt_x</p:attrName>
                                        </p:attrNameLst>
                                      </p:cBhvr>
                                      <p:tavLst>
                                        <p:tav tm="0">
                                          <p:val>
                                            <p:strVal val="#ppt_x"/>
                                          </p:val>
                                        </p:tav>
                                        <p:tav tm="100000">
                                          <p:val>
                                            <p:strVal val="#ppt_x"/>
                                          </p:val>
                                        </p:tav>
                                      </p:tavLst>
                                    </p:anim>
                                    <p:anim calcmode="lin" valueType="num">
                                      <p:cBhvr>
                                        <p:cTn id="36" dur="1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13900"/>
                            </p:stCondLst>
                            <p:childTnLst>
                              <p:par>
                                <p:cTn id="38" presetID="34" presetClass="emph" presetSubtype="0" repeatCount="50000" fill="remove" grpId="1" nodeType="afterEffect">
                                  <p:stCondLst>
                                    <p:cond delay="0"/>
                                  </p:stCondLst>
                                  <p:iterate type="lt">
                                    <p:tmPct val="10000"/>
                                  </p:iterate>
                                  <p:childTnLst>
                                    <p:animMotion origin="layout" path="M -3.125E-6 2.59259E-6 L -3.125E-6 -0.02176 " pathEditMode="relative" rAng="0" ptsTypes="AA">
                                      <p:cBhvr>
                                        <p:cTn id="39" dur="1000" accel="50000" decel="50000" autoRev="1" fill="hold">
                                          <p:stCondLst>
                                            <p:cond delay="0"/>
                                          </p:stCondLst>
                                        </p:cTn>
                                        <p:tgtEl>
                                          <p:spTgt spid="14"/>
                                        </p:tgtEl>
                                        <p:attrNameLst>
                                          <p:attrName>ppt_x</p:attrName>
                                          <p:attrName>ppt_y</p:attrName>
                                        </p:attrNameLst>
                                      </p:cBhvr>
                                      <p:rCtr x="0" y="-1088"/>
                                    </p:animMotion>
                                    <p:animRot by="1500000">
                                      <p:cBhvr>
                                        <p:cTn id="40" dur="500" fill="hold">
                                          <p:stCondLst>
                                            <p:cond delay="0"/>
                                          </p:stCondLst>
                                        </p:cTn>
                                        <p:tgtEl>
                                          <p:spTgt spid="14"/>
                                        </p:tgtEl>
                                        <p:attrNameLst>
                                          <p:attrName>r</p:attrName>
                                        </p:attrNameLst>
                                      </p:cBhvr>
                                    </p:animRot>
                                    <p:animRot by="-1500000">
                                      <p:cBhvr>
                                        <p:cTn id="41" dur="500" fill="hold">
                                          <p:stCondLst>
                                            <p:cond delay="500"/>
                                          </p:stCondLst>
                                        </p:cTn>
                                        <p:tgtEl>
                                          <p:spTgt spid="14"/>
                                        </p:tgtEl>
                                        <p:attrNameLst>
                                          <p:attrName>r</p:attrName>
                                        </p:attrNameLst>
                                      </p:cBhvr>
                                    </p:animRot>
                                    <p:animRot by="-1500000">
                                      <p:cBhvr>
                                        <p:cTn id="42" dur="500" fill="hold">
                                          <p:stCondLst>
                                            <p:cond delay="1000"/>
                                          </p:stCondLst>
                                        </p:cTn>
                                        <p:tgtEl>
                                          <p:spTgt spid="14"/>
                                        </p:tgtEl>
                                        <p:attrNameLst>
                                          <p:attrName>r</p:attrName>
                                        </p:attrNameLst>
                                      </p:cBhvr>
                                    </p:animRot>
                                    <p:animRot by="1500000">
                                      <p:cBhvr>
                                        <p:cTn id="43" dur="500" fill="hold">
                                          <p:stCondLst>
                                            <p:cond delay="1500"/>
                                          </p:stCondLst>
                                        </p:cTn>
                                        <p:tgtEl>
                                          <p:spTgt spid="14"/>
                                        </p:tgtEl>
                                        <p:attrNameLst>
                                          <p:attrName>r</p:attrName>
                                        </p:attrNameLst>
                                      </p:cBhvr>
                                    </p:animRot>
                                  </p:childTnLst>
                                </p:cTn>
                              </p:par>
                            </p:childTnLst>
                          </p:cTn>
                        </p:par>
                        <p:par>
                          <p:cTn id="44" fill="hold">
                            <p:stCondLst>
                              <p:cond delay="153900"/>
                            </p:stCondLst>
                            <p:childTnLst>
                              <p:par>
                                <p:cTn id="45" presetID="42" presetClass="entr" presetSubtype="0" fill="hold" grpId="0" nodeType="afterEffect">
                                  <p:stCondLst>
                                    <p:cond delay="500"/>
                                  </p:stCondLst>
                                  <p:iterate type="lt">
                                    <p:tmPct val="0"/>
                                  </p:iterate>
                                  <p:childTnLst>
                                    <p:set>
                                      <p:cBhvr>
                                        <p:cTn id="46" dur="1" fill="hold">
                                          <p:stCondLst>
                                            <p:cond delay="0"/>
                                          </p:stCondLst>
                                        </p:cTn>
                                        <p:tgtEl>
                                          <p:spTgt spid="10"/>
                                        </p:tgtEl>
                                        <p:attrNameLst>
                                          <p:attrName>style.visibility</p:attrName>
                                        </p:attrNameLst>
                                      </p:cBhvr>
                                      <p:to>
                                        <p:strVal val="visible"/>
                                      </p:to>
                                    </p:set>
                                    <p:animEffect transition="in" filter="fade">
                                      <p:cBhvr>
                                        <p:cTn id="47" dur="1500"/>
                                        <p:tgtEl>
                                          <p:spTgt spid="10"/>
                                        </p:tgtEl>
                                      </p:cBhvr>
                                    </p:animEffect>
                                    <p:anim calcmode="lin" valueType="num">
                                      <p:cBhvr>
                                        <p:cTn id="48" dur="1500" fill="hold"/>
                                        <p:tgtEl>
                                          <p:spTgt spid="10"/>
                                        </p:tgtEl>
                                        <p:attrNameLst>
                                          <p:attrName>ppt_x</p:attrName>
                                        </p:attrNameLst>
                                      </p:cBhvr>
                                      <p:tavLst>
                                        <p:tav tm="0">
                                          <p:val>
                                            <p:strVal val="#ppt_x"/>
                                          </p:val>
                                        </p:tav>
                                        <p:tav tm="100000">
                                          <p:val>
                                            <p:strVal val="#ppt_x"/>
                                          </p:val>
                                        </p:tav>
                                      </p:tavLst>
                                    </p:anim>
                                    <p:anim calcmode="lin" valueType="num">
                                      <p:cBhvr>
                                        <p:cTn id="49" dur="1500" fill="hold"/>
                                        <p:tgtEl>
                                          <p:spTgt spid="10"/>
                                        </p:tgtEl>
                                        <p:attrNameLst>
                                          <p:attrName>ppt_y</p:attrName>
                                        </p:attrNameLst>
                                      </p:cBhvr>
                                      <p:tavLst>
                                        <p:tav tm="0">
                                          <p:val>
                                            <p:strVal val="#ppt_y+.1"/>
                                          </p:val>
                                        </p:tav>
                                        <p:tav tm="100000">
                                          <p:val>
                                            <p:strVal val="#ppt_y"/>
                                          </p:val>
                                        </p:tav>
                                      </p:tavLst>
                                    </p:anim>
                                  </p:childTnLst>
                                </p:cTn>
                              </p:par>
                            </p:childTnLst>
                          </p:cTn>
                        </p:par>
                        <p:par>
                          <p:cTn id="50" fill="hold">
                            <p:stCondLst>
                              <p:cond delay="155900"/>
                            </p:stCondLst>
                            <p:childTnLst>
                              <p:par>
                                <p:cTn id="51" presetID="34" presetClass="emph" presetSubtype="0" repeatCount="50000" fill="remove" grpId="1" nodeType="afterEffect">
                                  <p:stCondLst>
                                    <p:cond delay="0"/>
                                  </p:stCondLst>
                                  <p:iterate type="lt">
                                    <p:tmPct val="10000"/>
                                  </p:iterate>
                                  <p:childTnLst>
                                    <p:animMotion origin="layout" path="M -3.125E-6 2.59259E-6 L -3.125E-6 -0.02176 " pathEditMode="relative" rAng="0" ptsTypes="AA">
                                      <p:cBhvr>
                                        <p:cTn id="52" dur="1000" accel="50000" decel="50000" autoRev="1" fill="hold">
                                          <p:stCondLst>
                                            <p:cond delay="0"/>
                                          </p:stCondLst>
                                        </p:cTn>
                                        <p:tgtEl>
                                          <p:spTgt spid="10"/>
                                        </p:tgtEl>
                                        <p:attrNameLst>
                                          <p:attrName>ppt_x</p:attrName>
                                          <p:attrName>ppt_y</p:attrName>
                                        </p:attrNameLst>
                                      </p:cBhvr>
                                      <p:rCtr x="0" y="-1088"/>
                                    </p:animMotion>
                                    <p:animRot by="1500000">
                                      <p:cBhvr>
                                        <p:cTn id="53" dur="500" fill="hold">
                                          <p:stCondLst>
                                            <p:cond delay="0"/>
                                          </p:stCondLst>
                                        </p:cTn>
                                        <p:tgtEl>
                                          <p:spTgt spid="10"/>
                                        </p:tgtEl>
                                        <p:attrNameLst>
                                          <p:attrName>r</p:attrName>
                                        </p:attrNameLst>
                                      </p:cBhvr>
                                    </p:animRot>
                                    <p:animRot by="-1500000">
                                      <p:cBhvr>
                                        <p:cTn id="54" dur="500" fill="hold">
                                          <p:stCondLst>
                                            <p:cond delay="500"/>
                                          </p:stCondLst>
                                        </p:cTn>
                                        <p:tgtEl>
                                          <p:spTgt spid="10"/>
                                        </p:tgtEl>
                                        <p:attrNameLst>
                                          <p:attrName>r</p:attrName>
                                        </p:attrNameLst>
                                      </p:cBhvr>
                                    </p:animRot>
                                    <p:animRot by="-1500000">
                                      <p:cBhvr>
                                        <p:cTn id="55" dur="500" fill="hold">
                                          <p:stCondLst>
                                            <p:cond delay="1000"/>
                                          </p:stCondLst>
                                        </p:cTn>
                                        <p:tgtEl>
                                          <p:spTgt spid="10"/>
                                        </p:tgtEl>
                                        <p:attrNameLst>
                                          <p:attrName>r</p:attrName>
                                        </p:attrNameLst>
                                      </p:cBhvr>
                                    </p:animRot>
                                    <p:animRot by="1500000">
                                      <p:cBhvr>
                                        <p:cTn id="56" dur="500" fill="hold">
                                          <p:stCondLst>
                                            <p:cond delay="15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4" grpId="0"/>
      <p:bldP spid="14" grpId="1"/>
      <p:bldP spid="5" grpId="0"/>
      <p:bldP spid="5" grpId="1"/>
      <p:bldP spid="6" grpId="0"/>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2" y="1600008"/>
            <a:ext cx="12192000" cy="228984"/>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0783" tIns="50392" rIns="100783" bIns="5039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007943" eaLnBrk="1" fontAlgn="base" hangingPunct="1">
              <a:spcBef>
                <a:spcPct val="0"/>
              </a:spcBef>
              <a:spcAft>
                <a:spcPct val="0"/>
              </a:spcAft>
              <a:buFont typeface="Wingdings" panose="05000000000000000000" pitchFamily="2" charset="2"/>
              <a:buNone/>
              <a:defRPr/>
            </a:pPr>
            <a:endParaRPr lang="sk-SK" altLang="sk-SK" sz="2000">
              <a:solidFill>
                <a:srgbClr val="000000"/>
              </a:solidFill>
              <a:latin typeface="Arial" pitchFamily="34" charset="0"/>
              <a:ea typeface="MS Gothic" panose="020B0609070205080204" pitchFamily="49" charset="-128"/>
            </a:endParaRPr>
          </a:p>
        </p:txBody>
      </p:sp>
      <p:sp>
        <p:nvSpPr>
          <p:cNvPr id="82947" name="Rectangle 5"/>
          <p:cNvSpPr>
            <a:spLocks noChangeArrowheads="1"/>
          </p:cNvSpPr>
          <p:nvPr/>
        </p:nvSpPr>
        <p:spPr bwMode="auto">
          <a:xfrm>
            <a:off x="2" y="1828992"/>
            <a:ext cx="12192000" cy="5029008"/>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0783" tIns="50392" rIns="100783" bIns="5039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007943" eaLnBrk="1" fontAlgn="base" hangingPunct="1">
              <a:spcBef>
                <a:spcPct val="0"/>
              </a:spcBef>
              <a:spcAft>
                <a:spcPct val="0"/>
              </a:spcAft>
              <a:buFont typeface="Wingdings" panose="05000000000000000000" pitchFamily="2" charset="2"/>
              <a:buNone/>
              <a:defRPr/>
            </a:pPr>
            <a:endParaRPr lang="sk-SK" altLang="sk-SK" sz="2000">
              <a:solidFill>
                <a:srgbClr val="000000"/>
              </a:solidFill>
              <a:latin typeface="Arial" pitchFamily="34" charset="0"/>
              <a:ea typeface="MS Gothic" panose="020B0609070205080204" pitchFamily="49" charset="-128"/>
            </a:endParaRPr>
          </a:p>
        </p:txBody>
      </p:sp>
      <p:pic>
        <p:nvPicPr>
          <p:cNvPr id="106500"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1922" y="1"/>
            <a:ext cx="6503041" cy="1562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2" y="1905321"/>
            <a:ext cx="12192000" cy="2625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0783" tIns="50392" rIns="100783" bIns="5039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007943" eaLnBrk="1" fontAlgn="base" hangingPunct="1">
              <a:spcBef>
                <a:spcPct val="50000"/>
              </a:spcBef>
              <a:spcAft>
                <a:spcPct val="0"/>
              </a:spcAft>
              <a:buFont typeface="Wingdings" panose="05000000000000000000" pitchFamily="2" charset="2"/>
              <a:buNone/>
              <a:defRPr/>
            </a:pPr>
            <a:r>
              <a:rPr lang="es-ES" altLang="sk-SK" sz="6600" b="1">
                <a:solidFill>
                  <a:srgbClr val="000000"/>
                </a:solidFill>
                <a:latin typeface="Kristen ITC" pitchFamily="66" charset="0"/>
                <a:ea typeface="MS Gothic" panose="020B0609070205080204" pitchFamily="49" charset="-128"/>
              </a:rPr>
              <a:t>¿Te ha gustado?</a:t>
            </a:r>
            <a:r>
              <a:rPr lang="es-ES" altLang="sk-SK" sz="5300">
                <a:solidFill>
                  <a:srgbClr val="000000"/>
                </a:solidFill>
                <a:latin typeface="Kristen ITC" pitchFamily="66" charset="0"/>
                <a:ea typeface="MS Gothic" panose="020B0609070205080204" pitchFamily="49" charset="-128"/>
              </a:rPr>
              <a:t> </a:t>
            </a:r>
            <a:br>
              <a:rPr lang="es-ES" altLang="sk-SK" sz="5300">
                <a:solidFill>
                  <a:srgbClr val="000000"/>
                </a:solidFill>
                <a:latin typeface="Kristen ITC" pitchFamily="66" charset="0"/>
                <a:ea typeface="MS Gothic" panose="020B0609070205080204" pitchFamily="49" charset="-128"/>
              </a:rPr>
            </a:br>
            <a:r>
              <a:rPr lang="es-ES" altLang="sk-SK" sz="4900">
                <a:solidFill>
                  <a:srgbClr val="000000"/>
                </a:solidFill>
                <a:latin typeface="Kristen ITC" pitchFamily="66" charset="0"/>
                <a:ea typeface="MS Gothic" panose="020B0609070205080204" pitchFamily="49" charset="-128"/>
              </a:rPr>
              <a:t>Puedes ver más entrando </a:t>
            </a:r>
            <a:br>
              <a:rPr lang="es-ES" altLang="sk-SK" sz="4900">
                <a:solidFill>
                  <a:srgbClr val="000000"/>
                </a:solidFill>
                <a:latin typeface="Kristen ITC" pitchFamily="66" charset="0"/>
                <a:ea typeface="MS Gothic" panose="020B0609070205080204" pitchFamily="49" charset="-128"/>
              </a:rPr>
            </a:br>
            <a:r>
              <a:rPr lang="es-ES" altLang="sk-SK" sz="4900" b="1">
                <a:solidFill>
                  <a:srgbClr val="40F903"/>
                </a:solidFill>
                <a:latin typeface="Kristen ITC" pitchFamily="66" charset="0"/>
                <a:ea typeface="MS Gothic" panose="020B0609070205080204" pitchFamily="49" charset="-128"/>
                <a:hlinkClick r:id="rId2"/>
              </a:rPr>
              <a:t>Aquí</a:t>
            </a:r>
            <a:endParaRPr lang="es-ES" altLang="sk-SK" sz="4900" b="1">
              <a:solidFill>
                <a:srgbClr val="40F903"/>
              </a:solidFill>
              <a:latin typeface="Kristen ITC" pitchFamily="66" charset="0"/>
              <a:ea typeface="MS Gothic" panose="020B0609070205080204" pitchFamily="49" charset="-128"/>
            </a:endParaRPr>
          </a:p>
        </p:txBody>
      </p:sp>
      <p:sp>
        <p:nvSpPr>
          <p:cNvPr id="82950" name="Text Box 11"/>
          <p:cNvSpPr txBox="1">
            <a:spLocks noChangeArrowheads="1"/>
          </p:cNvSpPr>
          <p:nvPr/>
        </p:nvSpPr>
        <p:spPr bwMode="auto">
          <a:xfrm>
            <a:off x="522240" y="4696334"/>
            <a:ext cx="3555840" cy="179453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00783" tIns="50392" rIns="100783" bIns="5039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007943" eaLnBrk="1" fontAlgn="base" hangingPunct="1">
              <a:spcBef>
                <a:spcPct val="50000"/>
              </a:spcBef>
              <a:spcAft>
                <a:spcPct val="0"/>
              </a:spcAft>
              <a:buFont typeface="Wingdings" panose="05000000000000000000" pitchFamily="2" charset="2"/>
              <a:buNone/>
              <a:defRPr/>
            </a:pPr>
            <a:r>
              <a:rPr lang="es-ES_tradnl" altLang="sk-SK" sz="2000"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000" b="1">
                <a:solidFill>
                  <a:srgbClr val="0066FF"/>
                </a:solidFill>
                <a:latin typeface="Arial" pitchFamily="34" charset="0"/>
                <a:ea typeface="MS Gothic" panose="020B0609070205080204" pitchFamily="49" charset="-128"/>
              </a:rPr>
              <a:t> </a:t>
            </a:r>
          </a:p>
          <a:p>
            <a:pPr defTabSz="1007943" eaLnBrk="1" fontAlgn="base" hangingPunct="1">
              <a:spcBef>
                <a:spcPct val="50000"/>
              </a:spcBef>
              <a:spcAft>
                <a:spcPct val="0"/>
              </a:spcAft>
              <a:buFont typeface="Wingdings" panose="05000000000000000000" pitchFamily="2" charset="2"/>
              <a:buNone/>
              <a:defRPr/>
            </a:pPr>
            <a:endParaRPr lang="es-ES" altLang="sk-SK" sz="2000" b="1">
              <a:solidFill>
                <a:srgbClr val="0066FF"/>
              </a:solidFill>
              <a:latin typeface="Arial" pitchFamily="34" charset="0"/>
              <a:ea typeface="MS Gothic" panose="020B0609070205080204" pitchFamily="49" charset="-128"/>
            </a:endParaRPr>
          </a:p>
        </p:txBody>
      </p:sp>
      <p:pic>
        <p:nvPicPr>
          <p:cNvPr id="106503"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73761" y="4339176"/>
            <a:ext cx="3148800" cy="2361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4"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78082" y="4931078"/>
            <a:ext cx="1626241" cy="990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5"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 y="2972472"/>
            <a:ext cx="710400" cy="5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6"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 y="3505328"/>
            <a:ext cx="710400" cy="5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7"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 y="4038185"/>
            <a:ext cx="710400" cy="534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8"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 y="4572482"/>
            <a:ext cx="710400" cy="532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p:cNvSpPr/>
          <p:nvPr/>
        </p:nvSpPr>
        <p:spPr>
          <a:xfrm>
            <a:off x="8566548" y="5857057"/>
            <a:ext cx="2784310" cy="640280"/>
          </a:xfrm>
          <a:prstGeom prst="rect">
            <a:avLst/>
          </a:prstGeom>
          <a:noFill/>
        </p:spPr>
        <p:txBody>
          <a:bodyPr lIns="100684" tIns="50344" rIns="100684" bIns="50344">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1006899">
              <a:buFont typeface="Wingdings" panose="05000000000000000000" pitchFamily="2" charset="2"/>
              <a:buNone/>
              <a:defRPr/>
            </a:pPr>
            <a:r>
              <a:rPr lang="sk-SK" sz="3500" b="1" spc="55">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rPr>
              <a:t>F I N</a:t>
            </a:r>
          </a:p>
        </p:txBody>
      </p:sp>
      <p:sp>
        <p:nvSpPr>
          <p:cNvPr id="19" name="Ovál"/>
          <p:cNvSpPr/>
          <p:nvPr/>
        </p:nvSpPr>
        <p:spPr>
          <a:xfrm>
            <a:off x="8208001" y="5733244"/>
            <a:ext cx="3502080" cy="832407"/>
          </a:xfrm>
          <a:prstGeom prst="ellipse">
            <a:avLst/>
          </a:prstGeom>
          <a:noFill/>
          <a:ln w="25400" cap="flat" cmpd="sng" algn="ctr">
            <a:solidFill>
              <a:srgbClr val="1F497D">
                <a:lumMod val="40000"/>
                <a:lumOff val="60000"/>
              </a:srgbClr>
            </a:solidFill>
            <a:prstDash val="solid"/>
          </a:ln>
          <a:effectLst/>
        </p:spPr>
        <p:txBody>
          <a:bodyPr lIns="100684" tIns="50344" rIns="100684" bIns="50344" anchor="ctr"/>
          <a:lstStyle/>
          <a:p>
            <a:pPr algn="ctr" defTabSz="1006899">
              <a:buFont typeface="Wingdings" panose="05000000000000000000" pitchFamily="2" charset="2"/>
              <a:buNone/>
              <a:defRPr/>
            </a:pPr>
            <a:endParaRPr lang="sk-SK" sz="2000" kern="0">
              <a:solidFill>
                <a:prstClr val="white"/>
              </a:solidFill>
              <a:latin typeface="Calibri"/>
              <a:ea typeface="MS Gothic" panose="020B0609070205080204" pitchFamily="49" charset="-128"/>
            </a:endParaRPr>
          </a:p>
        </p:txBody>
      </p:sp>
      <p:sp>
        <p:nvSpPr>
          <p:cNvPr id="20" name="Ukončenie">
            <a:hlinkClick r:id="" action="ppaction://hlinkshowjump?jump=endshow" highlightClick="1"/>
          </p:cNvPr>
          <p:cNvSpPr/>
          <p:nvPr/>
        </p:nvSpPr>
        <p:spPr>
          <a:xfrm>
            <a:off x="8052482" y="5573385"/>
            <a:ext cx="3813120" cy="1152121"/>
          </a:xfrm>
          <a:prstGeom prst="actionButtonBlank">
            <a:avLst/>
          </a:prstGeom>
          <a:noFill/>
          <a:ln w="25400" cap="flat" cmpd="sng" algn="ctr">
            <a:noFill/>
            <a:prstDash val="solid"/>
          </a:ln>
          <a:effectLst/>
        </p:spPr>
        <p:txBody>
          <a:bodyPr lIns="100684" tIns="50344" rIns="100684" bIns="50344" anchor="ctr"/>
          <a:lstStyle/>
          <a:p>
            <a:pPr algn="ctr" defTabSz="1006899">
              <a:buFont typeface="Wingdings" panose="05000000000000000000" pitchFamily="2" charset="2"/>
              <a:buNone/>
              <a:defRPr/>
            </a:pPr>
            <a:endParaRPr lang="sk-SK" sz="2000" kern="0">
              <a:solidFill>
                <a:prstClr val="white"/>
              </a:solidFill>
              <a:latin typeface="Calibri"/>
              <a:ea typeface="MS Gothic" panose="020B0609070205080204" pitchFamily="49" charset="-128"/>
            </a:endParaRPr>
          </a:p>
        </p:txBody>
      </p:sp>
    </p:spTree>
  </p:cSld>
  <p:clrMapOvr>
    <a:masterClrMapping/>
  </p:clrMapOvr>
  <mc:AlternateContent xmlns:mc="http://schemas.openxmlformats.org/markup-compatibility/2006">
    <mc:Choice xmlns:p14="http://schemas.microsoft.com/office/powerpoint/2010/main" Requires="p14">
      <p:transition spd="slow" p14:dur="2000" advClick="0">
        <p:fade/>
      </p:transition>
    </mc:Choice>
    <mc:Fallback>
      <p:transition spd="slow" advClick="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644</Words>
  <Application>Microsoft Office PowerPoint</Application>
  <PresentationFormat>Vlastná</PresentationFormat>
  <Paragraphs>173</Paragraphs>
  <Slides>51</Slides>
  <Notes>0</Notes>
  <HiddenSlides>0</HiddenSlides>
  <MMClips>0</MMClips>
  <ScaleCrop>false</ScaleCrop>
  <HeadingPairs>
    <vt:vector size="6" baseType="variant">
      <vt:variant>
        <vt:lpstr>Použité písma</vt:lpstr>
      </vt:variant>
      <vt:variant>
        <vt:i4>13</vt:i4>
      </vt:variant>
      <vt:variant>
        <vt:lpstr>Motív</vt:lpstr>
      </vt:variant>
      <vt:variant>
        <vt:i4>2</vt:i4>
      </vt:variant>
      <vt:variant>
        <vt:lpstr>Nadpisy snímok</vt:lpstr>
      </vt:variant>
      <vt:variant>
        <vt:i4>51</vt:i4>
      </vt:variant>
    </vt:vector>
  </HeadingPairs>
  <TitlesOfParts>
    <vt:vector size="66" baseType="lpstr">
      <vt:lpstr>Arial</vt:lpstr>
      <vt:lpstr>Book Antiqua</vt:lpstr>
      <vt:lpstr>Wingdings</vt:lpstr>
      <vt:lpstr>Bickham Script Pro Regular</vt:lpstr>
      <vt:lpstr>Calibri</vt:lpstr>
      <vt:lpstr>Castanet</vt:lpstr>
      <vt:lpstr>ArnolBoeDEE</vt:lpstr>
      <vt:lpstr>Arabia CE</vt:lpstr>
      <vt:lpstr>Kristen ITC</vt:lpstr>
      <vt:lpstr>Cooper Std Black</vt:lpstr>
      <vt:lpstr>MS Gothic</vt:lpstr>
      <vt:lpstr>Calibri Light</vt:lpstr>
      <vt:lpstr>BalloPEEExtBol</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2</cp:revision>
  <dcterms:created xsi:type="dcterms:W3CDTF">2017-03-27T15:41:00Z</dcterms:created>
  <dcterms:modified xsi:type="dcterms:W3CDTF">2017-04-12T14:54:00Z</dcterms:modified>
</cp:coreProperties>
</file>