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350" r:id="rId3"/>
    <p:sldId id="351" r:id="rId4"/>
    <p:sldId id="352" r:id="rId5"/>
    <p:sldId id="356" r:id="rId6"/>
    <p:sldId id="353" r:id="rId7"/>
    <p:sldId id="383" r:id="rId8"/>
    <p:sldId id="354" r:id="rId9"/>
    <p:sldId id="355" r:id="rId10"/>
    <p:sldId id="358" r:id="rId11"/>
    <p:sldId id="357" r:id="rId12"/>
    <p:sldId id="381" r:id="rId13"/>
    <p:sldId id="359" r:id="rId14"/>
    <p:sldId id="360" r:id="rId15"/>
    <p:sldId id="361" r:id="rId16"/>
    <p:sldId id="388" r:id="rId17"/>
    <p:sldId id="362" r:id="rId18"/>
    <p:sldId id="387" r:id="rId19"/>
    <p:sldId id="363" r:id="rId20"/>
    <p:sldId id="364" r:id="rId21"/>
    <p:sldId id="365" r:id="rId22"/>
    <p:sldId id="366" r:id="rId23"/>
    <p:sldId id="370" r:id="rId24"/>
    <p:sldId id="368" r:id="rId25"/>
    <p:sldId id="369" r:id="rId26"/>
    <p:sldId id="379" r:id="rId27"/>
    <p:sldId id="389" r:id="rId28"/>
    <p:sldId id="367" r:id="rId29"/>
    <p:sldId id="371" r:id="rId30"/>
    <p:sldId id="372" r:id="rId31"/>
    <p:sldId id="373" r:id="rId32"/>
    <p:sldId id="386" r:id="rId33"/>
    <p:sldId id="374" r:id="rId34"/>
    <p:sldId id="390" r:id="rId35"/>
    <p:sldId id="391" r:id="rId36"/>
    <p:sldId id="375" r:id="rId37"/>
    <p:sldId id="377" r:id="rId38"/>
    <p:sldId id="378" r:id="rId39"/>
    <p:sldId id="380" r:id="rId40"/>
    <p:sldId id="382" r:id="rId41"/>
    <p:sldId id="392" r:id="rId42"/>
    <p:sldId id="384" r:id="rId43"/>
    <p:sldId id="385" r:id="rId44"/>
    <p:sldId id="394" r:id="rId45"/>
    <p:sldId id="396" r:id="rId46"/>
    <p:sldId id="399" r:id="rId47"/>
    <p:sldId id="401" r:id="rId48"/>
    <p:sldId id="403" r:id="rId49"/>
    <p:sldId id="405" r:id="rId50"/>
    <p:sldId id="407" r:id="rId51"/>
    <p:sldId id="410" r:id="rId52"/>
    <p:sldId id="411" r:id="rId53"/>
    <p:sldId id="414" r:id="rId54"/>
    <p:sldId id="420" r:id="rId55"/>
    <p:sldId id="421" r:id="rId56"/>
    <p:sldId id="422" r:id="rId57"/>
    <p:sldId id="424" r:id="rId58"/>
    <p:sldId id="427" r:id="rId59"/>
    <p:sldId id="428" r:id="rId60"/>
    <p:sldId id="429" r:id="rId61"/>
    <p:sldId id="430" r:id="rId62"/>
    <p:sldId id="431" r:id="rId63"/>
    <p:sldId id="439" r:id="rId64"/>
    <p:sldId id="438" r:id="rId65"/>
    <p:sldId id="260" r:id="rId66"/>
    <p:sldId id="280" r:id="rId6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pB1acOWWegYekmtoAFkLw==" hashData="Py3lgLr2FXleSKl3xdBdE4iMQE1MLhKCwnnHnJJhhUhT2cu2BqIm9Jr9kdVzR1PyaFKAbR+qM0EBjfAJr2c5WA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270" y="72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microsoft.com/office/2015/10/relationships/revisionInfo" Target="revisionInfo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27/04/2017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27/04/2017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27/04/2017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27/04/2017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27/04/2017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27/04/2017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27/04/2017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27/04/2017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27/04/2017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27/04/2017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27/04/2017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27/04/2017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Relationship Id="rId9" Type="http://schemas.openxmlformats.org/officeDocument/2006/relationships/slide" Target="slide4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46.png"/><Relationship Id="rId4" Type="http://schemas.openxmlformats.org/officeDocument/2006/relationships/image" Target="../media/image1.jp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B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94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8" name="1 Rectángulo"/>
          <p:cNvSpPr/>
          <p:nvPr/>
        </p:nvSpPr>
        <p:spPr>
          <a:xfrm rot="1765685">
            <a:off x="6053451" y="940147"/>
            <a:ext cx="5561154" cy="338335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Lo que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El Tiempo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Se llevó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1"/>
          <a:stretch/>
        </p:blipFill>
        <p:spPr>
          <a:xfrm>
            <a:off x="9520" y="0"/>
            <a:ext cx="12192000" cy="685322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0"/>
          <a:stretch/>
        </p:blipFill>
        <p:spPr>
          <a:xfrm>
            <a:off x="-14288" y="0"/>
            <a:ext cx="12192000" cy="6857989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 rot="1765685">
            <a:off x="6053451" y="940147"/>
            <a:ext cx="5561154" cy="338335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Lo que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El Tiempo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Se llevó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5" name="7 CuadroTexto"/>
          <p:cNvSpPr txBox="1"/>
          <p:nvPr/>
        </p:nvSpPr>
        <p:spPr>
          <a:xfrm>
            <a:off x="4698830" y="4086225"/>
            <a:ext cx="2130595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MANUAL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EN LA PANTALLA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  <p:sp>
        <p:nvSpPr>
          <p:cNvPr id="16" name="9 CuadroTexto">
            <a:hlinkClick r:id="rId9" action="ppaction://hlinksldjump"/>
          </p:cNvPr>
          <p:cNvSpPr txBox="1"/>
          <p:nvPr/>
        </p:nvSpPr>
        <p:spPr>
          <a:xfrm>
            <a:off x="7508094" y="4076830"/>
            <a:ext cx="2160240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  <a:hlinkClick r:id="rId9" action="ppaction://hlinksldjump"/>
              </a:rPr>
              <a:t>AUTOMATICA</a:t>
            </a:r>
            <a:endParaRPr lang="es-ES_tradnl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AQUI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  <p:sndAc>
          <p:stSnd loop="1">
            <p:snd r:embed="rId4" name="Tiempo   Mezcla Eaglenest.wav"/>
          </p:stSnd>
        </p:sndAc>
      </p:transition>
    </mc:Choice>
    <mc:Fallback>
      <p:transition spd="slow">
        <p:fade/>
        <p:sndAc>
          <p:stSnd loop="1">
            <p:snd r:embed="rId4" name="Tiempo   Mezcla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3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3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6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7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5"/>
                            </p:stCondLst>
                            <p:childTnLst>
                              <p:par>
                                <p:cTn id="7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7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5" grpId="1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7" y="0"/>
            <a:ext cx="95608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27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5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311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626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345" y="0"/>
            <a:ext cx="94593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179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460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553" y="0"/>
            <a:ext cx="92469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104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8" y="0"/>
            <a:ext cx="91349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489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0" b="2020"/>
          <a:stretch/>
        </p:blipFill>
        <p:spPr>
          <a:xfrm>
            <a:off x="350919" y="0"/>
            <a:ext cx="1151317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91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618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828675"/>
            <a:ext cx="6934200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739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959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98" b="1525"/>
          <a:stretch/>
        </p:blipFill>
        <p:spPr>
          <a:xfrm>
            <a:off x="0" y="-1"/>
            <a:ext cx="1090027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847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1176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642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" t="2828" r="2463" b="5050"/>
          <a:stretch/>
        </p:blipFill>
        <p:spPr>
          <a:xfrm>
            <a:off x="1249215" y="0"/>
            <a:ext cx="97155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901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8" t="2424" r="95" b="3031"/>
          <a:stretch/>
        </p:blipFill>
        <p:spPr>
          <a:xfrm>
            <a:off x="-106742" y="0"/>
            <a:ext cx="109860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070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325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181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"/>
          <a:stretch/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555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37" y="-20531"/>
            <a:ext cx="9862709" cy="687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547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04805"/>
            <a:ext cx="12192433" cy="619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131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579" y="0"/>
            <a:ext cx="102934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008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817" y="0"/>
            <a:ext cx="97500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401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787" y="0"/>
            <a:ext cx="83337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94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773" y="0"/>
            <a:ext cx="9166936" cy="6882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525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304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423" y="0"/>
            <a:ext cx="96591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463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3" y="0"/>
            <a:ext cx="121756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963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180" y="0"/>
            <a:ext cx="86196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530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" y="0"/>
            <a:ext cx="111469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838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139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77" y="0"/>
            <a:ext cx="11655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90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93" y="0"/>
            <a:ext cx="11201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473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3" y="0"/>
            <a:ext cx="121924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407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567" y="0"/>
            <a:ext cx="9481541" cy="687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368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676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01" y="0"/>
            <a:ext cx="103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969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32" y="-1"/>
            <a:ext cx="887918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839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" r="3973"/>
          <a:stretch/>
        </p:blipFill>
        <p:spPr>
          <a:xfrm>
            <a:off x="1814945" y="0"/>
            <a:ext cx="84309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55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6" r="8400"/>
          <a:stretch/>
        </p:blipFill>
        <p:spPr>
          <a:xfrm>
            <a:off x="1017320" y="0"/>
            <a:ext cx="101712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45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12192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748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65" y="1108364"/>
            <a:ext cx="12249130" cy="4641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130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" y="360218"/>
            <a:ext cx="12192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701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47" y="249378"/>
            <a:ext cx="5891033" cy="422563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126" y="2733944"/>
            <a:ext cx="5853564" cy="390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968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 advTm="0">
        <p15:prstTrans prst="origami"/>
        <p:sndAc>
          <p:stSnd>
            <p:snd r:embed="rId2" name="Tiempo   Mezcla Eaglenest.wav"/>
          </p:stSnd>
        </p:sndAc>
      </p:transition>
    </mc:Choice>
    <mc:Fallback>
      <p:transition spd="slow" advClick="0" advTm="0">
        <p:fade/>
        <p:sndAc>
          <p:stSnd>
            <p:snd r:embed="rId2" name="Tiempo   Mezcla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155865"/>
            <a:ext cx="5753998" cy="323662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116" y="3418558"/>
            <a:ext cx="4424865" cy="32080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290" y="1181102"/>
            <a:ext cx="5957456" cy="4468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65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3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02" y="2246165"/>
            <a:ext cx="5844759" cy="433475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818" y="264966"/>
            <a:ext cx="5773927" cy="4334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84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0" b="2020"/>
          <a:stretch/>
        </p:blipFill>
        <p:spPr>
          <a:xfrm>
            <a:off x="156951" y="346364"/>
            <a:ext cx="5884513" cy="35052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2982" y="2331029"/>
            <a:ext cx="5777345" cy="4333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60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2981" y="149802"/>
            <a:ext cx="5822373" cy="436678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5" y="2337953"/>
            <a:ext cx="5763493" cy="432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08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98" b="1525"/>
          <a:stretch/>
        </p:blipFill>
        <p:spPr>
          <a:xfrm>
            <a:off x="154146" y="1551706"/>
            <a:ext cx="5941854" cy="373837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2982" y="1427025"/>
            <a:ext cx="5822756" cy="3946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37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" t="2828" r="2463" b="5050"/>
          <a:stretch/>
        </p:blipFill>
        <p:spPr>
          <a:xfrm>
            <a:off x="585356" y="124690"/>
            <a:ext cx="4651664" cy="328352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8" t="2424" r="95" b="3031"/>
          <a:stretch/>
        </p:blipFill>
        <p:spPr>
          <a:xfrm>
            <a:off x="183569" y="3505200"/>
            <a:ext cx="5370958" cy="33528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552" y="1616492"/>
            <a:ext cx="6387903" cy="3592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0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09"/>
          <a:stretch/>
        </p:blipFill>
        <p:spPr>
          <a:xfrm>
            <a:off x="1177631" y="161380"/>
            <a:ext cx="9864436" cy="6516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24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8" presetClass="exit" presetSubtype="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63" y="142528"/>
            <a:ext cx="4613562" cy="321762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309" y="142528"/>
            <a:ext cx="4791686" cy="319246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465" y="3447587"/>
            <a:ext cx="6386945" cy="3244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5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0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05" y="0"/>
            <a:ext cx="4861183" cy="341925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822" y="0"/>
            <a:ext cx="4066577" cy="334645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55" y="3453386"/>
            <a:ext cx="4567227" cy="3429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069" y="3429000"/>
            <a:ext cx="5143500" cy="3429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423" y="0"/>
            <a:ext cx="9659154" cy="6858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3" y="0"/>
            <a:ext cx="121756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5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30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180" y="0"/>
            <a:ext cx="86196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4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4" y="0"/>
            <a:ext cx="111469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02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74" y="2837869"/>
            <a:ext cx="5863944" cy="390929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396" y="-69275"/>
            <a:ext cx="5883203" cy="3461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3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66" y="104032"/>
            <a:ext cx="5282256" cy="323391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848" y="110840"/>
            <a:ext cx="5670635" cy="318961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243" y="3535848"/>
            <a:ext cx="4452341" cy="322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48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25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69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01" y="0"/>
            <a:ext cx="103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6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32" y="-1"/>
            <a:ext cx="887918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239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6" r="3973"/>
          <a:stretch/>
        </p:blipFill>
        <p:spPr>
          <a:xfrm>
            <a:off x="1814945" y="0"/>
            <a:ext cx="84309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35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6" r="8400"/>
          <a:stretch/>
        </p:blipFill>
        <p:spPr>
          <a:xfrm>
            <a:off x="1017320" y="0"/>
            <a:ext cx="101712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14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915" y="131615"/>
            <a:ext cx="6521747" cy="326087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30" y="3429000"/>
            <a:ext cx="5805066" cy="334319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91" y="3429000"/>
            <a:ext cx="5971309" cy="3343196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 flipH="1">
            <a:off x="18009" y="0"/>
            <a:ext cx="2590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 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2777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5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25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chemeClr val="accent6">
                <a:lumMod val="75000"/>
              </a:schemeClr>
            </a:gs>
            <a:gs pos="33000">
              <a:schemeClr val="bg1"/>
            </a:gs>
            <a:gs pos="67000">
              <a:schemeClr val="bg1"/>
            </a:gs>
            <a:gs pos="86000">
              <a:srgbClr val="FF00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"/>
            <a:ext cx="12192000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Tiempo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José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José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Marco-Antonio Muñiz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-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Maria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Dolores Pradera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7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5513" y="6143624"/>
            <a:ext cx="21375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72153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8" y="-10"/>
            <a:ext cx="12192000" cy="6838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725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0">
        <p15:prstTrans prst="fractur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4 L -0.22031 0.00024 C -0.29726 -0.00162 -0.42057 -0.00324 -0.46302 -0.00717 C -0.53815 -0.028 -0.65586 -0.07037 -0.69961 -0.09444 " pathEditMode="relative" rAng="0" ptsTypes="AAAA">
                                      <p:cBhvr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8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5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7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2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7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1865</TotalTime>
  <Words>100</Words>
  <Application>Microsoft Office PowerPoint</Application>
  <PresentationFormat>Panorámica</PresentationFormat>
  <Paragraphs>43</Paragraphs>
  <Slides>66</Slides>
  <Notes>0</Notes>
  <HiddenSlides>20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66</vt:i4>
      </vt:variant>
    </vt:vector>
  </HeadingPairs>
  <TitlesOfParts>
    <vt:vector size="78" baseType="lpstr">
      <vt:lpstr>Algerian</vt:lpstr>
      <vt:lpstr>Arial</vt:lpstr>
      <vt:lpstr>Arial Black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 que el tiempo se llevó</dc:title>
  <dc:creator>Emilio M Aguilar P</dc:creator>
  <cp:lastModifiedBy>Eagle's nest</cp:lastModifiedBy>
  <cp:revision>186</cp:revision>
  <dcterms:created xsi:type="dcterms:W3CDTF">2016-12-14T02:11:45Z</dcterms:created>
  <dcterms:modified xsi:type="dcterms:W3CDTF">2017-04-27T13:31:46Z</dcterms:modified>
  <cp:category>paisajes</cp:category>
</cp:coreProperties>
</file>