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4" r:id="rId81"/>
    <p:sldId id="335" r:id="rId82"/>
    <p:sldId id="336" r:id="rId83"/>
    <p:sldId id="337" r:id="rId84"/>
    <p:sldId id="338" r:id="rId85"/>
    <p:sldId id="340" r:id="rId86"/>
    <p:sldId id="339" r:id="rId87"/>
    <p:sldId id="341" r:id="rId8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rXvfwzYzfesPh1mTujvnw==" hashData="IEcVuig0PnTSdbV2WBw5K9FZ1Qc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37" d="100"/>
          <a:sy n="37" d="100"/>
        </p:scale>
        <p:origin x="-90" y="-16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F526B-0769-4AC3-8218-413CA90AD5D1}" type="datetimeFigureOut">
              <a:rPr lang="es-CO" smtClean="0"/>
              <a:pPr/>
              <a:t>17/01/2018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5B07D-2B1A-47BD-9DD9-B7B733FBD94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175902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F526B-0769-4AC3-8218-413CA90AD5D1}" type="datetimeFigureOut">
              <a:rPr lang="es-CO" smtClean="0"/>
              <a:pPr/>
              <a:t>17/01/2018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5B07D-2B1A-47BD-9DD9-B7B733FBD94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09706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F526B-0769-4AC3-8218-413CA90AD5D1}" type="datetimeFigureOut">
              <a:rPr lang="es-CO" smtClean="0"/>
              <a:pPr/>
              <a:t>17/01/2018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5B07D-2B1A-47BD-9DD9-B7B733FBD94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221740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F526B-0769-4AC3-8218-413CA90AD5D1}" type="datetimeFigureOut">
              <a:rPr lang="es-CO" smtClean="0"/>
              <a:pPr/>
              <a:t>17/01/2018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5B07D-2B1A-47BD-9DD9-B7B733FBD94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223573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F526B-0769-4AC3-8218-413CA90AD5D1}" type="datetimeFigureOut">
              <a:rPr lang="es-CO" smtClean="0"/>
              <a:pPr/>
              <a:t>17/01/2018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5B07D-2B1A-47BD-9DD9-B7B733FBD94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43887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F526B-0769-4AC3-8218-413CA90AD5D1}" type="datetimeFigureOut">
              <a:rPr lang="es-CO" smtClean="0"/>
              <a:pPr/>
              <a:t>17/01/2018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5B07D-2B1A-47BD-9DD9-B7B733FBD94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11365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F526B-0769-4AC3-8218-413CA90AD5D1}" type="datetimeFigureOut">
              <a:rPr lang="es-CO" smtClean="0"/>
              <a:pPr/>
              <a:t>17/01/2018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5B07D-2B1A-47BD-9DD9-B7B733FBD94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94713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F526B-0769-4AC3-8218-413CA90AD5D1}" type="datetimeFigureOut">
              <a:rPr lang="es-CO" smtClean="0"/>
              <a:pPr/>
              <a:t>17/01/2018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5B07D-2B1A-47BD-9DD9-B7B733FBD94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90597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F526B-0769-4AC3-8218-413CA90AD5D1}" type="datetimeFigureOut">
              <a:rPr lang="es-CO" smtClean="0"/>
              <a:pPr/>
              <a:t>17/01/2018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5B07D-2B1A-47BD-9DD9-B7B733FBD94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930294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F526B-0769-4AC3-8218-413CA90AD5D1}" type="datetimeFigureOut">
              <a:rPr lang="es-CO" smtClean="0"/>
              <a:pPr/>
              <a:t>17/01/2018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5B07D-2B1A-47BD-9DD9-B7B733FBD94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307890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F526B-0769-4AC3-8218-413CA90AD5D1}" type="datetimeFigureOut">
              <a:rPr lang="es-CO" smtClean="0"/>
              <a:pPr/>
              <a:t>17/01/2018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5B07D-2B1A-47BD-9DD9-B7B733FBD94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491225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4F526B-0769-4AC3-8218-413CA90AD5D1}" type="datetimeFigureOut">
              <a:rPr lang="es-CO" smtClean="0"/>
              <a:pPr/>
              <a:t>17/01/2018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35B07D-2B1A-47BD-9DD9-B7B733FBD94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997273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8.png"/><Relationship Id="rId10" Type="http://schemas.openxmlformats.org/officeDocument/2006/relationships/image" Target="../media/image9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718196" y="1443841"/>
            <a:ext cx="675560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 err="1" smtClean="0"/>
              <a:t>Ljubljana</a:t>
            </a:r>
            <a:r>
              <a:rPr lang="es-CO" i="1" dirty="0" smtClean="0"/>
              <a:t>. Tiene cosas que recuerdan a Ámsterdam: sus canales, su tranquilidad, la gente paseando en bicicleta, pero también otras que la asemejan a una ‘pequeña Praga’, con una arquitectura sumamente elegante que se descubre a ambas orillas del río </a:t>
            </a:r>
            <a:r>
              <a:rPr lang="es-CO" i="1" dirty="0" err="1" smtClean="0"/>
              <a:t>Ljubljanica</a:t>
            </a:r>
            <a:r>
              <a:rPr lang="es-CO" i="1" dirty="0" smtClean="0"/>
              <a:t>, mezcla sabia de modernismo centroeuropeo con edificios clásicos. Incluso no faltan las comparaciones con las ciudades austriacas de Graz y Salzburgo, o, por su ambiente juvenil, con cualquier otra ciudad universitaria europea. Sea como sea, la pequeña y coqueta capital de Eslovenia es una pequeña dama donde se vive la vida tranquila, adornada de un cuidado patrimonio monumental –entre el que sobresale su Castillo y sus iglesias medievales-, puentes que en varios tramos enlazan las dos orillas del río, plazas recoletas y, sobre todo, callejones en los que se esconden agradables cafés, cervecerías y cuidadas tiendas donde ir recalando a cada paso.</a:t>
            </a:r>
            <a:endParaRPr lang="es-CO" i="1" dirty="0"/>
          </a:p>
        </p:txBody>
      </p:sp>
      <p:sp>
        <p:nvSpPr>
          <p:cNvPr id="2" name="CuadroTexto 1"/>
          <p:cNvSpPr txBox="1"/>
          <p:nvPr/>
        </p:nvSpPr>
        <p:spPr>
          <a:xfrm>
            <a:off x="10635853" y="5814209"/>
            <a:ext cx="15561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Máximo </a:t>
            </a:r>
            <a:r>
              <a:rPr lang="es-CO" sz="1000" b="1" i="1" dirty="0" err="1" smtClean="0"/>
              <a:t>Spodek</a:t>
            </a:r>
            <a:r>
              <a:rPr lang="es-CO" sz="1000" b="1" i="1" dirty="0" smtClean="0"/>
              <a:t>-Música Romántica</a:t>
            </a:r>
            <a:endParaRPr lang="es-CO" sz="1000" b="1" i="1" dirty="0"/>
          </a:p>
        </p:txBody>
      </p:sp>
      <p:pic>
        <p:nvPicPr>
          <p:cNvPr id="4" name="MAXIMO_SPODEK_ET_MAINTENANT_FRANCE_ROMANTIQUE_MUSI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1201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5440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4826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6697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6092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6239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3275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9664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46250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3768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8870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88151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2122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74040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6957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45744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2082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4686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8817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68456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9372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7400924" y="6029326"/>
            <a:ext cx="1457325" cy="300037"/>
          </a:xfrm>
          <a:prstGeom prst="cloud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36208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052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2536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491296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753790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22560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61285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70740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335467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973442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508852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742853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550670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4657107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8423967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5208564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771055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124168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478233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489028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709889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2406624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527518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05662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889013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5739245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373265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513255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36301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333901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546102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914858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784481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371423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8329136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656533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2665226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689042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4808506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565015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96658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546251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252446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56325505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0375315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5594543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0300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7004847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34740152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15132398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9025501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2962562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7233744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6698315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1778794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56220460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3280518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2530707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2930185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585014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3056226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3664308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9138185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0312431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7743732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300</TotalTime>
  <Words>192</Words>
  <Application>Microsoft Office PowerPoint</Application>
  <PresentationFormat>Personalizado</PresentationFormat>
  <Paragraphs>6</Paragraphs>
  <Slides>86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86</vt:i4>
      </vt:variant>
    </vt:vector>
  </HeadingPairs>
  <TitlesOfParts>
    <vt:vector size="8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14</cp:revision>
  <dcterms:created xsi:type="dcterms:W3CDTF">2017-01-05T01:36:02Z</dcterms:created>
  <dcterms:modified xsi:type="dcterms:W3CDTF">2018-01-17T16:37:02Z</dcterms:modified>
</cp:coreProperties>
</file>