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80" r:id="rId3"/>
    <p:sldId id="382" r:id="rId4"/>
    <p:sldId id="319" r:id="rId5"/>
    <p:sldId id="320" r:id="rId6"/>
    <p:sldId id="321" r:id="rId7"/>
    <p:sldId id="322" r:id="rId8"/>
    <p:sldId id="325" r:id="rId9"/>
    <p:sldId id="323" r:id="rId10"/>
    <p:sldId id="324" r:id="rId11"/>
    <p:sldId id="326" r:id="rId12"/>
    <p:sldId id="328" r:id="rId13"/>
    <p:sldId id="331" r:id="rId14"/>
    <p:sldId id="332" r:id="rId15"/>
    <p:sldId id="333" r:id="rId16"/>
    <p:sldId id="334" r:id="rId17"/>
    <p:sldId id="335" r:id="rId18"/>
    <p:sldId id="336" r:id="rId19"/>
    <p:sldId id="327" r:id="rId20"/>
    <p:sldId id="339" r:id="rId21"/>
    <p:sldId id="340" r:id="rId22"/>
    <p:sldId id="341" r:id="rId23"/>
    <p:sldId id="329" r:id="rId24"/>
    <p:sldId id="347" r:id="rId25"/>
    <p:sldId id="348" r:id="rId26"/>
    <p:sldId id="350" r:id="rId27"/>
    <p:sldId id="351" r:id="rId28"/>
    <p:sldId id="352" r:id="rId29"/>
    <p:sldId id="354" r:id="rId30"/>
    <p:sldId id="338" r:id="rId31"/>
    <p:sldId id="337" r:id="rId32"/>
    <p:sldId id="343" r:id="rId33"/>
    <p:sldId id="356" r:id="rId34"/>
    <p:sldId id="357" r:id="rId35"/>
    <p:sldId id="353" r:id="rId36"/>
    <p:sldId id="383" r:id="rId37"/>
    <p:sldId id="342" r:id="rId38"/>
    <p:sldId id="346" r:id="rId39"/>
    <p:sldId id="349" r:id="rId40"/>
    <p:sldId id="358" r:id="rId41"/>
    <p:sldId id="359" r:id="rId42"/>
    <p:sldId id="362" r:id="rId43"/>
    <p:sldId id="363" r:id="rId44"/>
    <p:sldId id="364" r:id="rId45"/>
    <p:sldId id="360" r:id="rId46"/>
    <p:sldId id="361" r:id="rId47"/>
    <p:sldId id="365" r:id="rId48"/>
    <p:sldId id="366" r:id="rId49"/>
    <p:sldId id="367" r:id="rId50"/>
    <p:sldId id="369" r:id="rId51"/>
    <p:sldId id="370" r:id="rId52"/>
    <p:sldId id="371" r:id="rId53"/>
    <p:sldId id="372" r:id="rId54"/>
    <p:sldId id="373" r:id="rId55"/>
    <p:sldId id="374" r:id="rId56"/>
    <p:sldId id="375" r:id="rId57"/>
    <p:sldId id="376" r:id="rId58"/>
    <p:sldId id="377" r:id="rId59"/>
    <p:sldId id="378" r:id="rId60"/>
    <p:sldId id="379" r:id="rId61"/>
    <p:sldId id="381" r:id="rId62"/>
    <p:sldId id="384" r:id="rId63"/>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5bGWE0EJ4VYf2bnDL328mA==" hashData="TZabrgvSTqUQ7F48WnycRl3zENM="/>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C3B06"/>
    <a:srgbClr val="FABD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13" autoAdjust="0"/>
    <p:restoredTop sz="94660"/>
  </p:normalViewPr>
  <p:slideViewPr>
    <p:cSldViewPr>
      <p:cViewPr>
        <p:scale>
          <a:sx n="60" d="100"/>
          <a:sy n="60" d="100"/>
        </p:scale>
        <p:origin x="629" y="413"/>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9F4667B-3F62-4454-AF55-A9F9B7632E86}" type="datetimeFigureOut">
              <a:rPr lang="es-ES"/>
              <a:pPr>
                <a:defRPr/>
              </a:pPr>
              <a:t>11/09/2025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E1DB1ED6-1EBF-49A0-9C44-9347E5C7ECFE}"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35842"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7891"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4C79932-1B6B-4A3F-A795-1F8D20BD7B0A}" type="slidenum">
              <a:rPr lang="es-ES">
                <a:cs typeface="Arial" charset="0"/>
              </a:rPr>
              <a:pPr fontAlgn="base">
                <a:spcBef>
                  <a:spcPct val="0"/>
                </a:spcBef>
                <a:spcAft>
                  <a:spcPct val="0"/>
                </a:spcAft>
                <a:defRPr/>
              </a:pPr>
              <a:t>30</a:t>
            </a:fld>
            <a:endParaRPr lang="es-ES">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6082"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48131"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3D0CADC-2248-4D34-842D-963A822B6D10}" type="slidenum">
              <a:rPr lang="es-ES">
                <a:cs typeface="Arial" charset="0"/>
              </a:rPr>
              <a:pPr fontAlgn="base">
                <a:spcBef>
                  <a:spcPct val="0"/>
                </a:spcBef>
                <a:spcAft>
                  <a:spcPct val="0"/>
                </a:spcAft>
                <a:defRPr/>
              </a:pPr>
              <a:t>37</a:t>
            </a:fld>
            <a:endParaRPr lang="es-ES">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837C2E0-8922-401B-BB73-CDEFC624F1BE}" type="datetimeFigureOut">
              <a:rPr lang="es-ES"/>
              <a:pPr>
                <a:defRPr/>
              </a:pPr>
              <a:t>11/09/2025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B6D73D5-A6C6-4D4E-A220-6B0188454C9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323928B-47FE-4ED6-BFC0-46CAA47F4C54}" type="datetimeFigureOut">
              <a:rPr lang="es-ES"/>
              <a:pPr>
                <a:defRPr/>
              </a:pPr>
              <a:t>11/09/2025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5989568-E62B-42A5-9B0E-CED6849A1467}"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874684A-17F5-4070-8F1B-6DDF4A5773B8}" type="datetimeFigureOut">
              <a:rPr lang="es-ES"/>
              <a:pPr>
                <a:defRPr/>
              </a:pPr>
              <a:t>11/09/2025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5203622-1D12-401C-9F57-9928BD35EB89}"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D0EEA4C3-1B3D-4E58-93F0-8D31AACAFF3C}" type="datetimeFigureOut">
              <a:rPr lang="es-ES"/>
              <a:pPr>
                <a:defRPr/>
              </a:pPr>
              <a:t>11/09/2025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A9E3F9F-4095-4916-85B3-6EBEADBC23DC}"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25FB628D-D61C-4DC2-BA66-6E9FCC52FDDC}" type="datetimeFigureOut">
              <a:rPr lang="es-ES"/>
              <a:pPr>
                <a:defRPr/>
              </a:pPr>
              <a:t>11/09/2025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B3618E06-D478-41AE-BAFE-17A5D00A5C47}"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77098227-8C14-40DF-80CB-2F2AFD6E46F6}" type="datetimeFigureOut">
              <a:rPr lang="es-ES"/>
              <a:pPr>
                <a:defRPr/>
              </a:pPr>
              <a:t>11/09/2025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18132D9-2979-4F83-B4E3-07C4B00BEE0B}"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36922C4-A79C-4979-B9AA-ECB172E92A21}" type="datetimeFigureOut">
              <a:rPr lang="es-ES"/>
              <a:pPr>
                <a:defRPr/>
              </a:pPr>
              <a:t>11/09/2025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088CFDE-C78B-469E-AFEA-8B74266B3A3F}"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9485D77-B738-4426-9CBA-CAA8E702F508}" type="datetimeFigureOut">
              <a:rPr lang="es-ES"/>
              <a:pPr>
                <a:defRPr/>
              </a:pPr>
              <a:t>11/09/2025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705D5FD-363D-46FD-86F7-BC53C70064FD}"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19E256F-3CF0-4A39-AFC7-508DF0632F76}" type="datetimeFigureOut">
              <a:rPr lang="es-ES"/>
              <a:pPr>
                <a:defRPr/>
              </a:pPr>
              <a:t>11/09/2025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66A7810-259B-4951-AACE-1744E0558692}"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178EF50-07C5-4047-BDB3-2082007E413B}" type="datetimeFigureOut">
              <a:rPr lang="es-ES"/>
              <a:pPr>
                <a:defRPr/>
              </a:pPr>
              <a:t>11/09/2025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AC802D-9EEA-4AED-A8AF-36D30BA081F9}"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3818D45-69A7-4682-8E25-1D79A382E953}" type="datetimeFigureOut">
              <a:rPr lang="es-ES"/>
              <a:pPr>
                <a:defRPr/>
              </a:pPr>
              <a:t>11/09/2025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EAB02C0-47A2-47FF-B4A6-057E23C8FA76}"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957367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9F112F5-37BE-4B96-B8D5-A3A94A48457D}" type="datetimeFigureOut">
              <a:rPr lang="es-ES"/>
              <a:pPr>
                <a:defRPr/>
              </a:pPr>
              <a:t>11/09/2025</a:t>
            </a:fld>
            <a:endParaRPr lang="es-ES"/>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75CBA5D8-2CC1-4B0A-B8D1-EFCDE70EC6C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87668699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93204"/>
            <a:ext cx="7416800" cy="1019528"/>
          </a:xfrm>
          <a:prstGeom prst="rect">
            <a:avLst/>
          </a:prstGeom>
        </p:spPr>
        <p:txBody>
          <a:bodyPr wrap="none" fromWordArt="1">
            <a:prstTxWarp prst="textTriangle">
              <a:avLst>
                <a:gd name="adj" fmla="val 29375"/>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Linares del arroyo y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Maderuelo</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Segovia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99592" y="1489348"/>
            <a:ext cx="7345363" cy="799041"/>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1331640" y="2641476"/>
            <a:ext cx="6769100" cy="719667"/>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y Diseño: </a:t>
            </a:r>
          </a:p>
        </p:txBody>
      </p:sp>
      <p:sp>
        <p:nvSpPr>
          <p:cNvPr id="16390" name="WordArt 6"/>
          <p:cNvSpPr>
            <a:spLocks noChangeArrowheads="1" noChangeShapeType="1" noTextEdit="1"/>
          </p:cNvSpPr>
          <p:nvPr/>
        </p:nvSpPr>
        <p:spPr bwMode="auto">
          <a:xfrm>
            <a:off x="1979712" y="3793604"/>
            <a:ext cx="5113337" cy="51152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39" y="4729709"/>
            <a:ext cx="3240087" cy="6236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smtClean="0">
                <a:ln w="9525">
                  <a:noFill/>
                  <a:round/>
                  <a:headEnd/>
                  <a:tailEnd/>
                </a:ln>
                <a:solidFill>
                  <a:srgbClr val="FFFFFF"/>
                </a:solidFill>
                <a:effectLst>
                  <a:prstShdw prst="shdw17" dist="17961" dir="13500000">
                    <a:srgbClr val="999999"/>
                  </a:prstShdw>
                </a:effectLst>
                <a:latin typeface="High Tower Text"/>
              </a:rPr>
              <a:t> </a:t>
            </a:r>
            <a:r>
              <a:rPr lang="es-ES" sz="3200"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smtClean="0">
                <a:ln w="9525">
                  <a:noFill/>
                  <a:round/>
                  <a:headEnd/>
                  <a:tailEnd/>
                </a:ln>
                <a:solidFill>
                  <a:srgbClr val="FFFFFF"/>
                </a:solidFill>
                <a:effectLst>
                  <a:prstShdw prst="shdw17" dist="17961" dir="13500000">
                    <a:srgbClr val="999999"/>
                  </a:prstShdw>
                </a:effectLst>
                <a:latin typeface="High Tower Text"/>
              </a:rPr>
              <a:t> </a:t>
            </a:r>
            <a:endParaRPr lang="es-ES" sz="3200"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9 Linares del Arroyo9 llenado-del-embalse-de-linares-por-primera-vez.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87624" y="0"/>
            <a:ext cx="6660734" cy="923330"/>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a:t>
            </a:r>
            <a:r>
              <a:rPr lang="es-E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rPr>
              <a:t>Linares del Arroyo </a:t>
            </a:r>
            <a:endParaRPr lang="es-E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endParaRPr>
          </a:p>
        </p:txBody>
      </p:sp>
      <p:sp>
        <p:nvSpPr>
          <p:cNvPr id="3" name="2 CuadroTexto"/>
          <p:cNvSpPr txBox="1"/>
          <p:nvPr/>
        </p:nvSpPr>
        <p:spPr>
          <a:xfrm>
            <a:off x="323528" y="1129308"/>
            <a:ext cx="864096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Las obras de embalse de los ríos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Riaza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Aguisejo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se iniciaron durante la Segunda República al tiempo que la línea férrea Madrid- Burgos y prosiguieron -en muy diferentes condiciones- bajo mandato de los alzados contra la legalidad republicana y años después, concluidas por la dictadura franquista. Las correspondientes al embalse de Linares, en el actual término municipal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Maderuelo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(Nordeste de Segovia) terminaron en 1951.</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577580"/>
            <a:ext cx="8568952"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pueblo de Linares del Arroyo, extinto y sumergido bajo el embalse, había conocido entonces la actividad propia del desarrollo de una gran obra pública es decir, creación de empleo, atracción de mano de obra y despegue de la actividad sindical. Allí, al hilo de los trabajos, además de UGT se constituyó la sección sindical de CNT, con ramificaciones en pueblos próximos como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Ayllón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77000">
        <p:split/>
      </p:transition>
    </mc:Choice>
    <mc:Fallback xmlns="">
      <p:transition spd="slow" advTm="77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93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85c7fa29061bf1906e5120ed2728b6d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Paralelogramo"/>
          <p:cNvSpPr/>
          <p:nvPr/>
        </p:nvSpPr>
        <p:spPr>
          <a:xfrm rot="20695055">
            <a:off x="-704535" y="62681"/>
            <a:ext cx="2520677" cy="5715000"/>
          </a:xfrm>
          <a:prstGeom prst="parallelogram">
            <a:avLst>
              <a:gd name="adj" fmla="val 62605"/>
            </a:avLst>
          </a:prstGeom>
          <a:solidFill>
            <a:schemeClr val="tx2">
              <a:lumMod val="75000"/>
              <a:alpha val="60000"/>
            </a:schemeClr>
          </a:solidFill>
          <a:ln w="19050">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Paralelogramo"/>
          <p:cNvSpPr/>
          <p:nvPr/>
        </p:nvSpPr>
        <p:spPr>
          <a:xfrm rot="1024946" flipH="1">
            <a:off x="7113782" y="118473"/>
            <a:ext cx="2718449" cy="5608248"/>
          </a:xfrm>
          <a:prstGeom prst="parallelogram">
            <a:avLst>
              <a:gd name="adj" fmla="val 65790"/>
            </a:avLst>
          </a:prstGeom>
          <a:solidFill>
            <a:schemeClr val="tx2">
              <a:lumMod val="75000"/>
              <a:alpha val="60000"/>
            </a:schemeClr>
          </a:solidFill>
          <a:ln w="19050">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Paralelogramo"/>
          <p:cNvSpPr/>
          <p:nvPr/>
        </p:nvSpPr>
        <p:spPr>
          <a:xfrm rot="20725037">
            <a:off x="284929" y="37884"/>
            <a:ext cx="2357438" cy="5715000"/>
          </a:xfrm>
          <a:prstGeom prst="parallelogram">
            <a:avLst>
              <a:gd name="adj" fmla="val 61428"/>
            </a:avLst>
          </a:prstGeom>
          <a:solidFill>
            <a:schemeClr val="tx2">
              <a:lumMod val="75000"/>
              <a:alpha val="60000"/>
            </a:schemeClr>
          </a:solidFill>
          <a:ln w="19050">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aralelogramo"/>
          <p:cNvSpPr/>
          <p:nvPr/>
        </p:nvSpPr>
        <p:spPr>
          <a:xfrm rot="867633" flipH="1">
            <a:off x="6397631" y="39144"/>
            <a:ext cx="2372247" cy="5695163"/>
          </a:xfrm>
          <a:prstGeom prst="parallelogram">
            <a:avLst>
              <a:gd name="adj" fmla="val 61772"/>
            </a:avLst>
          </a:prstGeom>
          <a:solidFill>
            <a:schemeClr val="tx2">
              <a:lumMod val="75000"/>
              <a:alpha val="60000"/>
            </a:schemeClr>
          </a:solidFill>
          <a:ln w="19050">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aralelogramo"/>
          <p:cNvSpPr/>
          <p:nvPr/>
        </p:nvSpPr>
        <p:spPr>
          <a:xfrm rot="20726285">
            <a:off x="1148034" y="38476"/>
            <a:ext cx="2363349" cy="5715000"/>
          </a:xfrm>
          <a:prstGeom prst="parallelogram">
            <a:avLst>
              <a:gd name="adj" fmla="val 61556"/>
            </a:avLst>
          </a:prstGeom>
          <a:solidFill>
            <a:schemeClr val="tx2">
              <a:lumMod val="75000"/>
              <a:alpha val="60000"/>
            </a:schemeClr>
          </a:solidFill>
          <a:ln w="19050">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Paralelogramo"/>
          <p:cNvSpPr/>
          <p:nvPr/>
        </p:nvSpPr>
        <p:spPr>
          <a:xfrm rot="791518" flipH="1">
            <a:off x="5553999" y="18607"/>
            <a:ext cx="2286000" cy="5715000"/>
          </a:xfrm>
          <a:prstGeom prst="parallelogram">
            <a:avLst>
              <a:gd name="adj" fmla="val 59618"/>
            </a:avLst>
          </a:prstGeom>
          <a:solidFill>
            <a:schemeClr val="tx2">
              <a:lumMod val="75000"/>
              <a:alpha val="60000"/>
            </a:schemeClr>
          </a:solidFill>
          <a:ln w="19050">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Paralelogramo"/>
          <p:cNvSpPr/>
          <p:nvPr/>
        </p:nvSpPr>
        <p:spPr>
          <a:xfrm rot="20700303">
            <a:off x="2029528" y="-21243"/>
            <a:ext cx="2434186" cy="5715000"/>
          </a:xfrm>
          <a:prstGeom prst="parallelogram">
            <a:avLst>
              <a:gd name="adj" fmla="val 61704"/>
            </a:avLst>
          </a:prstGeom>
          <a:solidFill>
            <a:schemeClr val="tx2">
              <a:lumMod val="75000"/>
              <a:alpha val="60000"/>
            </a:schemeClr>
          </a:solidFill>
          <a:ln w="19050">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Paralelogramo"/>
          <p:cNvSpPr/>
          <p:nvPr/>
        </p:nvSpPr>
        <p:spPr>
          <a:xfrm rot="801555" flipH="1">
            <a:off x="4697257" y="19937"/>
            <a:ext cx="2286000" cy="5715000"/>
          </a:xfrm>
          <a:prstGeom prst="parallelogram">
            <a:avLst>
              <a:gd name="adj" fmla="val 62317"/>
            </a:avLst>
          </a:prstGeom>
          <a:solidFill>
            <a:schemeClr val="tx2">
              <a:lumMod val="75000"/>
              <a:alpha val="60000"/>
            </a:schemeClr>
          </a:solidFill>
          <a:ln w="19050">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aralelogramo"/>
          <p:cNvSpPr/>
          <p:nvPr/>
        </p:nvSpPr>
        <p:spPr>
          <a:xfrm rot="20701726">
            <a:off x="2893914" y="40671"/>
            <a:ext cx="2357438" cy="5715000"/>
          </a:xfrm>
          <a:prstGeom prst="parallelogram">
            <a:avLst>
              <a:gd name="adj" fmla="val 63337"/>
            </a:avLst>
          </a:prstGeom>
          <a:solidFill>
            <a:schemeClr val="tx2">
              <a:lumMod val="75000"/>
              <a:alpha val="60000"/>
            </a:schemeClr>
          </a:solidFill>
          <a:ln w="19050">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aralelogramo"/>
          <p:cNvSpPr/>
          <p:nvPr/>
        </p:nvSpPr>
        <p:spPr>
          <a:xfrm rot="828759" flipH="1">
            <a:off x="3853017" y="23418"/>
            <a:ext cx="2286000" cy="5715000"/>
          </a:xfrm>
          <a:prstGeom prst="parallelogram">
            <a:avLst>
              <a:gd name="adj" fmla="val 63385"/>
            </a:avLst>
          </a:prstGeom>
          <a:solidFill>
            <a:schemeClr val="tx2">
              <a:lumMod val="75000"/>
              <a:alpha val="60000"/>
            </a:schemeClr>
          </a:solidFill>
          <a:ln w="19050">
            <a:solidFill>
              <a:schemeClr val="tx2">
                <a:lumMod val="50000"/>
              </a:schemeClr>
            </a:solid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Linares del Arroyo, el pueblo de Segovia que 'desapareció' hace 75 años por la construcción de un pantano. Repasamos los recuerdos de un núcleo que acabó bajo el agua junto a sus muertos.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glitter pattern="hexagon"/>
        <p:sndAc>
          <p:stSnd loop="1">
            <p:snd r:embed="rId2" name="Variadas.wav"/>
          </p:stSnd>
        </p:sndAc>
      </p:transition>
    </mc:Choice>
    <mc:Fallback xmlns="">
      <p:transition spd="slow" advTm="25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1+ppt_w/2"/>
                                          </p:val>
                                        </p:tav>
                                      </p:tavLst>
                                    </p:anim>
                                    <p:anim calcmode="lin" valueType="num">
                                      <p:cBhvr additive="base">
                                        <p:cTn id="7" dur="5000"/>
                                        <p:tgtEl>
                                          <p:spTgt spid="7"/>
                                        </p:tgtEl>
                                        <p:attrNameLst>
                                          <p:attrName>ppt_y</p:attrName>
                                        </p:attrNameLst>
                                      </p:cBhvr>
                                      <p:tavLst>
                                        <p:tav tm="0">
                                          <p:val>
                                            <p:strVal val="ppt_y"/>
                                          </p:val>
                                        </p:tav>
                                        <p:tav tm="100000">
                                          <p:val>
                                            <p:strVal val="ppt_y"/>
                                          </p:val>
                                        </p:tav>
                                      </p:tavLst>
                                    </p:anim>
                                    <p:set>
                                      <p:cBhvr>
                                        <p:cTn id="8" dur="1" fill="hold">
                                          <p:stCondLst>
                                            <p:cond delay="4999"/>
                                          </p:stCondLst>
                                        </p:cTn>
                                        <p:tgtEl>
                                          <p:spTgt spid="7"/>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9"/>
                                        </p:tgtEl>
                                        <p:attrNameLst>
                                          <p:attrName>ppt_x</p:attrName>
                                        </p:attrNameLst>
                                      </p:cBhvr>
                                      <p:tavLst>
                                        <p:tav tm="0">
                                          <p:val>
                                            <p:strVal val="ppt_x"/>
                                          </p:val>
                                        </p:tav>
                                        <p:tav tm="100000">
                                          <p:val>
                                            <p:strVal val="1+ppt_w/2"/>
                                          </p:val>
                                        </p:tav>
                                      </p:tavLst>
                                    </p:anim>
                                    <p:anim calcmode="lin" valueType="num">
                                      <p:cBhvr additive="base">
                                        <p:cTn id="11" dur="5000"/>
                                        <p:tgtEl>
                                          <p:spTgt spid="9"/>
                                        </p:tgtEl>
                                        <p:attrNameLst>
                                          <p:attrName>ppt_y</p:attrName>
                                        </p:attrNameLst>
                                      </p:cBhvr>
                                      <p:tavLst>
                                        <p:tav tm="0">
                                          <p:val>
                                            <p:strVal val="ppt_y"/>
                                          </p:val>
                                        </p:tav>
                                        <p:tav tm="100000">
                                          <p:val>
                                            <p:strVal val="ppt_y"/>
                                          </p:val>
                                        </p:tav>
                                      </p:tavLst>
                                    </p:anim>
                                    <p:set>
                                      <p:cBhvr>
                                        <p:cTn id="12" dur="1" fill="hold">
                                          <p:stCondLst>
                                            <p:cond delay="4999"/>
                                          </p:stCondLst>
                                        </p:cTn>
                                        <p:tgtEl>
                                          <p:spTgt spid="9"/>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1+ppt_w/2"/>
                                          </p:val>
                                        </p:tav>
                                      </p:tavLst>
                                    </p:anim>
                                    <p:anim calcmode="lin" valueType="num">
                                      <p:cBhvr additive="base">
                                        <p:cTn id="15" dur="5000"/>
                                        <p:tgtEl>
                                          <p:spTgt spid="11"/>
                                        </p:tgtEl>
                                        <p:attrNameLst>
                                          <p:attrName>ppt_y</p:attrName>
                                        </p:attrNameLst>
                                      </p:cBhvr>
                                      <p:tavLst>
                                        <p:tav tm="0">
                                          <p:val>
                                            <p:strVal val="ppt_y"/>
                                          </p:val>
                                        </p:tav>
                                        <p:tav tm="100000">
                                          <p:val>
                                            <p:strVal val="ppt_y"/>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1+ppt_w/2"/>
                                          </p:val>
                                        </p:tav>
                                      </p:tavLst>
                                    </p:anim>
                                    <p:anim calcmode="lin" valueType="num">
                                      <p:cBhvr additive="base">
                                        <p:cTn id="19" dur="5000"/>
                                        <p:tgtEl>
                                          <p:spTgt spid="13"/>
                                        </p:tgtEl>
                                        <p:attrNameLst>
                                          <p:attrName>ppt_y</p:attrName>
                                        </p:attrNameLst>
                                      </p:cBhvr>
                                      <p:tavLst>
                                        <p:tav tm="0">
                                          <p:val>
                                            <p:strVal val="ppt_y"/>
                                          </p:val>
                                        </p:tav>
                                        <p:tav tm="100000">
                                          <p:val>
                                            <p:strVal val="ppt_y"/>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5"/>
                                        </p:tgtEl>
                                        <p:attrNameLst>
                                          <p:attrName>ppt_x</p:attrName>
                                        </p:attrNameLst>
                                      </p:cBhvr>
                                      <p:tavLst>
                                        <p:tav tm="0">
                                          <p:val>
                                            <p:strVal val="ppt_x"/>
                                          </p:val>
                                        </p:tav>
                                        <p:tav tm="100000">
                                          <p:val>
                                            <p:strVal val="1+ppt_w/2"/>
                                          </p:val>
                                        </p:tav>
                                      </p:tavLst>
                                    </p:anim>
                                    <p:anim calcmode="lin" valueType="num">
                                      <p:cBhvr additive="base">
                                        <p:cTn id="23" dur="5000"/>
                                        <p:tgtEl>
                                          <p:spTgt spid="15"/>
                                        </p:tgtEl>
                                        <p:attrNameLst>
                                          <p:attrName>ppt_y</p:attrName>
                                        </p:attrNameLst>
                                      </p:cBhvr>
                                      <p:tavLst>
                                        <p:tav tm="0">
                                          <p:val>
                                            <p:strVal val="ppt_y"/>
                                          </p:val>
                                        </p:tav>
                                        <p:tav tm="100000">
                                          <p:val>
                                            <p:strVal val="ppt_y"/>
                                          </p:val>
                                        </p:tav>
                                      </p:tavLst>
                                    </p:anim>
                                    <p:set>
                                      <p:cBhvr>
                                        <p:cTn id="24" dur="1" fill="hold">
                                          <p:stCondLst>
                                            <p:cond delay="4999"/>
                                          </p:stCondLst>
                                        </p:cTn>
                                        <p:tgtEl>
                                          <p:spTgt spid="15"/>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8"/>
                                        </p:tgtEl>
                                        <p:attrNameLst>
                                          <p:attrName>ppt_x</p:attrName>
                                        </p:attrNameLst>
                                      </p:cBhvr>
                                      <p:tavLst>
                                        <p:tav tm="0">
                                          <p:val>
                                            <p:strVal val="ppt_x"/>
                                          </p:val>
                                        </p:tav>
                                        <p:tav tm="100000">
                                          <p:val>
                                            <p:strVal val="0-ppt_w/2"/>
                                          </p:val>
                                        </p:tav>
                                      </p:tavLst>
                                    </p:anim>
                                    <p:anim calcmode="lin" valueType="num">
                                      <p:cBhvr additive="base">
                                        <p:cTn id="27" dur="5000"/>
                                        <p:tgtEl>
                                          <p:spTgt spid="8"/>
                                        </p:tgtEl>
                                        <p:attrNameLst>
                                          <p:attrName>ppt_y</p:attrName>
                                        </p:attrNameLst>
                                      </p:cBhvr>
                                      <p:tavLst>
                                        <p:tav tm="0">
                                          <p:val>
                                            <p:strVal val="ppt_y"/>
                                          </p:val>
                                        </p:tav>
                                        <p:tav tm="100000">
                                          <p:val>
                                            <p:strVal val="ppt_y"/>
                                          </p:val>
                                        </p:tav>
                                      </p:tavLst>
                                    </p:anim>
                                    <p:set>
                                      <p:cBhvr>
                                        <p:cTn id="28" dur="1" fill="hold">
                                          <p:stCondLst>
                                            <p:cond delay="4999"/>
                                          </p:stCondLst>
                                        </p:cTn>
                                        <p:tgtEl>
                                          <p:spTgt spid="8"/>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5000"/>
                                        <p:tgtEl>
                                          <p:spTgt spid="10"/>
                                        </p:tgtEl>
                                        <p:attrNameLst>
                                          <p:attrName>ppt_x</p:attrName>
                                        </p:attrNameLst>
                                      </p:cBhvr>
                                      <p:tavLst>
                                        <p:tav tm="0">
                                          <p:val>
                                            <p:strVal val="ppt_x"/>
                                          </p:val>
                                        </p:tav>
                                        <p:tav tm="100000">
                                          <p:val>
                                            <p:strVal val="0-ppt_w/2"/>
                                          </p:val>
                                        </p:tav>
                                      </p:tavLst>
                                    </p:anim>
                                    <p:anim calcmode="lin" valueType="num">
                                      <p:cBhvr additive="base">
                                        <p:cTn id="31" dur="5000"/>
                                        <p:tgtEl>
                                          <p:spTgt spid="10"/>
                                        </p:tgtEl>
                                        <p:attrNameLst>
                                          <p:attrName>ppt_y</p:attrName>
                                        </p:attrNameLst>
                                      </p:cBhvr>
                                      <p:tavLst>
                                        <p:tav tm="0">
                                          <p:val>
                                            <p:strVal val="ppt_y"/>
                                          </p:val>
                                        </p:tav>
                                        <p:tav tm="100000">
                                          <p:val>
                                            <p:strVal val="ppt_y"/>
                                          </p:val>
                                        </p:tav>
                                      </p:tavLst>
                                    </p:anim>
                                    <p:set>
                                      <p:cBhvr>
                                        <p:cTn id="32" dur="1" fill="hold">
                                          <p:stCondLst>
                                            <p:cond delay="4999"/>
                                          </p:stCondLst>
                                        </p:cTn>
                                        <p:tgtEl>
                                          <p:spTgt spid="1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5000"/>
                                        <p:tgtEl>
                                          <p:spTgt spid="14"/>
                                        </p:tgtEl>
                                        <p:attrNameLst>
                                          <p:attrName>ppt_x</p:attrName>
                                        </p:attrNameLst>
                                      </p:cBhvr>
                                      <p:tavLst>
                                        <p:tav tm="0">
                                          <p:val>
                                            <p:strVal val="ppt_x"/>
                                          </p:val>
                                        </p:tav>
                                        <p:tav tm="100000">
                                          <p:val>
                                            <p:strVal val="0-ppt_w/2"/>
                                          </p:val>
                                        </p:tav>
                                      </p:tavLst>
                                    </p:anim>
                                    <p:anim calcmode="lin" valueType="num">
                                      <p:cBhvr additive="base">
                                        <p:cTn id="39" dur="5000"/>
                                        <p:tgtEl>
                                          <p:spTgt spid="14"/>
                                        </p:tgtEl>
                                        <p:attrNameLst>
                                          <p:attrName>ppt_y</p:attrName>
                                        </p:attrNameLst>
                                      </p:cBhvr>
                                      <p:tavLst>
                                        <p:tav tm="0">
                                          <p:val>
                                            <p:strVal val="ppt_y"/>
                                          </p:val>
                                        </p:tav>
                                        <p:tav tm="100000">
                                          <p:val>
                                            <p:strVal val="ppt_y"/>
                                          </p:val>
                                        </p:tav>
                                      </p:tavLst>
                                    </p:anim>
                                    <p:set>
                                      <p:cBhvr>
                                        <p:cTn id="40" dur="1" fill="hold">
                                          <p:stCondLst>
                                            <p:cond delay="4999"/>
                                          </p:stCondLst>
                                        </p:cTn>
                                        <p:tgtEl>
                                          <p:spTgt spid="14"/>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5000"/>
                                        <p:tgtEl>
                                          <p:spTgt spid="16"/>
                                        </p:tgtEl>
                                        <p:attrNameLst>
                                          <p:attrName>ppt_x</p:attrName>
                                        </p:attrNameLst>
                                      </p:cBhvr>
                                      <p:tavLst>
                                        <p:tav tm="0">
                                          <p:val>
                                            <p:strVal val="ppt_x"/>
                                          </p:val>
                                        </p:tav>
                                        <p:tav tm="100000">
                                          <p:val>
                                            <p:strVal val="0-ppt_w/2"/>
                                          </p:val>
                                        </p:tav>
                                      </p:tavLst>
                                    </p:anim>
                                    <p:anim calcmode="lin" valueType="num">
                                      <p:cBhvr additive="base">
                                        <p:cTn id="43" dur="5000"/>
                                        <p:tgtEl>
                                          <p:spTgt spid="16"/>
                                        </p:tgtEl>
                                        <p:attrNameLst>
                                          <p:attrName>ppt_y</p:attrName>
                                        </p:attrNameLst>
                                      </p:cBhvr>
                                      <p:tavLst>
                                        <p:tav tm="0">
                                          <p:val>
                                            <p:strVal val="ppt_y"/>
                                          </p:val>
                                        </p:tav>
                                        <p:tav tm="100000">
                                          <p:val>
                                            <p:strVal val="ppt_y"/>
                                          </p:val>
                                        </p:tav>
                                      </p:tavLst>
                                    </p:anim>
                                    <p:set>
                                      <p:cBhvr>
                                        <p:cTn id="44" dur="1" fill="hold">
                                          <p:stCondLst>
                                            <p:cond delay="4999"/>
                                          </p:stCondLst>
                                        </p:cTn>
                                        <p:tgtEl>
                                          <p:spTgt spid="16"/>
                                        </p:tgtEl>
                                        <p:attrNameLst>
                                          <p:attrName>style.visibility</p:attrName>
                                        </p:attrNameLst>
                                      </p:cBhvr>
                                      <p:to>
                                        <p:strVal val="hidden"/>
                                      </p:to>
                                    </p:set>
                                  </p:childTnLst>
                                </p:cTn>
                              </p:par>
                              <p:par>
                                <p:cTn id="45" presetID="23" presetClass="entr" presetSubtype="288" fill="hold" nodeType="withEffect">
                                  <p:stCondLst>
                                    <p:cond delay="1500"/>
                                  </p:stCondLst>
                                  <p:childTnLst>
                                    <p:set>
                                      <p:cBhvr>
                                        <p:cTn id="46" dur="1" fill="hold">
                                          <p:stCondLst>
                                            <p:cond delay="0"/>
                                          </p:stCondLst>
                                        </p:cTn>
                                        <p:tgtEl>
                                          <p:spTgt spid="5"/>
                                        </p:tgtEl>
                                        <p:attrNameLst>
                                          <p:attrName>style.visibility</p:attrName>
                                        </p:attrNameLst>
                                      </p:cBhvr>
                                      <p:to>
                                        <p:strVal val="visible"/>
                                      </p:to>
                                    </p:set>
                                    <p:anim calcmode="lin" valueType="num">
                                      <p:cBhvr>
                                        <p:cTn id="47" dur="4000" fill="hold"/>
                                        <p:tgtEl>
                                          <p:spTgt spid="5"/>
                                        </p:tgtEl>
                                        <p:attrNameLst>
                                          <p:attrName>ppt_w</p:attrName>
                                        </p:attrNameLst>
                                      </p:cBhvr>
                                      <p:tavLst>
                                        <p:tav tm="0">
                                          <p:val>
                                            <p:strVal val="4/3*#ppt_w"/>
                                          </p:val>
                                        </p:tav>
                                        <p:tav tm="100000">
                                          <p:val>
                                            <p:strVal val="#ppt_w"/>
                                          </p:val>
                                        </p:tav>
                                      </p:tavLst>
                                    </p:anim>
                                    <p:anim calcmode="lin" valueType="num">
                                      <p:cBhvr>
                                        <p:cTn id="48" dur="4000" fill="hold"/>
                                        <p:tgtEl>
                                          <p:spTgt spid="5"/>
                                        </p:tgtEl>
                                        <p:attrNameLst>
                                          <p:attrName>ppt_h</p:attrName>
                                        </p:attrNameLst>
                                      </p:cBhvr>
                                      <p:tavLst>
                                        <p:tav tm="0">
                                          <p:val>
                                            <p:strVal val="4/3*#ppt_h"/>
                                          </p:val>
                                        </p:tav>
                                        <p:tav tm="100000">
                                          <p:val>
                                            <p:strVal val="#ppt_h"/>
                                          </p:val>
                                        </p:tav>
                                      </p:tavLst>
                                    </p:anim>
                                  </p:childTnLst>
                                </p:cTn>
                              </p:par>
                              <p:par>
                                <p:cTn id="49" presetID="16" presetClass="entr" presetSubtype="37" fill="hold" nodeType="withEffect">
                                  <p:stCondLst>
                                    <p:cond delay="1500"/>
                                  </p:stCondLst>
                                  <p:childTnLst>
                                    <p:set>
                                      <p:cBhvr>
                                        <p:cTn id="50" dur="1" fill="hold">
                                          <p:stCondLst>
                                            <p:cond delay="0"/>
                                          </p:stCondLst>
                                        </p:cTn>
                                        <p:tgtEl>
                                          <p:spTgt spid="5"/>
                                        </p:tgtEl>
                                        <p:attrNameLst>
                                          <p:attrName>style.visibility</p:attrName>
                                        </p:attrNameLst>
                                      </p:cBhvr>
                                      <p:to>
                                        <p:strVal val="visible"/>
                                      </p:to>
                                    </p:set>
                                    <p:animEffect transition="in" filter="barn(outVertical)">
                                      <p:cBhvr>
                                        <p:cTn id="51" dur="4000"/>
                                        <p:tgtEl>
                                          <p:spTgt spid="5"/>
                                        </p:tgtEl>
                                      </p:cBhvr>
                                    </p:animEffect>
                                  </p:childTnLst>
                                </p:cTn>
                              </p:par>
                            </p:childTnLst>
                          </p:cTn>
                        </p:par>
                        <p:par>
                          <p:cTn id="52" fill="hold">
                            <p:stCondLst>
                              <p:cond delay="55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1"/>
                                          </p:val>
                                        </p:tav>
                                        <p:tav tm="100000">
                                          <p:val>
                                            <p:strVal val="#ppt_x"/>
                                          </p:val>
                                        </p:tav>
                                      </p:tavLst>
                                    </p:anim>
                                    <p:anim calcmode="lin" valueType="num">
                                      <p:cBhvr>
                                        <p:cTn id="57"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Ana María\Desktop\25299y.jpg"/>
          <p:cNvPicPr>
            <a:picLocks noChangeAspect="1" noChangeArrowheads="1"/>
          </p:cNvPicPr>
          <p:nvPr/>
        </p:nvPicPr>
        <p:blipFill>
          <a:blip r:embed="rId2" cstate="print"/>
          <a:srcRect l="50000" b="48740"/>
          <a:stretch>
            <a:fillRect/>
          </a:stretch>
        </p:blipFill>
        <p:spPr bwMode="auto">
          <a:xfrm>
            <a:off x="4572000" y="0"/>
            <a:ext cx="4572000" cy="2929508"/>
          </a:xfrm>
          <a:prstGeom prst="rect">
            <a:avLst/>
          </a:prstGeom>
          <a:noFill/>
          <a:ln w="9525">
            <a:noFill/>
            <a:miter lim="800000"/>
            <a:headEnd/>
            <a:tailEnd/>
          </a:ln>
        </p:spPr>
      </p:pic>
      <p:pic>
        <p:nvPicPr>
          <p:cNvPr id="3" name="Picture 4" descr="C:\Users\Ana María\Desktop\25299y.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Picture 4" descr="C:\Users\Ana María\Desktop\25299y.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5" name="Picture 4" descr="C:\Users\Ana María\Desktop\25299y.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una época en la que se habla de la desaparición de los pueblos por falta de habitantes y futuro, hoy recorremos 75 años en el tiempo hasta una localidad que hoy día no existe. Y no porque no tuviera habitantes, sino porque la vaciaron. O mejor dicho, la llenaron.</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1187624" y="481236"/>
            <a:ext cx="5832648" cy="369332"/>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Posiblemente el único </a:t>
            </a:r>
            <a:r>
              <a:rPr lang="es-ES" b="1" i="1" dirty="0" err="1" smtClean="0">
                <a:effectLst>
                  <a:glow rad="101600">
                    <a:srgbClr val="C00000">
                      <a:alpha val="60000"/>
                    </a:srgbClr>
                  </a:glow>
                  <a:outerShdw blurRad="38100" dist="38100" dir="2700000" algn="tl">
                    <a:srgbClr val="000000">
                      <a:alpha val="43137"/>
                    </a:srgbClr>
                  </a:outerShdw>
                </a:effectLst>
              </a:rPr>
              <a:t>selfie</a:t>
            </a:r>
            <a:r>
              <a:rPr lang="es-ES" b="1" i="1" dirty="0" smtClean="0">
                <a:effectLst>
                  <a:glow rad="101600">
                    <a:srgbClr val="C00000">
                      <a:alpha val="60000"/>
                    </a:srgbClr>
                  </a:glow>
                  <a:outerShdw blurRad="38100" dist="38100" dir="2700000" algn="tl">
                    <a:srgbClr val="000000">
                      <a:alpha val="43137"/>
                    </a:srgbClr>
                  </a:outerShdw>
                </a:effectLst>
              </a:rPr>
              <a:t> en Linares del Arroyo.</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glitter dir="r" pattern="hexagon"/>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1300"/>
                                        <p:tgtEl>
                                          <p:spTgt spid="2"/>
                                        </p:tgtEl>
                                      </p:cBhvr>
                                    </p:animEffect>
                                  </p:childTnLst>
                                </p:cTn>
                              </p:par>
                            </p:childTnLst>
                          </p:cTn>
                        </p:par>
                        <p:par>
                          <p:cTn id="8" fill="hold">
                            <p:stCondLst>
                              <p:cond delay="1300"/>
                            </p:stCondLst>
                            <p:childTnLst>
                              <p:par>
                                <p:cTn id="9" presetID="21"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2)">
                                      <p:cBhvr>
                                        <p:cTn id="11" dur="1300"/>
                                        <p:tgtEl>
                                          <p:spTgt spid="3"/>
                                        </p:tgtEl>
                                      </p:cBhvr>
                                    </p:animEffect>
                                  </p:childTnLst>
                                </p:cTn>
                              </p:par>
                            </p:childTnLst>
                          </p:cTn>
                        </p:par>
                        <p:par>
                          <p:cTn id="12" fill="hold">
                            <p:stCondLst>
                              <p:cond delay="2600"/>
                            </p:stCondLst>
                            <p:childTnLst>
                              <p:par>
                                <p:cTn id="13" presetID="21" presetClass="entr" presetSubtype="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2)">
                                      <p:cBhvr>
                                        <p:cTn id="15" dur="1300"/>
                                        <p:tgtEl>
                                          <p:spTgt spid="4"/>
                                        </p:tgtEl>
                                      </p:cBhvr>
                                    </p:animEffect>
                                  </p:childTnLst>
                                </p:cTn>
                              </p:par>
                            </p:childTnLst>
                          </p:cTn>
                        </p:par>
                        <p:par>
                          <p:cTn id="16" fill="hold">
                            <p:stCondLst>
                              <p:cond delay="3900"/>
                            </p:stCondLst>
                            <p:childTnLst>
                              <p:par>
                                <p:cTn id="17" presetID="21" presetClass="entr" presetSubtype="2"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2)">
                                      <p:cBhvr>
                                        <p:cTn id="19" dur="1300"/>
                                        <p:tgtEl>
                                          <p:spTgt spid="5"/>
                                        </p:tgtEl>
                                      </p:cBhvr>
                                    </p:animEffect>
                                  </p:childTnLst>
                                </p:cTn>
                              </p:par>
                            </p:childTnLst>
                          </p:cTn>
                        </p:par>
                        <p:par>
                          <p:cTn id="20" fill="hold">
                            <p:stCondLst>
                              <p:cond delay="52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500"/>
                            </p:stCondLst>
                            <p:childTnLst>
                              <p:par>
                                <p:cTn id="27" presetID="40" presetClass="entr" presetSubtype="0" fill="hold" grpId="0" nodeType="afterEffect">
                                  <p:stCondLst>
                                    <p:cond delay="10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613_kobieta-bizuteria-czerwony-kapelusz.jpg"/>
          <p:cNvPicPr>
            <a:picLocks noChangeAspect="1"/>
          </p:cNvPicPr>
          <p:nvPr/>
        </p:nvPicPr>
        <p:blipFill>
          <a:blip r:embed="rId2" cstate="print"/>
          <a:stretch>
            <a:fillRect/>
          </a:stretch>
        </p:blipFill>
        <p:spPr bwMode="auto">
          <a:xfrm>
            <a:off x="0" y="7939"/>
            <a:ext cx="9144000"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ágrima"/>
          <p:cNvSpPr/>
          <p:nvPr/>
        </p:nvSpPr>
        <p:spPr>
          <a:xfrm rot="8068511">
            <a:off x="2337443" y="-279145"/>
            <a:ext cx="4756017" cy="4869924"/>
          </a:xfrm>
          <a:prstGeom prst="teardrop">
            <a:avLst>
              <a:gd name="adj" fmla="val 113232"/>
            </a:avLst>
          </a:prstGeom>
          <a:solidFill>
            <a:schemeClr val="bg1">
              <a:lumMod val="65000"/>
              <a:lumOff val="35000"/>
              <a:alpha val="60000"/>
            </a:schemeClr>
          </a:solidFill>
          <a:ln w="3175">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8038588">
            <a:off x="2560448" y="316622"/>
            <a:ext cx="4331560" cy="4207882"/>
          </a:xfrm>
          <a:prstGeom prst="teardrop">
            <a:avLst>
              <a:gd name="adj" fmla="val 117206"/>
            </a:avLst>
          </a:prstGeom>
          <a:solidFill>
            <a:schemeClr val="bg1">
              <a:lumMod val="50000"/>
              <a:lumOff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ágrima"/>
          <p:cNvSpPr/>
          <p:nvPr/>
        </p:nvSpPr>
        <p:spPr>
          <a:xfrm rot="8061781">
            <a:off x="2708161" y="844786"/>
            <a:ext cx="4004431" cy="3900595"/>
          </a:xfrm>
          <a:prstGeom prst="teardrop">
            <a:avLst>
              <a:gd name="adj" fmla="val 113266"/>
            </a:avLst>
          </a:prstGeom>
          <a:solidFill>
            <a:schemeClr val="tx1">
              <a:lumMod val="6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ágrima"/>
          <p:cNvSpPr/>
          <p:nvPr/>
        </p:nvSpPr>
        <p:spPr>
          <a:xfrm rot="8078245">
            <a:off x="3076533" y="1526458"/>
            <a:ext cx="3336246" cy="3374784"/>
          </a:xfrm>
          <a:prstGeom prst="teardrop">
            <a:avLst>
              <a:gd name="adj" fmla="val 117348"/>
            </a:avLst>
          </a:prstGeom>
          <a:solidFill>
            <a:schemeClr val="tx1">
              <a:lumMod val="8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ágrima"/>
          <p:cNvSpPr/>
          <p:nvPr/>
        </p:nvSpPr>
        <p:spPr>
          <a:xfrm rot="8014863">
            <a:off x="3341343" y="2195098"/>
            <a:ext cx="2845473" cy="2822074"/>
          </a:xfrm>
          <a:prstGeom prst="teardrop">
            <a:avLst>
              <a:gd name="adj" fmla="val 114854"/>
            </a:avLst>
          </a:prstGeom>
          <a:solidFill>
            <a:schemeClr val="tx1">
              <a:lumMod val="9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449" name="22 CuadroTexto"/>
          <p:cNvSpPr txBox="1">
            <a:spLocks noChangeArrowheads="1"/>
          </p:cNvSpPr>
          <p:nvPr/>
        </p:nvSpPr>
        <p:spPr bwMode="auto">
          <a:xfrm>
            <a:off x="4281716" y="5144202"/>
            <a:ext cx="189265" cy="36933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endParaRPr lang="es-ES">
              <a:latin typeface="Calibri" pitchFamily="34" charset="0"/>
            </a:endParaRPr>
          </a:p>
        </p:txBody>
      </p:sp>
      <p:sp>
        <p:nvSpPr>
          <p:cNvPr id="10" name="9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Porque allá por la década de los 50, la construcción del embalse de Linares en la cuenca de </a:t>
            </a:r>
            <a:r>
              <a:rPr lang="es-ES" i="1" dirty="0" err="1" smtClean="0">
                <a:effectLst>
                  <a:glow rad="101600">
                    <a:srgbClr val="C00000">
                      <a:alpha val="60000"/>
                    </a:srgbClr>
                  </a:glow>
                  <a:outerShdw blurRad="38100" dist="38100" dir="2700000" algn="tl">
                    <a:srgbClr val="000000">
                      <a:alpha val="43137"/>
                    </a:srgbClr>
                  </a:outerShdw>
                </a:effectLst>
              </a:rPr>
              <a:t>Riaza</a:t>
            </a:r>
            <a:r>
              <a:rPr lang="es-ES" i="1" dirty="0" smtClean="0">
                <a:effectLst>
                  <a:glow rad="101600">
                    <a:srgbClr val="C00000">
                      <a:alpha val="60000"/>
                    </a:srgbClr>
                  </a:glow>
                  <a:outerShdw blurRad="38100" dist="38100" dir="2700000" algn="tl">
                    <a:srgbClr val="000000">
                      <a:alpha val="43137"/>
                    </a:srgbClr>
                  </a:outerShdw>
                </a:effectLst>
              </a:rPr>
              <a:t> acabó con un pequeño núcleo poblacional denominado Linares del Arroyo. Lo que quedan ya, solo son recuerdos.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2" name="11 CuadroTexto"/>
          <p:cNvSpPr txBox="1"/>
          <p:nvPr/>
        </p:nvSpPr>
        <p:spPr>
          <a:xfrm>
            <a:off x="467544" y="337220"/>
            <a:ext cx="8280920"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Balneario termal de Linares del Arroyo. Atraía turistas de Madrid al pueblo que se bañaban en sus aguas de alta temperatura y hasta se la bebían.</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1000">
        <p14:glitter/>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edge">
                                      <p:cBhvr>
                                        <p:cTn id="10" dur="3000"/>
                                        <p:tgtEl>
                                          <p:spTgt spid="7"/>
                                        </p:tgtEl>
                                      </p:cBhvr>
                                    </p:animEffect>
                                  </p:childTnLst>
                                </p:cTn>
                              </p:par>
                              <p:par>
                                <p:cTn id="11" presetID="2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edge">
                                      <p:cBhvr>
                                        <p:cTn id="13" dur="3000"/>
                                        <p:tgtEl>
                                          <p:spTgt spid="9"/>
                                        </p:tgtEl>
                                      </p:cBhvr>
                                    </p:animEffect>
                                  </p:childTnLst>
                                </p:cTn>
                              </p:par>
                              <p:par>
                                <p:cTn id="14" presetID="20"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edge">
                                      <p:cBhvr>
                                        <p:cTn id="16" dur="3000"/>
                                        <p:tgtEl>
                                          <p:spTgt spid="11"/>
                                        </p:tgtEl>
                                      </p:cBhvr>
                                    </p:animEffect>
                                  </p:childTnLst>
                                </p:cTn>
                              </p:par>
                              <p:par>
                                <p:cTn id="17" presetID="20"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edge">
                                      <p:cBhvr>
                                        <p:cTn id="19" dur="3000"/>
                                        <p:tgtEl>
                                          <p:spTgt spid="13"/>
                                        </p:tgtEl>
                                      </p:cBhvr>
                                    </p:animEffect>
                                  </p:childTnLst>
                                </p:cTn>
                              </p:par>
                              <p:par>
                                <p:cTn id="20" presetID="2" presetClass="entr" presetSubtype="1"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ppt_x"/>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ppt_x"/>
                                          </p:val>
                                        </p:tav>
                                        <p:tav tm="100000">
                                          <p:val>
                                            <p:strVal val="#ppt_x"/>
                                          </p:val>
                                        </p:tav>
                                      </p:tavLst>
                                    </p:anim>
                                    <p:anim calcmode="lin" valueType="num">
                                      <p:cBhvr additive="base">
                                        <p:cTn id="43" dur="3000" fill="hold"/>
                                        <p:tgtEl>
                                          <p:spTgt spid="5"/>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ppt_x"/>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ppt_x"/>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ppt_x"/>
                                          </p:val>
                                        </p:tav>
                                        <p:tav tm="100000">
                                          <p:val>
                                            <p:strVal val="#ppt_x"/>
                                          </p:val>
                                        </p:tav>
                                      </p:tavLst>
                                    </p:anim>
                                    <p:anim calcmode="lin" valueType="num">
                                      <p:cBhvr additive="base">
                                        <p:cTn id="59" dur="3000" fill="hold"/>
                                        <p:tgtEl>
                                          <p:spTgt spid="13"/>
                                        </p:tgtEl>
                                        <p:attrNameLst>
                                          <p:attrName>ppt_y</p:attrName>
                                        </p:attrNameLst>
                                      </p:cBhvr>
                                      <p:tavLst>
                                        <p:tav tm="0">
                                          <p:val>
                                            <p:strVal val="0-#ppt_h/2"/>
                                          </p:val>
                                        </p:tav>
                                        <p:tav tm="100000">
                                          <p:val>
                                            <p:strVal val="#ppt_y"/>
                                          </p:val>
                                        </p:tav>
                                      </p:tavLst>
                                    </p:anim>
                                  </p:childTnLst>
                                </p:cTn>
                              </p:par>
                              <p:par>
                                <p:cTn id="60" presetID="8" presetClass="emph" presetSubtype="0" fill="hold" nodeType="withEffect">
                                  <p:stCondLst>
                                    <p:cond delay="0"/>
                                  </p:stCondLst>
                                  <p:childTnLst>
                                    <p:animRot by="108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108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108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10800000">
                                      <p:cBhvr>
                                        <p:cTn id="67" dur="3000" fill="hold"/>
                                        <p:tgtEl>
                                          <p:spTgt spid="11"/>
                                        </p:tgtEl>
                                        <p:attrNameLst>
                                          <p:attrName>r</p:attrName>
                                        </p:attrNameLst>
                                      </p:cBhvr>
                                    </p:animRot>
                                  </p:childTnLst>
                                </p:cTn>
                              </p:par>
                              <p:par>
                                <p:cTn id="68" presetID="8" presetClass="emph" presetSubtype="0" fill="hold" nodeType="withEffect">
                                  <p:stCondLst>
                                    <p:cond delay="0"/>
                                  </p:stCondLst>
                                  <p:childTnLst>
                                    <p:animRot by="10800000">
                                      <p:cBhvr>
                                        <p:cTn id="69" dur="3000" fill="hold"/>
                                        <p:tgtEl>
                                          <p:spTgt spid="13"/>
                                        </p:tgtEl>
                                        <p:attrNameLst>
                                          <p:attrName>r</p:attrName>
                                        </p:attrNameLst>
                                      </p:cBhvr>
                                    </p:animRot>
                                  </p:childTnLst>
                                </p:cTn>
                              </p:par>
                            </p:childTnLst>
                          </p:cTn>
                        </p:par>
                        <p:par>
                          <p:cTn id="70" fill="hold">
                            <p:stCondLst>
                              <p:cond delay="3000"/>
                            </p:stCondLst>
                            <p:childTnLst>
                              <p:par>
                                <p:cTn id="71" presetID="2" presetClass="exit" presetSubtype="4" fill="hold" nodeType="afterEffect">
                                  <p:stCondLst>
                                    <p:cond delay="0"/>
                                  </p:stCondLst>
                                  <p:childTnLst>
                                    <p:anim calcmode="lin" valueType="num">
                                      <p:cBhvr additive="base">
                                        <p:cTn id="72" dur="3000"/>
                                        <p:tgtEl>
                                          <p:spTgt spid="5"/>
                                        </p:tgtEl>
                                        <p:attrNameLst>
                                          <p:attrName>ppt_x</p:attrName>
                                        </p:attrNameLst>
                                      </p:cBhvr>
                                      <p:tavLst>
                                        <p:tav tm="0">
                                          <p:val>
                                            <p:strVal val="ppt_x"/>
                                          </p:val>
                                        </p:tav>
                                        <p:tav tm="100000">
                                          <p:val>
                                            <p:strVal val="ppt_x"/>
                                          </p:val>
                                        </p:tav>
                                      </p:tavLst>
                                    </p:anim>
                                    <p:anim calcmode="lin" valueType="num">
                                      <p:cBhvr additive="base">
                                        <p:cTn id="73" dur="3000"/>
                                        <p:tgtEl>
                                          <p:spTgt spid="5"/>
                                        </p:tgtEl>
                                        <p:attrNameLst>
                                          <p:attrName>ppt_y</p:attrName>
                                        </p:attrNameLst>
                                      </p:cBhvr>
                                      <p:tavLst>
                                        <p:tav tm="0">
                                          <p:val>
                                            <p:strVal val="ppt_y"/>
                                          </p:val>
                                        </p:tav>
                                        <p:tav tm="100000">
                                          <p:val>
                                            <p:strVal val="1+ppt_h/2"/>
                                          </p:val>
                                        </p:tav>
                                      </p:tavLst>
                                    </p:anim>
                                    <p:set>
                                      <p:cBhvr>
                                        <p:cTn id="74" dur="1" fill="hold">
                                          <p:stCondLst>
                                            <p:cond delay="2999"/>
                                          </p:stCondLst>
                                        </p:cTn>
                                        <p:tgtEl>
                                          <p:spTgt spid="5"/>
                                        </p:tgtEl>
                                        <p:attrNameLst>
                                          <p:attrName>style.visibility</p:attrName>
                                        </p:attrNameLst>
                                      </p:cBhvr>
                                      <p:to>
                                        <p:strVal val="hidden"/>
                                      </p:to>
                                    </p:set>
                                  </p:childTnLst>
                                </p:cTn>
                              </p:par>
                              <p:par>
                                <p:cTn id="75" presetID="2" presetClass="exit" presetSubtype="4" fill="hold" nodeType="withEffect">
                                  <p:stCondLst>
                                    <p:cond delay="0"/>
                                  </p:stCondLst>
                                  <p:childTnLst>
                                    <p:anim calcmode="lin" valueType="num">
                                      <p:cBhvr additive="base">
                                        <p:cTn id="76" dur="3000"/>
                                        <p:tgtEl>
                                          <p:spTgt spid="7"/>
                                        </p:tgtEl>
                                        <p:attrNameLst>
                                          <p:attrName>ppt_x</p:attrName>
                                        </p:attrNameLst>
                                      </p:cBhvr>
                                      <p:tavLst>
                                        <p:tav tm="0">
                                          <p:val>
                                            <p:strVal val="ppt_x"/>
                                          </p:val>
                                        </p:tav>
                                        <p:tav tm="100000">
                                          <p:val>
                                            <p:strVal val="ppt_x"/>
                                          </p:val>
                                        </p:tav>
                                      </p:tavLst>
                                    </p:anim>
                                    <p:anim calcmode="lin" valueType="num">
                                      <p:cBhvr additive="base">
                                        <p:cTn id="77" dur="3000"/>
                                        <p:tgtEl>
                                          <p:spTgt spid="7"/>
                                        </p:tgtEl>
                                        <p:attrNameLst>
                                          <p:attrName>ppt_y</p:attrName>
                                        </p:attrNameLst>
                                      </p:cBhvr>
                                      <p:tavLst>
                                        <p:tav tm="0">
                                          <p:val>
                                            <p:strVal val="ppt_y"/>
                                          </p:val>
                                        </p:tav>
                                        <p:tav tm="100000">
                                          <p:val>
                                            <p:strVal val="1+ppt_h/2"/>
                                          </p:val>
                                        </p:tav>
                                      </p:tavLst>
                                    </p:anim>
                                    <p:set>
                                      <p:cBhvr>
                                        <p:cTn id="78" dur="1" fill="hold">
                                          <p:stCondLst>
                                            <p:cond delay="2999"/>
                                          </p:stCondLst>
                                        </p:cTn>
                                        <p:tgtEl>
                                          <p:spTgt spid="7"/>
                                        </p:tgtEl>
                                        <p:attrNameLst>
                                          <p:attrName>style.visibility</p:attrName>
                                        </p:attrNameLst>
                                      </p:cBhvr>
                                      <p:to>
                                        <p:strVal val="hidden"/>
                                      </p:to>
                                    </p:set>
                                  </p:childTnLst>
                                </p:cTn>
                              </p:par>
                              <p:par>
                                <p:cTn id="79" presetID="2" presetClass="exit" presetSubtype="4" fill="hold" nodeType="withEffect">
                                  <p:stCondLst>
                                    <p:cond delay="0"/>
                                  </p:stCondLst>
                                  <p:childTnLst>
                                    <p:anim calcmode="lin" valueType="num">
                                      <p:cBhvr additive="base">
                                        <p:cTn id="80" dur="3000"/>
                                        <p:tgtEl>
                                          <p:spTgt spid="9"/>
                                        </p:tgtEl>
                                        <p:attrNameLst>
                                          <p:attrName>ppt_x</p:attrName>
                                        </p:attrNameLst>
                                      </p:cBhvr>
                                      <p:tavLst>
                                        <p:tav tm="0">
                                          <p:val>
                                            <p:strVal val="ppt_x"/>
                                          </p:val>
                                        </p:tav>
                                        <p:tav tm="100000">
                                          <p:val>
                                            <p:strVal val="ppt_x"/>
                                          </p:val>
                                        </p:tav>
                                      </p:tavLst>
                                    </p:anim>
                                    <p:anim calcmode="lin" valueType="num">
                                      <p:cBhvr additive="base">
                                        <p:cTn id="81" dur="3000"/>
                                        <p:tgtEl>
                                          <p:spTgt spid="9"/>
                                        </p:tgtEl>
                                        <p:attrNameLst>
                                          <p:attrName>ppt_y</p:attrName>
                                        </p:attrNameLst>
                                      </p:cBhvr>
                                      <p:tavLst>
                                        <p:tav tm="0">
                                          <p:val>
                                            <p:strVal val="ppt_y"/>
                                          </p:val>
                                        </p:tav>
                                        <p:tav tm="100000">
                                          <p:val>
                                            <p:strVal val="1+ppt_h/2"/>
                                          </p:val>
                                        </p:tav>
                                      </p:tavLst>
                                    </p:anim>
                                    <p:set>
                                      <p:cBhvr>
                                        <p:cTn id="82" dur="1" fill="hold">
                                          <p:stCondLst>
                                            <p:cond delay="2999"/>
                                          </p:stCondLst>
                                        </p:cTn>
                                        <p:tgtEl>
                                          <p:spTgt spid="9"/>
                                        </p:tgtEl>
                                        <p:attrNameLst>
                                          <p:attrName>style.visibility</p:attrName>
                                        </p:attrNameLst>
                                      </p:cBhvr>
                                      <p:to>
                                        <p:strVal val="hidden"/>
                                      </p:to>
                                    </p:set>
                                  </p:childTnLst>
                                </p:cTn>
                              </p:par>
                              <p:par>
                                <p:cTn id="83" presetID="2" presetClass="exit" presetSubtype="4" fill="hold"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ppt_x"/>
                                          </p:val>
                                        </p:tav>
                                      </p:tavLst>
                                    </p:anim>
                                    <p:anim calcmode="lin" valueType="num">
                                      <p:cBhvr additive="base">
                                        <p:cTn id="85" dur="3000"/>
                                        <p:tgtEl>
                                          <p:spTgt spid="11"/>
                                        </p:tgtEl>
                                        <p:attrNameLst>
                                          <p:attrName>ppt_y</p:attrName>
                                        </p:attrNameLst>
                                      </p:cBhvr>
                                      <p:tavLst>
                                        <p:tav tm="0">
                                          <p:val>
                                            <p:strVal val="ppt_y"/>
                                          </p:val>
                                        </p:tav>
                                        <p:tav tm="100000">
                                          <p:val>
                                            <p:strVal val="1+ppt_h/2"/>
                                          </p:val>
                                        </p:tav>
                                      </p:tavLst>
                                    </p:anim>
                                    <p:set>
                                      <p:cBhvr>
                                        <p:cTn id="86" dur="1" fill="hold">
                                          <p:stCondLst>
                                            <p:cond delay="2999"/>
                                          </p:stCondLst>
                                        </p:cTn>
                                        <p:tgtEl>
                                          <p:spTgt spid="11"/>
                                        </p:tgtEl>
                                        <p:attrNameLst>
                                          <p:attrName>style.visibility</p:attrName>
                                        </p:attrNameLst>
                                      </p:cBhvr>
                                      <p:to>
                                        <p:strVal val="hidden"/>
                                      </p:to>
                                    </p:set>
                                  </p:childTnLst>
                                </p:cTn>
                              </p:par>
                              <p:par>
                                <p:cTn id="87" presetID="2" presetClass="exit" presetSubtype="4" fill="hold" nodeType="withEffect">
                                  <p:stCondLst>
                                    <p:cond delay="0"/>
                                  </p:stCondLst>
                                  <p:childTnLst>
                                    <p:anim calcmode="lin" valueType="num">
                                      <p:cBhvr additive="base">
                                        <p:cTn id="88" dur="3000"/>
                                        <p:tgtEl>
                                          <p:spTgt spid="13"/>
                                        </p:tgtEl>
                                        <p:attrNameLst>
                                          <p:attrName>ppt_x</p:attrName>
                                        </p:attrNameLst>
                                      </p:cBhvr>
                                      <p:tavLst>
                                        <p:tav tm="0">
                                          <p:val>
                                            <p:strVal val="ppt_x"/>
                                          </p:val>
                                        </p:tav>
                                        <p:tav tm="100000">
                                          <p:val>
                                            <p:strVal val="ppt_x"/>
                                          </p:val>
                                        </p:tav>
                                      </p:tavLst>
                                    </p:anim>
                                    <p:anim calcmode="lin" valueType="num">
                                      <p:cBhvr additive="base">
                                        <p:cTn id="89" dur="3000"/>
                                        <p:tgtEl>
                                          <p:spTgt spid="13"/>
                                        </p:tgtEl>
                                        <p:attrNameLst>
                                          <p:attrName>ppt_y</p:attrName>
                                        </p:attrNameLst>
                                      </p:cBhvr>
                                      <p:tavLst>
                                        <p:tav tm="0">
                                          <p:val>
                                            <p:strVal val="ppt_y"/>
                                          </p:val>
                                        </p:tav>
                                        <p:tav tm="100000">
                                          <p:val>
                                            <p:strVal val="1+ppt_h/2"/>
                                          </p:val>
                                        </p:tav>
                                      </p:tavLst>
                                    </p:anim>
                                    <p:set>
                                      <p:cBhvr>
                                        <p:cTn id="90" dur="1" fill="hold">
                                          <p:stCondLst>
                                            <p:cond delay="2999"/>
                                          </p:stCondLst>
                                        </p:cTn>
                                        <p:tgtEl>
                                          <p:spTgt spid="13"/>
                                        </p:tgtEl>
                                        <p:attrNameLst>
                                          <p:attrName>style.visibility</p:attrName>
                                        </p:attrNameLst>
                                      </p:cBhvr>
                                      <p:to>
                                        <p:strVal val="hidden"/>
                                      </p:to>
                                    </p:set>
                                  </p:childTnLst>
                                </p:cTn>
                              </p:par>
                              <p:par>
                                <p:cTn id="91" presetID="17" presetClass="entr" presetSubtype="1"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3000" fill="hold"/>
                                        <p:tgtEl>
                                          <p:spTgt spid="4"/>
                                        </p:tgtEl>
                                        <p:attrNameLst>
                                          <p:attrName>ppt_x</p:attrName>
                                        </p:attrNameLst>
                                      </p:cBhvr>
                                      <p:tavLst>
                                        <p:tav tm="0">
                                          <p:val>
                                            <p:strVal val="#ppt_x"/>
                                          </p:val>
                                        </p:tav>
                                        <p:tav tm="100000">
                                          <p:val>
                                            <p:strVal val="#ppt_x"/>
                                          </p:val>
                                        </p:tav>
                                      </p:tavLst>
                                    </p:anim>
                                    <p:anim calcmode="lin" valueType="num">
                                      <p:cBhvr>
                                        <p:cTn id="94" dur="3000" fill="hold"/>
                                        <p:tgtEl>
                                          <p:spTgt spid="4"/>
                                        </p:tgtEl>
                                        <p:attrNameLst>
                                          <p:attrName>ppt_y</p:attrName>
                                        </p:attrNameLst>
                                      </p:cBhvr>
                                      <p:tavLst>
                                        <p:tav tm="0">
                                          <p:val>
                                            <p:strVal val="#ppt_y-#ppt_h/2"/>
                                          </p:val>
                                        </p:tav>
                                        <p:tav tm="100000">
                                          <p:val>
                                            <p:strVal val="#ppt_y"/>
                                          </p:val>
                                        </p:tav>
                                      </p:tavLst>
                                    </p:anim>
                                    <p:anim calcmode="lin" valueType="num">
                                      <p:cBhvr>
                                        <p:cTn id="95" dur="3000" fill="hold"/>
                                        <p:tgtEl>
                                          <p:spTgt spid="4"/>
                                        </p:tgtEl>
                                        <p:attrNameLst>
                                          <p:attrName>ppt_w</p:attrName>
                                        </p:attrNameLst>
                                      </p:cBhvr>
                                      <p:tavLst>
                                        <p:tav tm="0">
                                          <p:val>
                                            <p:strVal val="#ppt_w"/>
                                          </p:val>
                                        </p:tav>
                                        <p:tav tm="100000">
                                          <p:val>
                                            <p:strVal val="#ppt_w"/>
                                          </p:val>
                                        </p:tav>
                                      </p:tavLst>
                                    </p:anim>
                                    <p:anim calcmode="lin" valueType="num">
                                      <p:cBhvr>
                                        <p:cTn id="96" dur="3000" fill="hold"/>
                                        <p:tgtEl>
                                          <p:spTgt spid="4"/>
                                        </p:tgtEl>
                                        <p:attrNameLst>
                                          <p:attrName>ppt_h</p:attrName>
                                        </p:attrNameLst>
                                      </p:cBhvr>
                                      <p:tavLst>
                                        <p:tav tm="0">
                                          <p:val>
                                            <p:fltVal val="0"/>
                                          </p:val>
                                        </p:tav>
                                        <p:tav tm="100000">
                                          <p:val>
                                            <p:strVal val="#ppt_h"/>
                                          </p:val>
                                        </p:tav>
                                      </p:tavLst>
                                    </p:anim>
                                  </p:childTnLst>
                                </p:cTn>
                              </p:par>
                              <p:par>
                                <p:cTn id="97" presetID="5" presetClass="entr" presetSubtype="5"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checkerboard(down)">
                                      <p:cBhvr>
                                        <p:cTn id="99" dur="3000"/>
                                        <p:tgtEl>
                                          <p:spTgt spid="4"/>
                                        </p:tgtEl>
                                      </p:cBhvr>
                                    </p:animEffect>
                                  </p:childTnLst>
                                </p:cTn>
                              </p:par>
                            </p:childTnLst>
                          </p:cTn>
                        </p:par>
                        <p:par>
                          <p:cTn id="100" fill="hold">
                            <p:stCondLst>
                              <p:cond delay="6000"/>
                            </p:stCondLst>
                            <p:childTnLst>
                              <p:par>
                                <p:cTn id="101" presetID="40" presetClass="entr" presetSubtype="0" fill="hold" grpId="0" nodeType="afterEffect">
                                  <p:stCondLst>
                                    <p:cond delay="0"/>
                                  </p:stCondLst>
                                  <p:iterate type="lt">
                                    <p:tmPct val="10000"/>
                                  </p:iterate>
                                  <p:childTnLst>
                                    <p:set>
                                      <p:cBhvr>
                                        <p:cTn id="102" dur="1" fill="hold">
                                          <p:stCondLst>
                                            <p:cond delay="0"/>
                                          </p:stCondLst>
                                        </p:cTn>
                                        <p:tgtEl>
                                          <p:spTgt spid="10"/>
                                        </p:tgtEl>
                                        <p:attrNameLst>
                                          <p:attrName>style.visibility</p:attrName>
                                        </p:attrNameLst>
                                      </p:cBhvr>
                                      <p:to>
                                        <p:strVal val="visible"/>
                                      </p:to>
                                    </p:set>
                                    <p:animEffect transition="in" filter="fade">
                                      <p:cBhvr>
                                        <p:cTn id="103" dur="1000"/>
                                        <p:tgtEl>
                                          <p:spTgt spid="10"/>
                                        </p:tgtEl>
                                      </p:cBhvr>
                                    </p:animEffect>
                                    <p:anim calcmode="lin" valueType="num">
                                      <p:cBhvr>
                                        <p:cTn id="104" dur="1000" fill="hold"/>
                                        <p:tgtEl>
                                          <p:spTgt spid="10"/>
                                        </p:tgtEl>
                                        <p:attrNameLst>
                                          <p:attrName>ppt_x</p:attrName>
                                        </p:attrNameLst>
                                      </p:cBhvr>
                                      <p:tavLst>
                                        <p:tav tm="0">
                                          <p:val>
                                            <p:strVal val="#ppt_x-.1"/>
                                          </p:val>
                                        </p:tav>
                                        <p:tav tm="100000">
                                          <p:val>
                                            <p:strVal val="#ppt_x"/>
                                          </p:val>
                                        </p:tav>
                                      </p:tavLst>
                                    </p:anim>
                                    <p:anim calcmode="lin" valueType="num">
                                      <p:cBhvr>
                                        <p:cTn id="105" dur="1000" fill="hold"/>
                                        <p:tgtEl>
                                          <p:spTgt spid="10"/>
                                        </p:tgtEl>
                                        <p:attrNameLst>
                                          <p:attrName>ppt_y</p:attrName>
                                        </p:attrNameLst>
                                      </p:cBhvr>
                                      <p:tavLst>
                                        <p:tav tm="0">
                                          <p:val>
                                            <p:strVal val="#ppt_y"/>
                                          </p:val>
                                        </p:tav>
                                        <p:tav tm="100000">
                                          <p:val>
                                            <p:strVal val="#ppt_y"/>
                                          </p:val>
                                        </p:tav>
                                      </p:tavLst>
                                    </p:anim>
                                  </p:childTnLst>
                                </p:cTn>
                              </p:par>
                            </p:childTnLst>
                          </p:cTn>
                        </p:par>
                        <p:par>
                          <p:cTn id="106" fill="hold">
                            <p:stCondLst>
                              <p:cond delay="24000"/>
                            </p:stCondLst>
                            <p:childTnLst>
                              <p:par>
                                <p:cTn id="107" presetID="40" presetClass="entr" presetSubtype="0" fill="hold" grpId="0" nodeType="afterEffect">
                                  <p:stCondLst>
                                    <p:cond delay="500"/>
                                  </p:stCondLst>
                                  <p:iterate type="lt">
                                    <p:tmPct val="10000"/>
                                  </p:iterate>
                                  <p:childTnLst>
                                    <p:set>
                                      <p:cBhvr>
                                        <p:cTn id="108" dur="1" fill="hold">
                                          <p:stCondLst>
                                            <p:cond delay="0"/>
                                          </p:stCondLst>
                                        </p:cTn>
                                        <p:tgtEl>
                                          <p:spTgt spid="12"/>
                                        </p:tgtEl>
                                        <p:attrNameLst>
                                          <p:attrName>style.visibility</p:attrName>
                                        </p:attrNameLst>
                                      </p:cBhvr>
                                      <p:to>
                                        <p:strVal val="visible"/>
                                      </p:to>
                                    </p:set>
                                    <p:animEffect transition="in" filter="fade">
                                      <p:cBhvr>
                                        <p:cTn id="109" dur="1000"/>
                                        <p:tgtEl>
                                          <p:spTgt spid="12"/>
                                        </p:tgtEl>
                                      </p:cBhvr>
                                    </p:animEffect>
                                    <p:anim calcmode="lin" valueType="num">
                                      <p:cBhvr>
                                        <p:cTn id="110" dur="1000" fill="hold"/>
                                        <p:tgtEl>
                                          <p:spTgt spid="12"/>
                                        </p:tgtEl>
                                        <p:attrNameLst>
                                          <p:attrName>ppt_x</p:attrName>
                                        </p:attrNameLst>
                                      </p:cBhvr>
                                      <p:tavLst>
                                        <p:tav tm="0">
                                          <p:val>
                                            <p:strVal val="#ppt_x-.1"/>
                                          </p:val>
                                        </p:tav>
                                        <p:tav tm="100000">
                                          <p:val>
                                            <p:strVal val="#ppt_x"/>
                                          </p:val>
                                        </p:tav>
                                      </p:tavLst>
                                    </p:anim>
                                    <p:anim calcmode="lin" valueType="num">
                                      <p:cBhvr>
                                        <p:cTn id="11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5" descr="C:\Users\Ana María\Desktop\PPS - PARAISO\146196H.jpg"/>
          <p:cNvPicPr>
            <a:picLocks noChangeAspect="1" noChangeArrowheads="1"/>
          </p:cNvPicPr>
          <p:nvPr/>
        </p:nvPicPr>
        <p:blipFill>
          <a:blip r:embed="rId2" cstate="print"/>
          <a:stretch>
            <a:fillRect/>
          </a:stretch>
        </p:blipFill>
        <p:spPr bwMode="auto">
          <a:xfrm>
            <a:off x="0" y="-526876"/>
            <a:ext cx="9143999" cy="640871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Triángulo rectángulo"/>
          <p:cNvSpPr/>
          <p:nvPr/>
        </p:nvSpPr>
        <p:spPr>
          <a:xfrm rot="5400000">
            <a:off x="857250" y="-857250"/>
            <a:ext cx="2857500" cy="45720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Triángulo rectángulo"/>
          <p:cNvSpPr/>
          <p:nvPr/>
        </p:nvSpPr>
        <p:spPr>
          <a:xfrm rot="10800000">
            <a:off x="4572000" y="0"/>
            <a:ext cx="4572000" cy="28575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 name="1 Triángulo rectángulo"/>
          <p:cNvSpPr/>
          <p:nvPr/>
        </p:nvSpPr>
        <p:spPr>
          <a:xfrm>
            <a:off x="0" y="2857500"/>
            <a:ext cx="4572000" cy="28575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Triángulo rectángulo"/>
          <p:cNvSpPr/>
          <p:nvPr/>
        </p:nvSpPr>
        <p:spPr>
          <a:xfrm rot="16200000">
            <a:off x="5429250" y="2000250"/>
            <a:ext cx="2857500" cy="45720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Sol"/>
          <p:cNvSpPr/>
          <p:nvPr/>
        </p:nvSpPr>
        <p:spPr>
          <a:xfrm rot="5400000">
            <a:off x="1750505" y="157199"/>
            <a:ext cx="5715000" cy="5400602"/>
          </a:xfrm>
          <a:prstGeom prst="sun">
            <a:avLst>
              <a:gd name="adj" fmla="val 18111"/>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Sol"/>
          <p:cNvSpPr/>
          <p:nvPr/>
        </p:nvSpPr>
        <p:spPr>
          <a:xfrm rot="5400000">
            <a:off x="1714500" y="193204"/>
            <a:ext cx="5715000" cy="5328592"/>
          </a:xfrm>
          <a:prstGeom prst="sun">
            <a:avLst>
              <a:gd name="adj" fmla="val 18111"/>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padre Serafín y Luis Alberto, alcalde de la entidad menor de La Vid -a donde se mudaron muchos vecinos-, nos comentan. Serafín llegó a conocer de niño la localidad. "Recuerdo datos recogidos de mi pueblo. He tenido el dolor marcado de pena y que he percibido en mi familia y vecinos que tuvieron que abandonar.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glitter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nodePh="1">
                                  <p:stCondLst>
                                    <p:cond delay="0"/>
                                  </p:stCondLst>
                                  <p:endCondLst>
                                    <p:cond evt="begin" delay="0">
                                      <p:tn val="9"/>
                                    </p:cond>
                                  </p:end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nodePh="1">
                                  <p:stCondLst>
                                    <p:cond delay="0"/>
                                  </p:stCondLst>
                                  <p:endCondLst>
                                    <p:cond evt="begin" delay="0">
                                      <p:tn val="13"/>
                                    </p:cond>
                                  </p:end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000" fill="hold"/>
                                        <p:tgtEl>
                                          <p:spTgt spid="2"/>
                                        </p:tgtEl>
                                        <p:attrNameLst>
                                          <p:attrName>ppt_x</p:attrName>
                                        </p:attrNameLst>
                                      </p:cBhvr>
                                      <p:tavLst>
                                        <p:tav tm="0">
                                          <p:val>
                                            <p:strVal val="1+#ppt_w/2"/>
                                          </p:val>
                                        </p:tav>
                                        <p:tav tm="100000">
                                          <p:val>
                                            <p:strVal val="#ppt_x"/>
                                          </p:val>
                                        </p:tav>
                                      </p:tavLst>
                                    </p:anim>
                                    <p:anim calcmode="lin" valueType="num">
                                      <p:cBhvr additive="base">
                                        <p:cTn id="16" dur="2000" fill="hold"/>
                                        <p:tgtEl>
                                          <p:spTgt spid="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nodePh="1">
                                  <p:stCondLst>
                                    <p:cond delay="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0-#ppt_w/2"/>
                                          </p:val>
                                        </p:tav>
                                        <p:tav tm="100000">
                                          <p:val>
                                            <p:strVal val="#ppt_x"/>
                                          </p:val>
                                        </p:tav>
                                      </p:tavLst>
                                    </p:anim>
                                    <p:anim calcmode="lin" valueType="num">
                                      <p:cBhvr additive="base">
                                        <p:cTn id="20" dur="2000" fill="hold"/>
                                        <p:tgtEl>
                                          <p:spTgt spid="5"/>
                                        </p:tgtEl>
                                        <p:attrNameLst>
                                          <p:attrName>ppt_y</p:attrName>
                                        </p:attrNameLst>
                                      </p:cBhvr>
                                      <p:tavLst>
                                        <p:tav tm="0">
                                          <p:val>
                                            <p:strVal val="0-#ppt_h/2"/>
                                          </p:val>
                                        </p:tav>
                                        <p:tav tm="100000">
                                          <p:val>
                                            <p:strVal val="#ppt_y"/>
                                          </p:val>
                                        </p:tav>
                                      </p:tavLst>
                                    </p:anim>
                                  </p:childTnLst>
                                </p:cTn>
                              </p:par>
                              <p:par>
                                <p:cTn id="21" presetID="23" presetClass="entr" presetSubtype="16"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ppt_w</p:attrName>
                                        </p:attrNameLst>
                                      </p:cBhvr>
                                      <p:tavLst>
                                        <p:tav tm="0">
                                          <p:val>
                                            <p:fltVal val="0"/>
                                          </p:val>
                                        </p:tav>
                                        <p:tav tm="100000">
                                          <p:val>
                                            <p:strVal val="#ppt_w"/>
                                          </p:val>
                                        </p:tav>
                                      </p:tavLst>
                                    </p:anim>
                                    <p:anim calcmode="lin" valueType="num">
                                      <p:cBhvr>
                                        <p:cTn id="24" dur="3000" fill="hold"/>
                                        <p:tgtEl>
                                          <p:spTgt spid="6"/>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childTnLst>
                                </p:cTn>
                              </p:par>
                            </p:childTnLst>
                          </p:cTn>
                        </p:par>
                        <p:par>
                          <p:cTn id="29" fill="hold">
                            <p:stCondLst>
                              <p:cond delay="4000"/>
                            </p:stCondLst>
                            <p:childTnLst>
                              <p:par>
                                <p:cTn id="30" presetID="23" presetClass="exit" presetSubtype="32" fill="hold" nodeType="afterEffect">
                                  <p:stCondLst>
                                    <p:cond delay="0"/>
                                  </p:stCondLst>
                                  <p:childTnLst>
                                    <p:anim calcmode="lin" valueType="num">
                                      <p:cBhvr>
                                        <p:cTn id="31" dur="3000"/>
                                        <p:tgtEl>
                                          <p:spTgt spid="7"/>
                                        </p:tgtEl>
                                        <p:attrNameLst>
                                          <p:attrName>ppt_w</p:attrName>
                                        </p:attrNameLst>
                                      </p:cBhvr>
                                      <p:tavLst>
                                        <p:tav tm="0">
                                          <p:val>
                                            <p:strVal val="ppt_w"/>
                                          </p:val>
                                        </p:tav>
                                        <p:tav tm="100000">
                                          <p:val>
                                            <p:fltVal val="0"/>
                                          </p:val>
                                        </p:tav>
                                      </p:tavLst>
                                    </p:anim>
                                    <p:anim calcmode="lin" valueType="num">
                                      <p:cBhvr>
                                        <p:cTn id="32" dur="3000"/>
                                        <p:tgtEl>
                                          <p:spTgt spid="7"/>
                                        </p:tgtEl>
                                        <p:attrNameLst>
                                          <p:attrName>ppt_h</p:attrName>
                                        </p:attrNameLst>
                                      </p:cBhvr>
                                      <p:tavLst>
                                        <p:tav tm="0">
                                          <p:val>
                                            <p:strVal val="ppt_h"/>
                                          </p:val>
                                        </p:tav>
                                        <p:tav tm="100000">
                                          <p:val>
                                            <p:fltVal val="0"/>
                                          </p:val>
                                        </p:tav>
                                      </p:tavLst>
                                    </p:anim>
                                    <p:set>
                                      <p:cBhvr>
                                        <p:cTn id="33" dur="1" fill="hold">
                                          <p:stCondLst>
                                            <p:cond delay="2999"/>
                                          </p:stCondLst>
                                        </p:cTn>
                                        <p:tgtEl>
                                          <p:spTgt spid="7"/>
                                        </p:tgtEl>
                                        <p:attrNameLst>
                                          <p:attrName>style.visibility</p:attrName>
                                        </p:attrNameLst>
                                      </p:cBhvr>
                                      <p:to>
                                        <p:strVal val="hidden"/>
                                      </p:to>
                                    </p:set>
                                  </p:childTnLst>
                                </p:cTn>
                              </p:par>
                              <p:par>
                                <p:cTn id="34" presetID="8" presetClass="emph" presetSubtype="0" fill="hold" nodeType="withEffect">
                                  <p:stCondLst>
                                    <p:cond delay="0"/>
                                  </p:stCondLst>
                                  <p:childTnLst>
                                    <p:animRot by="-21600000">
                                      <p:cBhvr>
                                        <p:cTn id="35" dur="3000" fill="hold"/>
                                        <p:tgtEl>
                                          <p:spTgt spid="7"/>
                                        </p:tgtEl>
                                        <p:attrNameLst>
                                          <p:attrName>r</p:attrName>
                                        </p:attrNameLst>
                                      </p:cBhvr>
                                    </p:animRot>
                                  </p:childTnLst>
                                </p:cTn>
                              </p:par>
                              <p:par>
                                <p:cTn id="36" presetID="23" presetClass="exit" presetSubtype="32" fill="hold" nodeType="withEffect">
                                  <p:stCondLst>
                                    <p:cond delay="0"/>
                                  </p:stCondLst>
                                  <p:childTnLst>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fltVal val="0"/>
                                          </p:val>
                                        </p:tav>
                                      </p:tavLst>
                                    </p:anim>
                                    <p:set>
                                      <p:cBhvr>
                                        <p:cTn id="39" dur="1" fill="hold">
                                          <p:stCondLst>
                                            <p:cond delay="2999"/>
                                          </p:stCondLst>
                                        </p:cTn>
                                        <p:tgtEl>
                                          <p:spTgt spid="6"/>
                                        </p:tgtEl>
                                        <p:attrNameLst>
                                          <p:attrName>style.visibility</p:attrName>
                                        </p:attrNameLst>
                                      </p:cBhvr>
                                      <p:to>
                                        <p:strVal val="hidden"/>
                                      </p:to>
                                    </p:set>
                                  </p:childTnLst>
                                </p:cTn>
                              </p:par>
                              <p:par>
                                <p:cTn id="40" presetID="8" presetClass="emph" presetSubtype="0" fill="hold" nodeType="withEffect">
                                  <p:stCondLst>
                                    <p:cond delay="0"/>
                                  </p:stCondLst>
                                  <p:childTnLst>
                                    <p:animRot by="21600000">
                                      <p:cBhvr>
                                        <p:cTn id="41" dur="3000" fill="hold"/>
                                        <p:tgtEl>
                                          <p:spTgt spid="6"/>
                                        </p:tgtEl>
                                        <p:attrNameLst>
                                          <p:attrName>r</p:attrName>
                                        </p:attrNameLst>
                                      </p:cBhvr>
                                    </p:animRot>
                                  </p:childTnLst>
                                </p:cTn>
                              </p:par>
                              <p:par>
                                <p:cTn id="42" presetID="2" presetClass="exit" presetSubtype="6" fill="hold" grpId="1" nodeType="withEffect" nodePh="1">
                                  <p:stCondLst>
                                    <p:cond delay="1500"/>
                                  </p:stCondLst>
                                  <p:endCondLst>
                                    <p:cond evt="begin" delay="0">
                                      <p:tn val="42"/>
                                    </p:cond>
                                  </p:endCondLst>
                                  <p:childTnLst>
                                    <p:anim calcmode="lin" valueType="num">
                                      <p:cBhvr additive="base">
                                        <p:cTn id="43" dur="2000"/>
                                        <p:tgtEl>
                                          <p:spTgt spid="4"/>
                                        </p:tgtEl>
                                        <p:attrNameLst>
                                          <p:attrName>ppt_x</p:attrName>
                                        </p:attrNameLst>
                                      </p:cBhvr>
                                      <p:tavLst>
                                        <p:tav tm="0">
                                          <p:val>
                                            <p:strVal val="ppt_x"/>
                                          </p:val>
                                        </p:tav>
                                        <p:tav tm="100000">
                                          <p:val>
                                            <p:strVal val="1+ppt_w/2"/>
                                          </p:val>
                                        </p:tav>
                                      </p:tavLst>
                                    </p:anim>
                                    <p:anim calcmode="lin" valueType="num">
                                      <p:cBhvr additive="base">
                                        <p:cTn id="44" dur="2000"/>
                                        <p:tgtEl>
                                          <p:spTgt spid="4"/>
                                        </p:tgtEl>
                                        <p:attrNameLst>
                                          <p:attrName>ppt_y</p:attrName>
                                        </p:attrNameLst>
                                      </p:cBhvr>
                                      <p:tavLst>
                                        <p:tav tm="0">
                                          <p:val>
                                            <p:strVal val="ppt_y"/>
                                          </p:val>
                                        </p:tav>
                                        <p:tav tm="100000">
                                          <p:val>
                                            <p:strVal val="1+ppt_h/2"/>
                                          </p:val>
                                        </p:tav>
                                      </p:tavLst>
                                    </p:anim>
                                    <p:set>
                                      <p:cBhvr>
                                        <p:cTn id="45" dur="1" fill="hold">
                                          <p:stCondLst>
                                            <p:cond delay="1999"/>
                                          </p:stCondLst>
                                        </p:cTn>
                                        <p:tgtEl>
                                          <p:spTgt spid="4"/>
                                        </p:tgtEl>
                                        <p:attrNameLst>
                                          <p:attrName>style.visibility</p:attrName>
                                        </p:attrNameLst>
                                      </p:cBhvr>
                                      <p:to>
                                        <p:strVal val="hidden"/>
                                      </p:to>
                                    </p:set>
                                  </p:childTnLst>
                                </p:cTn>
                              </p:par>
                              <p:par>
                                <p:cTn id="46" presetID="2" presetClass="exit" presetSubtype="12" fill="hold" grpId="1" nodeType="withEffect" nodePh="1">
                                  <p:stCondLst>
                                    <p:cond delay="1500"/>
                                  </p:stCondLst>
                                  <p:endCondLst>
                                    <p:cond evt="begin" delay="0">
                                      <p:tn val="46"/>
                                    </p:cond>
                                  </p:endCondLst>
                                  <p:childTnLst>
                                    <p:anim calcmode="lin" valueType="num">
                                      <p:cBhvr additive="base">
                                        <p:cTn id="47" dur="2000"/>
                                        <p:tgtEl>
                                          <p:spTgt spid="3"/>
                                        </p:tgtEl>
                                        <p:attrNameLst>
                                          <p:attrName>ppt_x</p:attrName>
                                        </p:attrNameLst>
                                      </p:cBhvr>
                                      <p:tavLst>
                                        <p:tav tm="0">
                                          <p:val>
                                            <p:strVal val="ppt_x"/>
                                          </p:val>
                                        </p:tav>
                                        <p:tav tm="100000">
                                          <p:val>
                                            <p:strVal val="0-ppt_w/2"/>
                                          </p:val>
                                        </p:tav>
                                      </p:tavLst>
                                    </p:anim>
                                    <p:anim calcmode="lin" valueType="num">
                                      <p:cBhvr additive="base">
                                        <p:cTn id="48" dur="2000"/>
                                        <p:tgtEl>
                                          <p:spTgt spid="3"/>
                                        </p:tgtEl>
                                        <p:attrNameLst>
                                          <p:attrName>ppt_y</p:attrName>
                                        </p:attrNameLst>
                                      </p:cBhvr>
                                      <p:tavLst>
                                        <p:tav tm="0">
                                          <p:val>
                                            <p:strVal val="ppt_y"/>
                                          </p:val>
                                        </p:tav>
                                        <p:tav tm="100000">
                                          <p:val>
                                            <p:strVal val="1+ppt_h/2"/>
                                          </p:val>
                                        </p:tav>
                                      </p:tavLst>
                                    </p:anim>
                                    <p:set>
                                      <p:cBhvr>
                                        <p:cTn id="49" dur="1" fill="hold">
                                          <p:stCondLst>
                                            <p:cond delay="1999"/>
                                          </p:stCondLst>
                                        </p:cTn>
                                        <p:tgtEl>
                                          <p:spTgt spid="3"/>
                                        </p:tgtEl>
                                        <p:attrNameLst>
                                          <p:attrName>style.visibility</p:attrName>
                                        </p:attrNameLst>
                                      </p:cBhvr>
                                      <p:to>
                                        <p:strVal val="hidden"/>
                                      </p:to>
                                    </p:set>
                                  </p:childTnLst>
                                </p:cTn>
                              </p:par>
                              <p:par>
                                <p:cTn id="50" presetID="2" presetClass="exit" presetSubtype="9" fill="hold" grpId="1" nodeType="withEffect" nodePh="1">
                                  <p:stCondLst>
                                    <p:cond delay="1500"/>
                                  </p:stCondLst>
                                  <p:endCondLst>
                                    <p:cond evt="begin" delay="0">
                                      <p:tn val="50"/>
                                    </p:cond>
                                  </p:endCondLst>
                                  <p:childTnLst>
                                    <p:anim calcmode="lin" valueType="num">
                                      <p:cBhvr additive="base">
                                        <p:cTn id="51" dur="2000"/>
                                        <p:tgtEl>
                                          <p:spTgt spid="5"/>
                                        </p:tgtEl>
                                        <p:attrNameLst>
                                          <p:attrName>ppt_x</p:attrName>
                                        </p:attrNameLst>
                                      </p:cBhvr>
                                      <p:tavLst>
                                        <p:tav tm="0">
                                          <p:val>
                                            <p:strVal val="ppt_x"/>
                                          </p:val>
                                        </p:tav>
                                        <p:tav tm="100000">
                                          <p:val>
                                            <p:strVal val="0-ppt_w/2"/>
                                          </p:val>
                                        </p:tav>
                                      </p:tavLst>
                                    </p:anim>
                                    <p:anim calcmode="lin" valueType="num">
                                      <p:cBhvr additive="base">
                                        <p:cTn id="52" dur="2000"/>
                                        <p:tgtEl>
                                          <p:spTgt spid="5"/>
                                        </p:tgtEl>
                                        <p:attrNameLst>
                                          <p:attrName>ppt_y</p:attrName>
                                        </p:attrNameLst>
                                      </p:cBhvr>
                                      <p:tavLst>
                                        <p:tav tm="0">
                                          <p:val>
                                            <p:strVal val="ppt_y"/>
                                          </p:val>
                                        </p:tav>
                                        <p:tav tm="100000">
                                          <p:val>
                                            <p:strVal val="0-ppt_h/2"/>
                                          </p:val>
                                        </p:tav>
                                      </p:tavLst>
                                    </p:anim>
                                    <p:set>
                                      <p:cBhvr>
                                        <p:cTn id="53" dur="1" fill="hold">
                                          <p:stCondLst>
                                            <p:cond delay="1999"/>
                                          </p:stCondLst>
                                        </p:cTn>
                                        <p:tgtEl>
                                          <p:spTgt spid="5"/>
                                        </p:tgtEl>
                                        <p:attrNameLst>
                                          <p:attrName>style.visibility</p:attrName>
                                        </p:attrNameLst>
                                      </p:cBhvr>
                                      <p:to>
                                        <p:strVal val="hidden"/>
                                      </p:to>
                                    </p:set>
                                  </p:childTnLst>
                                </p:cTn>
                              </p:par>
                              <p:par>
                                <p:cTn id="54" presetID="2" presetClass="exit" presetSubtype="3" fill="hold" grpId="1" nodeType="withEffect" nodePh="1">
                                  <p:stCondLst>
                                    <p:cond delay="1500"/>
                                  </p:stCondLst>
                                  <p:endCondLst>
                                    <p:cond evt="begin" delay="0">
                                      <p:tn val="54"/>
                                    </p:cond>
                                  </p:endCondLst>
                                  <p:childTnLst>
                                    <p:anim calcmode="lin" valueType="num">
                                      <p:cBhvr additive="base">
                                        <p:cTn id="55" dur="2000"/>
                                        <p:tgtEl>
                                          <p:spTgt spid="2"/>
                                        </p:tgtEl>
                                        <p:attrNameLst>
                                          <p:attrName>ppt_x</p:attrName>
                                        </p:attrNameLst>
                                      </p:cBhvr>
                                      <p:tavLst>
                                        <p:tav tm="0">
                                          <p:val>
                                            <p:strVal val="ppt_x"/>
                                          </p:val>
                                        </p:tav>
                                        <p:tav tm="100000">
                                          <p:val>
                                            <p:strVal val="1+ppt_w/2"/>
                                          </p:val>
                                        </p:tav>
                                      </p:tavLst>
                                    </p:anim>
                                    <p:anim calcmode="lin" valueType="num">
                                      <p:cBhvr additive="base">
                                        <p:cTn id="56" dur="2000"/>
                                        <p:tgtEl>
                                          <p:spTgt spid="2"/>
                                        </p:tgtEl>
                                        <p:attrNameLst>
                                          <p:attrName>ppt_y</p:attrName>
                                        </p:attrNameLst>
                                      </p:cBhvr>
                                      <p:tavLst>
                                        <p:tav tm="0">
                                          <p:val>
                                            <p:strVal val="ppt_y"/>
                                          </p:val>
                                        </p:tav>
                                        <p:tav tm="100000">
                                          <p:val>
                                            <p:strVal val="0-ppt_h/2"/>
                                          </p:val>
                                        </p:tav>
                                      </p:tavLst>
                                    </p:anim>
                                    <p:set>
                                      <p:cBhvr>
                                        <p:cTn id="57" dur="1" fill="hold">
                                          <p:stCondLst>
                                            <p:cond delay="1999"/>
                                          </p:stCondLst>
                                        </p:cTn>
                                        <p:tgtEl>
                                          <p:spTgt spid="2"/>
                                        </p:tgtEl>
                                        <p:attrNameLst>
                                          <p:attrName>style.visibility</p:attrName>
                                        </p:attrNameLst>
                                      </p:cBhvr>
                                      <p:to>
                                        <p:strVal val="hidden"/>
                                      </p:to>
                                    </p:set>
                                  </p:childTnLst>
                                </p:cTn>
                              </p:par>
                              <p:par>
                                <p:cTn id="58" presetID="13" presetClass="entr" presetSubtype="32"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out)">
                                      <p:cBhvr>
                                        <p:cTn id="60" dur="3000"/>
                                        <p:tgtEl>
                                          <p:spTgt spid="8"/>
                                        </p:tgtEl>
                                      </p:cBhvr>
                                    </p:animEffect>
                                  </p:childTnLst>
                                </p:cTn>
                              </p:par>
                              <p:par>
                                <p:cTn id="61" presetID="50" presetClass="entr" presetSubtype="0" decel="100000"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ppt_w</p:attrName>
                                        </p:attrNameLst>
                                      </p:cBhvr>
                                      <p:tavLst>
                                        <p:tav tm="0">
                                          <p:val>
                                            <p:strVal val="#ppt_w+.3"/>
                                          </p:val>
                                        </p:tav>
                                        <p:tav tm="100000">
                                          <p:val>
                                            <p:strVal val="#ppt_w"/>
                                          </p:val>
                                        </p:tav>
                                      </p:tavLst>
                                    </p:anim>
                                    <p:anim calcmode="lin" valueType="num">
                                      <p:cBhvr>
                                        <p:cTn id="64" dur="3000" fill="hold"/>
                                        <p:tgtEl>
                                          <p:spTgt spid="8"/>
                                        </p:tgtEl>
                                        <p:attrNameLst>
                                          <p:attrName>ppt_h</p:attrName>
                                        </p:attrNameLst>
                                      </p:cBhvr>
                                      <p:tavLst>
                                        <p:tav tm="0">
                                          <p:val>
                                            <p:strVal val="#ppt_h"/>
                                          </p:val>
                                        </p:tav>
                                        <p:tav tm="100000">
                                          <p:val>
                                            <p:strVal val="#ppt_h"/>
                                          </p:val>
                                        </p:tav>
                                      </p:tavLst>
                                    </p:anim>
                                    <p:animEffect transition="in" filter="fade">
                                      <p:cBhvr>
                                        <p:cTn id="65" dur="3000"/>
                                        <p:tgtEl>
                                          <p:spTgt spid="8"/>
                                        </p:tgtEl>
                                      </p:cBhvr>
                                    </p:animEffect>
                                  </p:childTnLst>
                                </p:cTn>
                              </p:par>
                            </p:childTnLst>
                          </p:cTn>
                        </p:par>
                        <p:par>
                          <p:cTn id="66" fill="hold">
                            <p:stCondLst>
                              <p:cond delay="75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9"/>
                                        </p:tgtEl>
                                        <p:attrNameLst>
                                          <p:attrName>style.visibility</p:attrName>
                                        </p:attrNameLst>
                                      </p:cBhvr>
                                      <p:to>
                                        <p:strVal val="visible"/>
                                      </p:to>
                                    </p:set>
                                    <p:animEffect transition="in" filter="fade">
                                      <p:cBhvr>
                                        <p:cTn id="69" dur="1000"/>
                                        <p:tgtEl>
                                          <p:spTgt spid="9"/>
                                        </p:tgtEl>
                                      </p:cBhvr>
                                    </p:animEffect>
                                    <p:anim calcmode="lin" valueType="num">
                                      <p:cBhvr>
                                        <p:cTn id="70" dur="1000" fill="hold"/>
                                        <p:tgtEl>
                                          <p:spTgt spid="9"/>
                                        </p:tgtEl>
                                        <p:attrNameLst>
                                          <p:attrName>ppt_x</p:attrName>
                                        </p:attrNameLst>
                                      </p:cBhvr>
                                      <p:tavLst>
                                        <p:tav tm="0">
                                          <p:val>
                                            <p:strVal val="#ppt_x-.1"/>
                                          </p:val>
                                        </p:tav>
                                        <p:tav tm="100000">
                                          <p:val>
                                            <p:strVal val="#ppt_x"/>
                                          </p:val>
                                        </p:tav>
                                      </p:tavLst>
                                    </p:anim>
                                    <p:anim calcmode="lin" valueType="num">
                                      <p:cBhvr>
                                        <p:cTn id="7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3" grpId="0"/>
      <p:bldP spid="3" grpId="1"/>
      <p:bldP spid="2" grpId="0"/>
      <p:bldP spid="2" grpId="1"/>
      <p:bldP spid="5" grpId="0"/>
      <p:bldP spid="5" grpId="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36 Rectángulo"/>
          <p:cNvSpPr/>
          <p:nvPr/>
        </p:nvSpPr>
        <p:spPr>
          <a:xfrm>
            <a:off x="7092280" y="0"/>
            <a:ext cx="2051720" cy="5715000"/>
          </a:xfrm>
          <a:prstGeom prst="rect">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8" name="37 Rectángulo"/>
          <p:cNvSpPr/>
          <p:nvPr/>
        </p:nvSpPr>
        <p:spPr>
          <a:xfrm>
            <a:off x="2" y="0"/>
            <a:ext cx="1979711" cy="5715000"/>
          </a:xfrm>
          <a:prstGeom prst="rect">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pic>
        <p:nvPicPr>
          <p:cNvPr id="4" name="3 Imagen" descr="Imagen41.jpg"/>
          <p:cNvPicPr>
            <a:picLocks noChangeAspect="1"/>
          </p:cNvPicPr>
          <p:nvPr/>
        </p:nvPicPr>
        <p:blipFill>
          <a:blip r:embed="rId2" cstate="print"/>
          <a:stretch>
            <a:fillRect/>
          </a:stretch>
        </p:blipFill>
        <p:spPr bwMode="auto">
          <a:xfrm>
            <a:off x="1979712" y="0"/>
            <a:ext cx="511256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Anillo"/>
          <p:cNvSpPr/>
          <p:nvPr/>
        </p:nvSpPr>
        <p:spPr>
          <a:xfrm>
            <a:off x="251520" y="121196"/>
            <a:ext cx="1403350" cy="1398973"/>
          </a:xfrm>
          <a:prstGeom prst="donut">
            <a:avLst>
              <a:gd name="adj" fmla="val 22215"/>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251520" y="1218500"/>
            <a:ext cx="1403350" cy="1398973"/>
          </a:xfrm>
          <a:prstGeom prst="donut">
            <a:avLst>
              <a:gd name="adj" fmla="val 22036"/>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251520" y="2338625"/>
            <a:ext cx="1403350" cy="1398973"/>
          </a:xfrm>
          <a:prstGeom prst="donut">
            <a:avLst>
              <a:gd name="adj" fmla="val 24970"/>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323528" y="3372360"/>
            <a:ext cx="1331342" cy="1325343"/>
          </a:xfrm>
          <a:prstGeom prst="donu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323528" y="4410658"/>
            <a:ext cx="1331342" cy="1304342"/>
          </a:xfrm>
          <a:prstGeom prst="donut">
            <a:avLst>
              <a:gd name="adj" fmla="val 21985"/>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Anillo"/>
          <p:cNvSpPr/>
          <p:nvPr/>
        </p:nvSpPr>
        <p:spPr>
          <a:xfrm>
            <a:off x="7380312" y="121196"/>
            <a:ext cx="1403350" cy="1376103"/>
          </a:xfrm>
          <a:prstGeom prst="donut">
            <a:avLst>
              <a:gd name="adj" fmla="val 23115"/>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Anillo"/>
          <p:cNvSpPr/>
          <p:nvPr/>
        </p:nvSpPr>
        <p:spPr>
          <a:xfrm>
            <a:off x="7380312" y="1140343"/>
            <a:ext cx="1403350" cy="1397122"/>
          </a:xfrm>
          <a:prstGeom prst="donu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Anillo"/>
          <p:cNvSpPr/>
          <p:nvPr/>
        </p:nvSpPr>
        <p:spPr>
          <a:xfrm>
            <a:off x="7452320" y="2173981"/>
            <a:ext cx="1331342" cy="1323589"/>
          </a:xfrm>
          <a:prstGeom prst="donu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Anillo"/>
          <p:cNvSpPr/>
          <p:nvPr/>
        </p:nvSpPr>
        <p:spPr>
          <a:xfrm>
            <a:off x="7452320" y="3214097"/>
            <a:ext cx="1331342" cy="1323589"/>
          </a:xfrm>
          <a:prstGeom prst="donu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6" name="35 Anillo"/>
          <p:cNvSpPr/>
          <p:nvPr/>
        </p:nvSpPr>
        <p:spPr>
          <a:xfrm>
            <a:off x="7452320" y="4338852"/>
            <a:ext cx="1368152" cy="1376149"/>
          </a:xfrm>
          <a:prstGeom prst="donut">
            <a:avLst>
              <a:gd name="adj" fmla="val 22157"/>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611560" y="4873724"/>
            <a:ext cx="7272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párroco, casi he podido hacer una especie de homenaje en mi interior de quienes quedaron enterrados en el pueblo.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6" name="15 CuadroTexto"/>
          <p:cNvSpPr txBox="1"/>
          <p:nvPr/>
        </p:nvSpPr>
        <p:spPr>
          <a:xfrm>
            <a:off x="2555776" y="553244"/>
            <a:ext cx="3816424" cy="369332"/>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Procesión en Linares del Arroyo</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shre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4000"/>
                                        <p:tgtEl>
                                          <p:spTgt spid="7"/>
                                        </p:tgtEl>
                                      </p:cBhvr>
                                    </p:animEffect>
                                  </p:childTnLst>
                                </p:cTn>
                              </p:par>
                              <p:par>
                                <p:cTn id="8" presetID="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4000" fill="hold"/>
                                        <p:tgtEl>
                                          <p:spTgt spid="7"/>
                                        </p:tgtEl>
                                        <p:attrNameLst>
                                          <p:attrName>ppt_x</p:attrName>
                                        </p:attrNameLst>
                                      </p:cBhvr>
                                      <p:tavLst>
                                        <p:tav tm="0">
                                          <p:val>
                                            <p:strVal val="#ppt_x"/>
                                          </p:val>
                                        </p:tav>
                                        <p:tav tm="100000">
                                          <p:val>
                                            <p:strVal val="#ppt_x"/>
                                          </p:val>
                                        </p:tav>
                                      </p:tavLst>
                                    </p:anim>
                                    <p:anim calcmode="lin" valueType="num">
                                      <p:cBhvr additive="base">
                                        <p:cTn id="11" dur="4000" fill="hold"/>
                                        <p:tgtEl>
                                          <p:spTgt spid="7"/>
                                        </p:tgtEl>
                                        <p:attrNameLst>
                                          <p:attrName>ppt_y</p:attrName>
                                        </p:attrNameLst>
                                      </p:cBhvr>
                                      <p:tavLst>
                                        <p:tav tm="0">
                                          <p:val>
                                            <p:strVal val="1+#ppt_h/2"/>
                                          </p:val>
                                        </p:tav>
                                        <p:tav tm="100000">
                                          <p:val>
                                            <p:strVal val="#ppt_y"/>
                                          </p:val>
                                        </p:tav>
                                      </p:tavLst>
                                    </p:anim>
                                  </p:childTnLst>
                                </p:cTn>
                              </p:par>
                              <p:par>
                                <p:cTn id="12" presetID="35" presetClass="entr" presetSubtype="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4000"/>
                                        <p:tgtEl>
                                          <p:spTgt spid="7"/>
                                        </p:tgtEl>
                                      </p:cBhvr>
                                    </p:animEffect>
                                    <p:anim calcmode="lin" valueType="num">
                                      <p:cBhvr>
                                        <p:cTn id="15" dur="4000" fill="hold"/>
                                        <p:tgtEl>
                                          <p:spTgt spid="7"/>
                                        </p:tgtEl>
                                        <p:attrNameLst>
                                          <p:attrName>style.rotation</p:attrName>
                                        </p:attrNameLst>
                                      </p:cBhvr>
                                      <p:tavLst>
                                        <p:tav tm="0">
                                          <p:val>
                                            <p:fltVal val="720"/>
                                          </p:val>
                                        </p:tav>
                                        <p:tav tm="100000">
                                          <p:val>
                                            <p:fltVal val="0"/>
                                          </p:val>
                                        </p:tav>
                                      </p:tavLst>
                                    </p:anim>
                                    <p:anim calcmode="lin" valueType="num">
                                      <p:cBhvr>
                                        <p:cTn id="16" dur="4000" fill="hold"/>
                                        <p:tgtEl>
                                          <p:spTgt spid="7"/>
                                        </p:tgtEl>
                                        <p:attrNameLst>
                                          <p:attrName>ppt_h</p:attrName>
                                        </p:attrNameLst>
                                      </p:cBhvr>
                                      <p:tavLst>
                                        <p:tav tm="0">
                                          <p:val>
                                            <p:fltVal val="0"/>
                                          </p:val>
                                        </p:tav>
                                        <p:tav tm="100000">
                                          <p:val>
                                            <p:strVal val="#ppt_h"/>
                                          </p:val>
                                        </p:tav>
                                      </p:tavLst>
                                    </p:anim>
                                    <p:anim calcmode="lin" valueType="num">
                                      <p:cBhvr>
                                        <p:cTn id="17" dur="4000" fill="hold"/>
                                        <p:tgtEl>
                                          <p:spTgt spid="7"/>
                                        </p:tgtEl>
                                        <p:attrNameLst>
                                          <p:attrName>ppt_w</p:attrName>
                                        </p:attrNameLst>
                                      </p:cBhvr>
                                      <p:tavLst>
                                        <p:tav tm="0">
                                          <p:val>
                                            <p:fltVal val="0"/>
                                          </p:val>
                                        </p:tav>
                                        <p:tav tm="100000">
                                          <p:val>
                                            <p:strVal val="#ppt_w"/>
                                          </p:val>
                                        </p:tav>
                                      </p:tavLst>
                                    </p:anim>
                                  </p:childTnLst>
                                </p:cTn>
                              </p:par>
                              <p:par>
                                <p:cTn id="18" presetID="13" presetClass="entr" presetSubtype="1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plus(in)">
                                      <p:cBhvr>
                                        <p:cTn id="20" dur="4000"/>
                                        <p:tgtEl>
                                          <p:spTgt spid="8"/>
                                        </p:tgtEl>
                                      </p:cBhvr>
                                    </p:animEffect>
                                  </p:childTnLst>
                                </p:cTn>
                              </p:par>
                              <p:par>
                                <p:cTn id="21" presetID="2" presetClass="entr" presetSubtype="4"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4000" fill="hold"/>
                                        <p:tgtEl>
                                          <p:spTgt spid="8"/>
                                        </p:tgtEl>
                                        <p:attrNameLst>
                                          <p:attrName>ppt_x</p:attrName>
                                        </p:attrNameLst>
                                      </p:cBhvr>
                                      <p:tavLst>
                                        <p:tav tm="0">
                                          <p:val>
                                            <p:strVal val="#ppt_x"/>
                                          </p:val>
                                        </p:tav>
                                        <p:tav tm="100000">
                                          <p:val>
                                            <p:strVal val="#ppt_x"/>
                                          </p:val>
                                        </p:tav>
                                      </p:tavLst>
                                    </p:anim>
                                    <p:anim calcmode="lin" valueType="num">
                                      <p:cBhvr additive="base">
                                        <p:cTn id="24" dur="4000" fill="hold"/>
                                        <p:tgtEl>
                                          <p:spTgt spid="8"/>
                                        </p:tgtEl>
                                        <p:attrNameLst>
                                          <p:attrName>ppt_y</p:attrName>
                                        </p:attrNameLst>
                                      </p:cBhvr>
                                      <p:tavLst>
                                        <p:tav tm="0">
                                          <p:val>
                                            <p:strVal val="1+#ppt_h/2"/>
                                          </p:val>
                                        </p:tav>
                                        <p:tav tm="100000">
                                          <p:val>
                                            <p:strVal val="#ppt_y"/>
                                          </p:val>
                                        </p:tav>
                                      </p:tavLst>
                                    </p:anim>
                                  </p:childTnLst>
                                </p:cTn>
                              </p:par>
                              <p:par>
                                <p:cTn id="25" presetID="35"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4000"/>
                                        <p:tgtEl>
                                          <p:spTgt spid="8"/>
                                        </p:tgtEl>
                                      </p:cBhvr>
                                    </p:animEffect>
                                    <p:anim calcmode="lin" valueType="num">
                                      <p:cBhvr>
                                        <p:cTn id="28" dur="4000" fill="hold"/>
                                        <p:tgtEl>
                                          <p:spTgt spid="8"/>
                                        </p:tgtEl>
                                        <p:attrNameLst>
                                          <p:attrName>style.rotation</p:attrName>
                                        </p:attrNameLst>
                                      </p:cBhvr>
                                      <p:tavLst>
                                        <p:tav tm="0">
                                          <p:val>
                                            <p:fltVal val="720"/>
                                          </p:val>
                                        </p:tav>
                                        <p:tav tm="100000">
                                          <p:val>
                                            <p:fltVal val="0"/>
                                          </p:val>
                                        </p:tav>
                                      </p:tavLst>
                                    </p:anim>
                                    <p:anim calcmode="lin" valueType="num">
                                      <p:cBhvr>
                                        <p:cTn id="29" dur="4000" fill="hold"/>
                                        <p:tgtEl>
                                          <p:spTgt spid="8"/>
                                        </p:tgtEl>
                                        <p:attrNameLst>
                                          <p:attrName>ppt_h</p:attrName>
                                        </p:attrNameLst>
                                      </p:cBhvr>
                                      <p:tavLst>
                                        <p:tav tm="0">
                                          <p:val>
                                            <p:fltVal val="0"/>
                                          </p:val>
                                        </p:tav>
                                        <p:tav tm="100000">
                                          <p:val>
                                            <p:strVal val="#ppt_h"/>
                                          </p:val>
                                        </p:tav>
                                      </p:tavLst>
                                    </p:anim>
                                    <p:anim calcmode="lin" valueType="num">
                                      <p:cBhvr>
                                        <p:cTn id="30" dur="4000" fill="hold"/>
                                        <p:tgtEl>
                                          <p:spTgt spid="8"/>
                                        </p:tgtEl>
                                        <p:attrNameLst>
                                          <p:attrName>ppt_w</p:attrName>
                                        </p:attrNameLst>
                                      </p:cBhvr>
                                      <p:tavLst>
                                        <p:tav tm="0">
                                          <p:val>
                                            <p:fltVal val="0"/>
                                          </p:val>
                                        </p:tav>
                                        <p:tav tm="100000">
                                          <p:val>
                                            <p:strVal val="#ppt_w"/>
                                          </p:val>
                                        </p:tav>
                                      </p:tavLst>
                                    </p:anim>
                                  </p:childTnLst>
                                </p:cTn>
                              </p:par>
                              <p:par>
                                <p:cTn id="31" presetID="13" presetClass="entr" presetSubtype="1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plus(in)">
                                      <p:cBhvr>
                                        <p:cTn id="33" dur="4000"/>
                                        <p:tgtEl>
                                          <p:spTgt spid="10"/>
                                        </p:tgtEl>
                                      </p:cBhvr>
                                    </p:animEffect>
                                  </p:childTnLst>
                                </p:cTn>
                              </p:par>
                              <p:par>
                                <p:cTn id="34" presetID="2" presetClass="entr" presetSubtype="4"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4000" fill="hold"/>
                                        <p:tgtEl>
                                          <p:spTgt spid="10"/>
                                        </p:tgtEl>
                                        <p:attrNameLst>
                                          <p:attrName>ppt_x</p:attrName>
                                        </p:attrNameLst>
                                      </p:cBhvr>
                                      <p:tavLst>
                                        <p:tav tm="0">
                                          <p:val>
                                            <p:strVal val="#ppt_x"/>
                                          </p:val>
                                        </p:tav>
                                        <p:tav tm="100000">
                                          <p:val>
                                            <p:strVal val="#ppt_x"/>
                                          </p:val>
                                        </p:tav>
                                      </p:tavLst>
                                    </p:anim>
                                    <p:anim calcmode="lin" valueType="num">
                                      <p:cBhvr additive="base">
                                        <p:cTn id="37" dur="4000" fill="hold"/>
                                        <p:tgtEl>
                                          <p:spTgt spid="10"/>
                                        </p:tgtEl>
                                        <p:attrNameLst>
                                          <p:attrName>ppt_y</p:attrName>
                                        </p:attrNameLst>
                                      </p:cBhvr>
                                      <p:tavLst>
                                        <p:tav tm="0">
                                          <p:val>
                                            <p:strVal val="1+#ppt_h/2"/>
                                          </p:val>
                                        </p:tav>
                                        <p:tav tm="100000">
                                          <p:val>
                                            <p:strVal val="#ppt_y"/>
                                          </p:val>
                                        </p:tav>
                                      </p:tavLst>
                                    </p:anim>
                                  </p:childTnLst>
                                </p:cTn>
                              </p:par>
                              <p:par>
                                <p:cTn id="38" presetID="35"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4000"/>
                                        <p:tgtEl>
                                          <p:spTgt spid="10"/>
                                        </p:tgtEl>
                                      </p:cBhvr>
                                    </p:animEffect>
                                    <p:anim calcmode="lin" valueType="num">
                                      <p:cBhvr>
                                        <p:cTn id="41" dur="4000" fill="hold"/>
                                        <p:tgtEl>
                                          <p:spTgt spid="10"/>
                                        </p:tgtEl>
                                        <p:attrNameLst>
                                          <p:attrName>style.rotation</p:attrName>
                                        </p:attrNameLst>
                                      </p:cBhvr>
                                      <p:tavLst>
                                        <p:tav tm="0">
                                          <p:val>
                                            <p:fltVal val="720"/>
                                          </p:val>
                                        </p:tav>
                                        <p:tav tm="100000">
                                          <p:val>
                                            <p:fltVal val="0"/>
                                          </p:val>
                                        </p:tav>
                                      </p:tavLst>
                                    </p:anim>
                                    <p:anim calcmode="lin" valueType="num">
                                      <p:cBhvr>
                                        <p:cTn id="42" dur="4000" fill="hold"/>
                                        <p:tgtEl>
                                          <p:spTgt spid="10"/>
                                        </p:tgtEl>
                                        <p:attrNameLst>
                                          <p:attrName>ppt_h</p:attrName>
                                        </p:attrNameLst>
                                      </p:cBhvr>
                                      <p:tavLst>
                                        <p:tav tm="0">
                                          <p:val>
                                            <p:fltVal val="0"/>
                                          </p:val>
                                        </p:tav>
                                        <p:tav tm="100000">
                                          <p:val>
                                            <p:strVal val="#ppt_h"/>
                                          </p:val>
                                        </p:tav>
                                      </p:tavLst>
                                    </p:anim>
                                    <p:anim calcmode="lin" valueType="num">
                                      <p:cBhvr>
                                        <p:cTn id="43" dur="4000" fill="hold"/>
                                        <p:tgtEl>
                                          <p:spTgt spid="10"/>
                                        </p:tgtEl>
                                        <p:attrNameLst>
                                          <p:attrName>ppt_w</p:attrName>
                                        </p:attrNameLst>
                                      </p:cBhvr>
                                      <p:tavLst>
                                        <p:tav tm="0">
                                          <p:val>
                                            <p:fltVal val="0"/>
                                          </p:val>
                                        </p:tav>
                                        <p:tav tm="100000">
                                          <p:val>
                                            <p:strVal val="#ppt_w"/>
                                          </p:val>
                                        </p:tav>
                                      </p:tavLst>
                                    </p:anim>
                                  </p:childTnLst>
                                </p:cTn>
                              </p:par>
                              <p:par>
                                <p:cTn id="44" presetID="13" presetClass="entr" presetSubtype="16"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plus(in)">
                                      <p:cBhvr>
                                        <p:cTn id="46" dur="4000"/>
                                        <p:tgtEl>
                                          <p:spTgt spid="11"/>
                                        </p:tgtEl>
                                      </p:cBhvr>
                                    </p:animEffect>
                                  </p:childTnLst>
                                </p:cTn>
                              </p:par>
                              <p:par>
                                <p:cTn id="47" presetID="2" presetClass="entr" presetSubtype="4"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4000" fill="hold"/>
                                        <p:tgtEl>
                                          <p:spTgt spid="11"/>
                                        </p:tgtEl>
                                        <p:attrNameLst>
                                          <p:attrName>ppt_x</p:attrName>
                                        </p:attrNameLst>
                                      </p:cBhvr>
                                      <p:tavLst>
                                        <p:tav tm="0">
                                          <p:val>
                                            <p:strVal val="#ppt_x"/>
                                          </p:val>
                                        </p:tav>
                                        <p:tav tm="100000">
                                          <p:val>
                                            <p:strVal val="#ppt_x"/>
                                          </p:val>
                                        </p:tav>
                                      </p:tavLst>
                                    </p:anim>
                                    <p:anim calcmode="lin" valueType="num">
                                      <p:cBhvr additive="base">
                                        <p:cTn id="50" dur="4000" fill="hold"/>
                                        <p:tgtEl>
                                          <p:spTgt spid="11"/>
                                        </p:tgtEl>
                                        <p:attrNameLst>
                                          <p:attrName>ppt_y</p:attrName>
                                        </p:attrNameLst>
                                      </p:cBhvr>
                                      <p:tavLst>
                                        <p:tav tm="0">
                                          <p:val>
                                            <p:strVal val="1+#ppt_h/2"/>
                                          </p:val>
                                        </p:tav>
                                        <p:tav tm="100000">
                                          <p:val>
                                            <p:strVal val="#ppt_y"/>
                                          </p:val>
                                        </p:tav>
                                      </p:tavLst>
                                    </p:anim>
                                  </p:childTnLst>
                                </p:cTn>
                              </p:par>
                              <p:par>
                                <p:cTn id="51" presetID="35" presetClass="entr" presetSubtype="0"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4000"/>
                                        <p:tgtEl>
                                          <p:spTgt spid="11"/>
                                        </p:tgtEl>
                                      </p:cBhvr>
                                    </p:animEffect>
                                    <p:anim calcmode="lin" valueType="num">
                                      <p:cBhvr>
                                        <p:cTn id="54" dur="4000" fill="hold"/>
                                        <p:tgtEl>
                                          <p:spTgt spid="11"/>
                                        </p:tgtEl>
                                        <p:attrNameLst>
                                          <p:attrName>style.rotation</p:attrName>
                                        </p:attrNameLst>
                                      </p:cBhvr>
                                      <p:tavLst>
                                        <p:tav tm="0">
                                          <p:val>
                                            <p:fltVal val="720"/>
                                          </p:val>
                                        </p:tav>
                                        <p:tav tm="100000">
                                          <p:val>
                                            <p:fltVal val="0"/>
                                          </p:val>
                                        </p:tav>
                                      </p:tavLst>
                                    </p:anim>
                                    <p:anim calcmode="lin" valueType="num">
                                      <p:cBhvr>
                                        <p:cTn id="55" dur="4000" fill="hold"/>
                                        <p:tgtEl>
                                          <p:spTgt spid="11"/>
                                        </p:tgtEl>
                                        <p:attrNameLst>
                                          <p:attrName>ppt_h</p:attrName>
                                        </p:attrNameLst>
                                      </p:cBhvr>
                                      <p:tavLst>
                                        <p:tav tm="0">
                                          <p:val>
                                            <p:fltVal val="0"/>
                                          </p:val>
                                        </p:tav>
                                        <p:tav tm="100000">
                                          <p:val>
                                            <p:strVal val="#ppt_h"/>
                                          </p:val>
                                        </p:tav>
                                      </p:tavLst>
                                    </p:anim>
                                    <p:anim calcmode="lin" valueType="num">
                                      <p:cBhvr>
                                        <p:cTn id="56" dur="4000" fill="hold"/>
                                        <p:tgtEl>
                                          <p:spTgt spid="11"/>
                                        </p:tgtEl>
                                        <p:attrNameLst>
                                          <p:attrName>ppt_w</p:attrName>
                                        </p:attrNameLst>
                                      </p:cBhvr>
                                      <p:tavLst>
                                        <p:tav tm="0">
                                          <p:val>
                                            <p:fltVal val="0"/>
                                          </p:val>
                                        </p:tav>
                                        <p:tav tm="100000">
                                          <p:val>
                                            <p:strVal val="#ppt_w"/>
                                          </p:val>
                                        </p:tav>
                                      </p:tavLst>
                                    </p:anim>
                                  </p:childTnLst>
                                </p:cTn>
                              </p:par>
                              <p:par>
                                <p:cTn id="57" presetID="13" presetClass="entr" presetSubtype="16"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plus(in)">
                                      <p:cBhvr>
                                        <p:cTn id="59" dur="4000"/>
                                        <p:tgtEl>
                                          <p:spTgt spid="21"/>
                                        </p:tgtEl>
                                      </p:cBhvr>
                                    </p:animEffect>
                                  </p:childTnLst>
                                </p:cTn>
                              </p:par>
                              <p:par>
                                <p:cTn id="60" presetID="2" presetClass="entr" presetSubtype="4" fill="hold"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4000" fill="hold"/>
                                        <p:tgtEl>
                                          <p:spTgt spid="21"/>
                                        </p:tgtEl>
                                        <p:attrNameLst>
                                          <p:attrName>ppt_x</p:attrName>
                                        </p:attrNameLst>
                                      </p:cBhvr>
                                      <p:tavLst>
                                        <p:tav tm="0">
                                          <p:val>
                                            <p:strVal val="#ppt_x"/>
                                          </p:val>
                                        </p:tav>
                                        <p:tav tm="100000">
                                          <p:val>
                                            <p:strVal val="#ppt_x"/>
                                          </p:val>
                                        </p:tav>
                                      </p:tavLst>
                                    </p:anim>
                                    <p:anim calcmode="lin" valueType="num">
                                      <p:cBhvr additive="base">
                                        <p:cTn id="63" dur="4000" fill="hold"/>
                                        <p:tgtEl>
                                          <p:spTgt spid="21"/>
                                        </p:tgtEl>
                                        <p:attrNameLst>
                                          <p:attrName>ppt_y</p:attrName>
                                        </p:attrNameLst>
                                      </p:cBhvr>
                                      <p:tavLst>
                                        <p:tav tm="0">
                                          <p:val>
                                            <p:strVal val="1+#ppt_h/2"/>
                                          </p:val>
                                        </p:tav>
                                        <p:tav tm="100000">
                                          <p:val>
                                            <p:strVal val="#ppt_y"/>
                                          </p:val>
                                        </p:tav>
                                      </p:tavLst>
                                    </p:anim>
                                  </p:childTnLst>
                                </p:cTn>
                              </p:par>
                              <p:par>
                                <p:cTn id="64" presetID="35" presetClass="entr" presetSubtype="0"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4000"/>
                                        <p:tgtEl>
                                          <p:spTgt spid="21"/>
                                        </p:tgtEl>
                                      </p:cBhvr>
                                    </p:animEffect>
                                    <p:anim calcmode="lin" valueType="num">
                                      <p:cBhvr>
                                        <p:cTn id="67" dur="4000" fill="hold"/>
                                        <p:tgtEl>
                                          <p:spTgt spid="21"/>
                                        </p:tgtEl>
                                        <p:attrNameLst>
                                          <p:attrName>style.rotation</p:attrName>
                                        </p:attrNameLst>
                                      </p:cBhvr>
                                      <p:tavLst>
                                        <p:tav tm="0">
                                          <p:val>
                                            <p:fltVal val="720"/>
                                          </p:val>
                                        </p:tav>
                                        <p:tav tm="100000">
                                          <p:val>
                                            <p:fltVal val="0"/>
                                          </p:val>
                                        </p:tav>
                                      </p:tavLst>
                                    </p:anim>
                                    <p:anim calcmode="lin" valueType="num">
                                      <p:cBhvr>
                                        <p:cTn id="68" dur="4000" fill="hold"/>
                                        <p:tgtEl>
                                          <p:spTgt spid="21"/>
                                        </p:tgtEl>
                                        <p:attrNameLst>
                                          <p:attrName>ppt_h</p:attrName>
                                        </p:attrNameLst>
                                      </p:cBhvr>
                                      <p:tavLst>
                                        <p:tav tm="0">
                                          <p:val>
                                            <p:fltVal val="0"/>
                                          </p:val>
                                        </p:tav>
                                        <p:tav tm="100000">
                                          <p:val>
                                            <p:strVal val="#ppt_h"/>
                                          </p:val>
                                        </p:tav>
                                      </p:tavLst>
                                    </p:anim>
                                    <p:anim calcmode="lin" valueType="num">
                                      <p:cBhvr>
                                        <p:cTn id="69" dur="4000" fill="hold"/>
                                        <p:tgtEl>
                                          <p:spTgt spid="21"/>
                                        </p:tgtEl>
                                        <p:attrNameLst>
                                          <p:attrName>ppt_w</p:attrName>
                                        </p:attrNameLst>
                                      </p:cBhvr>
                                      <p:tavLst>
                                        <p:tav tm="0">
                                          <p:val>
                                            <p:fltVal val="0"/>
                                          </p:val>
                                        </p:tav>
                                        <p:tav tm="100000">
                                          <p:val>
                                            <p:strVal val="#ppt_w"/>
                                          </p:val>
                                        </p:tav>
                                      </p:tavLst>
                                    </p:anim>
                                  </p:childTnLst>
                                </p:cTn>
                              </p:par>
                              <p:par>
                                <p:cTn id="70" presetID="13" presetClass="entr" presetSubtype="16" fill="hold" nodeType="with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plus(in)">
                                      <p:cBhvr>
                                        <p:cTn id="72" dur="4000"/>
                                        <p:tgtEl>
                                          <p:spTgt spid="32"/>
                                        </p:tgtEl>
                                      </p:cBhvr>
                                    </p:animEffect>
                                  </p:childTnLst>
                                </p:cTn>
                              </p:par>
                              <p:par>
                                <p:cTn id="73" presetID="2" presetClass="entr" presetSubtype="4" fill="hold"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4000" fill="hold"/>
                                        <p:tgtEl>
                                          <p:spTgt spid="32"/>
                                        </p:tgtEl>
                                        <p:attrNameLst>
                                          <p:attrName>ppt_x</p:attrName>
                                        </p:attrNameLst>
                                      </p:cBhvr>
                                      <p:tavLst>
                                        <p:tav tm="0">
                                          <p:val>
                                            <p:strVal val="#ppt_x"/>
                                          </p:val>
                                        </p:tav>
                                        <p:tav tm="100000">
                                          <p:val>
                                            <p:strVal val="#ppt_x"/>
                                          </p:val>
                                        </p:tav>
                                      </p:tavLst>
                                    </p:anim>
                                    <p:anim calcmode="lin" valueType="num">
                                      <p:cBhvr additive="base">
                                        <p:cTn id="76" dur="4000" fill="hold"/>
                                        <p:tgtEl>
                                          <p:spTgt spid="32"/>
                                        </p:tgtEl>
                                        <p:attrNameLst>
                                          <p:attrName>ppt_y</p:attrName>
                                        </p:attrNameLst>
                                      </p:cBhvr>
                                      <p:tavLst>
                                        <p:tav tm="0">
                                          <p:val>
                                            <p:strVal val="1+#ppt_h/2"/>
                                          </p:val>
                                        </p:tav>
                                        <p:tav tm="100000">
                                          <p:val>
                                            <p:strVal val="#ppt_y"/>
                                          </p:val>
                                        </p:tav>
                                      </p:tavLst>
                                    </p:anim>
                                  </p:childTnLst>
                                </p:cTn>
                              </p:par>
                              <p:par>
                                <p:cTn id="77" presetID="35" presetClass="entr" presetSubtype="0" fill="hold"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4000"/>
                                        <p:tgtEl>
                                          <p:spTgt spid="32"/>
                                        </p:tgtEl>
                                      </p:cBhvr>
                                    </p:animEffect>
                                    <p:anim calcmode="lin" valueType="num">
                                      <p:cBhvr>
                                        <p:cTn id="80" dur="4000" fill="hold"/>
                                        <p:tgtEl>
                                          <p:spTgt spid="32"/>
                                        </p:tgtEl>
                                        <p:attrNameLst>
                                          <p:attrName>style.rotation</p:attrName>
                                        </p:attrNameLst>
                                      </p:cBhvr>
                                      <p:tavLst>
                                        <p:tav tm="0">
                                          <p:val>
                                            <p:fltVal val="720"/>
                                          </p:val>
                                        </p:tav>
                                        <p:tav tm="100000">
                                          <p:val>
                                            <p:fltVal val="0"/>
                                          </p:val>
                                        </p:tav>
                                      </p:tavLst>
                                    </p:anim>
                                    <p:anim calcmode="lin" valueType="num">
                                      <p:cBhvr>
                                        <p:cTn id="81" dur="4000" fill="hold"/>
                                        <p:tgtEl>
                                          <p:spTgt spid="32"/>
                                        </p:tgtEl>
                                        <p:attrNameLst>
                                          <p:attrName>ppt_h</p:attrName>
                                        </p:attrNameLst>
                                      </p:cBhvr>
                                      <p:tavLst>
                                        <p:tav tm="0">
                                          <p:val>
                                            <p:fltVal val="0"/>
                                          </p:val>
                                        </p:tav>
                                        <p:tav tm="100000">
                                          <p:val>
                                            <p:strVal val="#ppt_h"/>
                                          </p:val>
                                        </p:tav>
                                      </p:tavLst>
                                    </p:anim>
                                    <p:anim calcmode="lin" valueType="num">
                                      <p:cBhvr>
                                        <p:cTn id="82" dur="4000" fill="hold"/>
                                        <p:tgtEl>
                                          <p:spTgt spid="32"/>
                                        </p:tgtEl>
                                        <p:attrNameLst>
                                          <p:attrName>ppt_w</p:attrName>
                                        </p:attrNameLst>
                                      </p:cBhvr>
                                      <p:tavLst>
                                        <p:tav tm="0">
                                          <p:val>
                                            <p:fltVal val="0"/>
                                          </p:val>
                                        </p:tav>
                                        <p:tav tm="100000">
                                          <p:val>
                                            <p:strVal val="#ppt_w"/>
                                          </p:val>
                                        </p:tav>
                                      </p:tavLst>
                                    </p:anim>
                                  </p:childTnLst>
                                </p:cTn>
                              </p:par>
                              <p:par>
                                <p:cTn id="83" presetID="13" presetClass="entr" presetSubtype="16" fill="hold" nodeType="with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plus(in)">
                                      <p:cBhvr>
                                        <p:cTn id="85" dur="4000"/>
                                        <p:tgtEl>
                                          <p:spTgt spid="33"/>
                                        </p:tgtEl>
                                      </p:cBhvr>
                                    </p:animEffect>
                                  </p:childTnLst>
                                </p:cTn>
                              </p:par>
                              <p:par>
                                <p:cTn id="86" presetID="2" presetClass="entr" presetSubtype="4" fill="hold" nodeType="withEffect">
                                  <p:stCondLst>
                                    <p:cond delay="0"/>
                                  </p:stCondLst>
                                  <p:childTnLst>
                                    <p:set>
                                      <p:cBhvr>
                                        <p:cTn id="87" dur="1" fill="hold">
                                          <p:stCondLst>
                                            <p:cond delay="0"/>
                                          </p:stCondLst>
                                        </p:cTn>
                                        <p:tgtEl>
                                          <p:spTgt spid="33"/>
                                        </p:tgtEl>
                                        <p:attrNameLst>
                                          <p:attrName>style.visibility</p:attrName>
                                        </p:attrNameLst>
                                      </p:cBhvr>
                                      <p:to>
                                        <p:strVal val="visible"/>
                                      </p:to>
                                    </p:set>
                                    <p:anim calcmode="lin" valueType="num">
                                      <p:cBhvr additive="base">
                                        <p:cTn id="88" dur="4000" fill="hold"/>
                                        <p:tgtEl>
                                          <p:spTgt spid="33"/>
                                        </p:tgtEl>
                                        <p:attrNameLst>
                                          <p:attrName>ppt_x</p:attrName>
                                        </p:attrNameLst>
                                      </p:cBhvr>
                                      <p:tavLst>
                                        <p:tav tm="0">
                                          <p:val>
                                            <p:strVal val="#ppt_x"/>
                                          </p:val>
                                        </p:tav>
                                        <p:tav tm="100000">
                                          <p:val>
                                            <p:strVal val="#ppt_x"/>
                                          </p:val>
                                        </p:tav>
                                      </p:tavLst>
                                    </p:anim>
                                    <p:anim calcmode="lin" valueType="num">
                                      <p:cBhvr additive="base">
                                        <p:cTn id="89" dur="4000" fill="hold"/>
                                        <p:tgtEl>
                                          <p:spTgt spid="33"/>
                                        </p:tgtEl>
                                        <p:attrNameLst>
                                          <p:attrName>ppt_y</p:attrName>
                                        </p:attrNameLst>
                                      </p:cBhvr>
                                      <p:tavLst>
                                        <p:tav tm="0">
                                          <p:val>
                                            <p:strVal val="1+#ppt_h/2"/>
                                          </p:val>
                                        </p:tav>
                                        <p:tav tm="100000">
                                          <p:val>
                                            <p:strVal val="#ppt_y"/>
                                          </p:val>
                                        </p:tav>
                                      </p:tavLst>
                                    </p:anim>
                                  </p:childTnLst>
                                </p:cTn>
                              </p:par>
                              <p:par>
                                <p:cTn id="90" presetID="35" presetClass="entr" presetSubtype="0" fill="hold" nodeType="withEffect">
                                  <p:stCondLst>
                                    <p:cond delay="0"/>
                                  </p:stCondLst>
                                  <p:childTnLst>
                                    <p:set>
                                      <p:cBhvr>
                                        <p:cTn id="91" dur="1" fill="hold">
                                          <p:stCondLst>
                                            <p:cond delay="0"/>
                                          </p:stCondLst>
                                        </p:cTn>
                                        <p:tgtEl>
                                          <p:spTgt spid="33"/>
                                        </p:tgtEl>
                                        <p:attrNameLst>
                                          <p:attrName>style.visibility</p:attrName>
                                        </p:attrNameLst>
                                      </p:cBhvr>
                                      <p:to>
                                        <p:strVal val="visible"/>
                                      </p:to>
                                    </p:set>
                                    <p:animEffect transition="in" filter="fade">
                                      <p:cBhvr>
                                        <p:cTn id="92" dur="4000"/>
                                        <p:tgtEl>
                                          <p:spTgt spid="33"/>
                                        </p:tgtEl>
                                      </p:cBhvr>
                                    </p:animEffect>
                                    <p:anim calcmode="lin" valueType="num">
                                      <p:cBhvr>
                                        <p:cTn id="93" dur="4000" fill="hold"/>
                                        <p:tgtEl>
                                          <p:spTgt spid="33"/>
                                        </p:tgtEl>
                                        <p:attrNameLst>
                                          <p:attrName>style.rotation</p:attrName>
                                        </p:attrNameLst>
                                      </p:cBhvr>
                                      <p:tavLst>
                                        <p:tav tm="0">
                                          <p:val>
                                            <p:fltVal val="720"/>
                                          </p:val>
                                        </p:tav>
                                        <p:tav tm="100000">
                                          <p:val>
                                            <p:fltVal val="0"/>
                                          </p:val>
                                        </p:tav>
                                      </p:tavLst>
                                    </p:anim>
                                    <p:anim calcmode="lin" valueType="num">
                                      <p:cBhvr>
                                        <p:cTn id="94" dur="4000" fill="hold"/>
                                        <p:tgtEl>
                                          <p:spTgt spid="33"/>
                                        </p:tgtEl>
                                        <p:attrNameLst>
                                          <p:attrName>ppt_h</p:attrName>
                                        </p:attrNameLst>
                                      </p:cBhvr>
                                      <p:tavLst>
                                        <p:tav tm="0">
                                          <p:val>
                                            <p:fltVal val="0"/>
                                          </p:val>
                                        </p:tav>
                                        <p:tav tm="100000">
                                          <p:val>
                                            <p:strVal val="#ppt_h"/>
                                          </p:val>
                                        </p:tav>
                                      </p:tavLst>
                                    </p:anim>
                                    <p:anim calcmode="lin" valueType="num">
                                      <p:cBhvr>
                                        <p:cTn id="95" dur="4000" fill="hold"/>
                                        <p:tgtEl>
                                          <p:spTgt spid="33"/>
                                        </p:tgtEl>
                                        <p:attrNameLst>
                                          <p:attrName>ppt_w</p:attrName>
                                        </p:attrNameLst>
                                      </p:cBhvr>
                                      <p:tavLst>
                                        <p:tav tm="0">
                                          <p:val>
                                            <p:fltVal val="0"/>
                                          </p:val>
                                        </p:tav>
                                        <p:tav tm="100000">
                                          <p:val>
                                            <p:strVal val="#ppt_w"/>
                                          </p:val>
                                        </p:tav>
                                      </p:tavLst>
                                    </p:anim>
                                  </p:childTnLst>
                                </p:cTn>
                              </p:par>
                              <p:par>
                                <p:cTn id="96" presetID="13" presetClass="entr" presetSubtype="16" fill="hold" nodeType="with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plus(in)">
                                      <p:cBhvr>
                                        <p:cTn id="98" dur="4000"/>
                                        <p:tgtEl>
                                          <p:spTgt spid="34"/>
                                        </p:tgtEl>
                                      </p:cBhvr>
                                    </p:animEffect>
                                  </p:childTnLst>
                                </p:cTn>
                              </p:par>
                              <p:par>
                                <p:cTn id="99" presetID="2" presetClass="entr" presetSubtype="4" fill="hold" nodeType="with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4000" fill="hold"/>
                                        <p:tgtEl>
                                          <p:spTgt spid="34"/>
                                        </p:tgtEl>
                                        <p:attrNameLst>
                                          <p:attrName>ppt_x</p:attrName>
                                        </p:attrNameLst>
                                      </p:cBhvr>
                                      <p:tavLst>
                                        <p:tav tm="0">
                                          <p:val>
                                            <p:strVal val="#ppt_x"/>
                                          </p:val>
                                        </p:tav>
                                        <p:tav tm="100000">
                                          <p:val>
                                            <p:strVal val="#ppt_x"/>
                                          </p:val>
                                        </p:tav>
                                      </p:tavLst>
                                    </p:anim>
                                    <p:anim calcmode="lin" valueType="num">
                                      <p:cBhvr additive="base">
                                        <p:cTn id="102" dur="4000" fill="hold"/>
                                        <p:tgtEl>
                                          <p:spTgt spid="34"/>
                                        </p:tgtEl>
                                        <p:attrNameLst>
                                          <p:attrName>ppt_y</p:attrName>
                                        </p:attrNameLst>
                                      </p:cBhvr>
                                      <p:tavLst>
                                        <p:tav tm="0">
                                          <p:val>
                                            <p:strVal val="1+#ppt_h/2"/>
                                          </p:val>
                                        </p:tav>
                                        <p:tav tm="100000">
                                          <p:val>
                                            <p:strVal val="#ppt_y"/>
                                          </p:val>
                                        </p:tav>
                                      </p:tavLst>
                                    </p:anim>
                                  </p:childTnLst>
                                </p:cTn>
                              </p:par>
                              <p:par>
                                <p:cTn id="103" presetID="35" presetClass="entr" presetSubtype="0" fill="hold" nodeType="withEffect">
                                  <p:stCondLst>
                                    <p:cond delay="0"/>
                                  </p:stCondLst>
                                  <p:childTnLst>
                                    <p:set>
                                      <p:cBhvr>
                                        <p:cTn id="104" dur="1" fill="hold">
                                          <p:stCondLst>
                                            <p:cond delay="0"/>
                                          </p:stCondLst>
                                        </p:cTn>
                                        <p:tgtEl>
                                          <p:spTgt spid="34"/>
                                        </p:tgtEl>
                                        <p:attrNameLst>
                                          <p:attrName>style.visibility</p:attrName>
                                        </p:attrNameLst>
                                      </p:cBhvr>
                                      <p:to>
                                        <p:strVal val="visible"/>
                                      </p:to>
                                    </p:set>
                                    <p:animEffect transition="in" filter="fade">
                                      <p:cBhvr>
                                        <p:cTn id="105" dur="4000"/>
                                        <p:tgtEl>
                                          <p:spTgt spid="34"/>
                                        </p:tgtEl>
                                      </p:cBhvr>
                                    </p:animEffect>
                                    <p:anim calcmode="lin" valueType="num">
                                      <p:cBhvr>
                                        <p:cTn id="106" dur="4000" fill="hold"/>
                                        <p:tgtEl>
                                          <p:spTgt spid="34"/>
                                        </p:tgtEl>
                                        <p:attrNameLst>
                                          <p:attrName>style.rotation</p:attrName>
                                        </p:attrNameLst>
                                      </p:cBhvr>
                                      <p:tavLst>
                                        <p:tav tm="0">
                                          <p:val>
                                            <p:fltVal val="720"/>
                                          </p:val>
                                        </p:tav>
                                        <p:tav tm="100000">
                                          <p:val>
                                            <p:fltVal val="0"/>
                                          </p:val>
                                        </p:tav>
                                      </p:tavLst>
                                    </p:anim>
                                    <p:anim calcmode="lin" valueType="num">
                                      <p:cBhvr>
                                        <p:cTn id="107" dur="4000" fill="hold"/>
                                        <p:tgtEl>
                                          <p:spTgt spid="34"/>
                                        </p:tgtEl>
                                        <p:attrNameLst>
                                          <p:attrName>ppt_h</p:attrName>
                                        </p:attrNameLst>
                                      </p:cBhvr>
                                      <p:tavLst>
                                        <p:tav tm="0">
                                          <p:val>
                                            <p:fltVal val="0"/>
                                          </p:val>
                                        </p:tav>
                                        <p:tav tm="100000">
                                          <p:val>
                                            <p:strVal val="#ppt_h"/>
                                          </p:val>
                                        </p:tav>
                                      </p:tavLst>
                                    </p:anim>
                                    <p:anim calcmode="lin" valueType="num">
                                      <p:cBhvr>
                                        <p:cTn id="108" dur="4000" fill="hold"/>
                                        <p:tgtEl>
                                          <p:spTgt spid="34"/>
                                        </p:tgtEl>
                                        <p:attrNameLst>
                                          <p:attrName>ppt_w</p:attrName>
                                        </p:attrNameLst>
                                      </p:cBhvr>
                                      <p:tavLst>
                                        <p:tav tm="0">
                                          <p:val>
                                            <p:fltVal val="0"/>
                                          </p:val>
                                        </p:tav>
                                        <p:tav tm="100000">
                                          <p:val>
                                            <p:strVal val="#ppt_w"/>
                                          </p:val>
                                        </p:tav>
                                      </p:tavLst>
                                    </p:anim>
                                  </p:childTnLst>
                                </p:cTn>
                              </p:par>
                              <p:par>
                                <p:cTn id="109" presetID="13" presetClass="entr" presetSubtype="16" fill="hold" nodeType="withEffect">
                                  <p:stCondLst>
                                    <p:cond delay="0"/>
                                  </p:stCondLst>
                                  <p:childTnLst>
                                    <p:set>
                                      <p:cBhvr>
                                        <p:cTn id="110" dur="1" fill="hold">
                                          <p:stCondLst>
                                            <p:cond delay="0"/>
                                          </p:stCondLst>
                                        </p:cTn>
                                        <p:tgtEl>
                                          <p:spTgt spid="35"/>
                                        </p:tgtEl>
                                        <p:attrNameLst>
                                          <p:attrName>style.visibility</p:attrName>
                                        </p:attrNameLst>
                                      </p:cBhvr>
                                      <p:to>
                                        <p:strVal val="visible"/>
                                      </p:to>
                                    </p:set>
                                    <p:animEffect transition="in" filter="plus(in)">
                                      <p:cBhvr>
                                        <p:cTn id="111" dur="4000"/>
                                        <p:tgtEl>
                                          <p:spTgt spid="35"/>
                                        </p:tgtEl>
                                      </p:cBhvr>
                                    </p:animEffect>
                                  </p:childTnLst>
                                </p:cTn>
                              </p:par>
                              <p:par>
                                <p:cTn id="112" presetID="2" presetClass="entr" presetSubtype="4" fill="hold" nodeType="withEffect">
                                  <p:stCondLst>
                                    <p:cond delay="0"/>
                                  </p:stCondLst>
                                  <p:childTnLst>
                                    <p:set>
                                      <p:cBhvr>
                                        <p:cTn id="113" dur="1" fill="hold">
                                          <p:stCondLst>
                                            <p:cond delay="0"/>
                                          </p:stCondLst>
                                        </p:cTn>
                                        <p:tgtEl>
                                          <p:spTgt spid="35"/>
                                        </p:tgtEl>
                                        <p:attrNameLst>
                                          <p:attrName>style.visibility</p:attrName>
                                        </p:attrNameLst>
                                      </p:cBhvr>
                                      <p:to>
                                        <p:strVal val="visible"/>
                                      </p:to>
                                    </p:set>
                                    <p:anim calcmode="lin" valueType="num">
                                      <p:cBhvr additive="base">
                                        <p:cTn id="114" dur="4000" fill="hold"/>
                                        <p:tgtEl>
                                          <p:spTgt spid="35"/>
                                        </p:tgtEl>
                                        <p:attrNameLst>
                                          <p:attrName>ppt_x</p:attrName>
                                        </p:attrNameLst>
                                      </p:cBhvr>
                                      <p:tavLst>
                                        <p:tav tm="0">
                                          <p:val>
                                            <p:strVal val="#ppt_x"/>
                                          </p:val>
                                        </p:tav>
                                        <p:tav tm="100000">
                                          <p:val>
                                            <p:strVal val="#ppt_x"/>
                                          </p:val>
                                        </p:tav>
                                      </p:tavLst>
                                    </p:anim>
                                    <p:anim calcmode="lin" valueType="num">
                                      <p:cBhvr additive="base">
                                        <p:cTn id="115" dur="4000" fill="hold"/>
                                        <p:tgtEl>
                                          <p:spTgt spid="35"/>
                                        </p:tgtEl>
                                        <p:attrNameLst>
                                          <p:attrName>ppt_y</p:attrName>
                                        </p:attrNameLst>
                                      </p:cBhvr>
                                      <p:tavLst>
                                        <p:tav tm="0">
                                          <p:val>
                                            <p:strVal val="1+#ppt_h/2"/>
                                          </p:val>
                                        </p:tav>
                                        <p:tav tm="100000">
                                          <p:val>
                                            <p:strVal val="#ppt_y"/>
                                          </p:val>
                                        </p:tav>
                                      </p:tavLst>
                                    </p:anim>
                                  </p:childTnLst>
                                </p:cTn>
                              </p:par>
                              <p:par>
                                <p:cTn id="116" presetID="35" presetClass="entr" presetSubtype="0" fill="hold" nodeType="with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4000"/>
                                        <p:tgtEl>
                                          <p:spTgt spid="35"/>
                                        </p:tgtEl>
                                      </p:cBhvr>
                                    </p:animEffect>
                                    <p:anim calcmode="lin" valueType="num">
                                      <p:cBhvr>
                                        <p:cTn id="119" dur="4000" fill="hold"/>
                                        <p:tgtEl>
                                          <p:spTgt spid="35"/>
                                        </p:tgtEl>
                                        <p:attrNameLst>
                                          <p:attrName>style.rotation</p:attrName>
                                        </p:attrNameLst>
                                      </p:cBhvr>
                                      <p:tavLst>
                                        <p:tav tm="0">
                                          <p:val>
                                            <p:fltVal val="720"/>
                                          </p:val>
                                        </p:tav>
                                        <p:tav tm="100000">
                                          <p:val>
                                            <p:fltVal val="0"/>
                                          </p:val>
                                        </p:tav>
                                      </p:tavLst>
                                    </p:anim>
                                    <p:anim calcmode="lin" valueType="num">
                                      <p:cBhvr>
                                        <p:cTn id="120" dur="4000" fill="hold"/>
                                        <p:tgtEl>
                                          <p:spTgt spid="35"/>
                                        </p:tgtEl>
                                        <p:attrNameLst>
                                          <p:attrName>ppt_h</p:attrName>
                                        </p:attrNameLst>
                                      </p:cBhvr>
                                      <p:tavLst>
                                        <p:tav tm="0">
                                          <p:val>
                                            <p:fltVal val="0"/>
                                          </p:val>
                                        </p:tav>
                                        <p:tav tm="100000">
                                          <p:val>
                                            <p:strVal val="#ppt_h"/>
                                          </p:val>
                                        </p:tav>
                                      </p:tavLst>
                                    </p:anim>
                                    <p:anim calcmode="lin" valueType="num">
                                      <p:cBhvr>
                                        <p:cTn id="121" dur="4000" fill="hold"/>
                                        <p:tgtEl>
                                          <p:spTgt spid="35"/>
                                        </p:tgtEl>
                                        <p:attrNameLst>
                                          <p:attrName>ppt_w</p:attrName>
                                        </p:attrNameLst>
                                      </p:cBhvr>
                                      <p:tavLst>
                                        <p:tav tm="0">
                                          <p:val>
                                            <p:fltVal val="0"/>
                                          </p:val>
                                        </p:tav>
                                        <p:tav tm="100000">
                                          <p:val>
                                            <p:strVal val="#ppt_w"/>
                                          </p:val>
                                        </p:tav>
                                      </p:tavLst>
                                    </p:anim>
                                  </p:childTnLst>
                                </p:cTn>
                              </p:par>
                              <p:par>
                                <p:cTn id="122" presetID="13" presetClass="entr" presetSubtype="16" fill="hold" nodeType="withEffect">
                                  <p:stCondLst>
                                    <p:cond delay="0"/>
                                  </p:stCondLst>
                                  <p:childTnLst>
                                    <p:set>
                                      <p:cBhvr>
                                        <p:cTn id="123" dur="1" fill="hold">
                                          <p:stCondLst>
                                            <p:cond delay="0"/>
                                          </p:stCondLst>
                                        </p:cTn>
                                        <p:tgtEl>
                                          <p:spTgt spid="36"/>
                                        </p:tgtEl>
                                        <p:attrNameLst>
                                          <p:attrName>style.visibility</p:attrName>
                                        </p:attrNameLst>
                                      </p:cBhvr>
                                      <p:to>
                                        <p:strVal val="visible"/>
                                      </p:to>
                                    </p:set>
                                    <p:animEffect transition="in" filter="plus(in)">
                                      <p:cBhvr>
                                        <p:cTn id="124" dur="4000"/>
                                        <p:tgtEl>
                                          <p:spTgt spid="36"/>
                                        </p:tgtEl>
                                      </p:cBhvr>
                                    </p:animEffect>
                                  </p:childTnLst>
                                </p:cTn>
                              </p:par>
                              <p:par>
                                <p:cTn id="125" presetID="2" presetClass="entr" presetSubtype="4" fill="hold" nodeType="with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additive="base">
                                        <p:cTn id="127" dur="4000" fill="hold"/>
                                        <p:tgtEl>
                                          <p:spTgt spid="36"/>
                                        </p:tgtEl>
                                        <p:attrNameLst>
                                          <p:attrName>ppt_x</p:attrName>
                                        </p:attrNameLst>
                                      </p:cBhvr>
                                      <p:tavLst>
                                        <p:tav tm="0">
                                          <p:val>
                                            <p:strVal val="#ppt_x"/>
                                          </p:val>
                                        </p:tav>
                                        <p:tav tm="100000">
                                          <p:val>
                                            <p:strVal val="#ppt_x"/>
                                          </p:val>
                                        </p:tav>
                                      </p:tavLst>
                                    </p:anim>
                                    <p:anim calcmode="lin" valueType="num">
                                      <p:cBhvr additive="base">
                                        <p:cTn id="128" dur="4000" fill="hold"/>
                                        <p:tgtEl>
                                          <p:spTgt spid="36"/>
                                        </p:tgtEl>
                                        <p:attrNameLst>
                                          <p:attrName>ppt_y</p:attrName>
                                        </p:attrNameLst>
                                      </p:cBhvr>
                                      <p:tavLst>
                                        <p:tav tm="0">
                                          <p:val>
                                            <p:strVal val="1+#ppt_h/2"/>
                                          </p:val>
                                        </p:tav>
                                        <p:tav tm="100000">
                                          <p:val>
                                            <p:strVal val="#ppt_y"/>
                                          </p:val>
                                        </p:tav>
                                      </p:tavLst>
                                    </p:anim>
                                  </p:childTnLst>
                                </p:cTn>
                              </p:par>
                              <p:par>
                                <p:cTn id="129" presetID="35" presetClass="entr" presetSubtype="0" fill="hold" nodeType="withEffect">
                                  <p:stCondLst>
                                    <p:cond delay="0"/>
                                  </p:stCondLst>
                                  <p:childTnLst>
                                    <p:set>
                                      <p:cBhvr>
                                        <p:cTn id="130" dur="1" fill="hold">
                                          <p:stCondLst>
                                            <p:cond delay="0"/>
                                          </p:stCondLst>
                                        </p:cTn>
                                        <p:tgtEl>
                                          <p:spTgt spid="36"/>
                                        </p:tgtEl>
                                        <p:attrNameLst>
                                          <p:attrName>style.visibility</p:attrName>
                                        </p:attrNameLst>
                                      </p:cBhvr>
                                      <p:to>
                                        <p:strVal val="visible"/>
                                      </p:to>
                                    </p:set>
                                    <p:animEffect transition="in" filter="fade">
                                      <p:cBhvr>
                                        <p:cTn id="131" dur="4000"/>
                                        <p:tgtEl>
                                          <p:spTgt spid="36"/>
                                        </p:tgtEl>
                                      </p:cBhvr>
                                    </p:animEffect>
                                    <p:anim calcmode="lin" valueType="num">
                                      <p:cBhvr>
                                        <p:cTn id="132" dur="4000" fill="hold"/>
                                        <p:tgtEl>
                                          <p:spTgt spid="36"/>
                                        </p:tgtEl>
                                        <p:attrNameLst>
                                          <p:attrName>style.rotation</p:attrName>
                                        </p:attrNameLst>
                                      </p:cBhvr>
                                      <p:tavLst>
                                        <p:tav tm="0">
                                          <p:val>
                                            <p:fltVal val="720"/>
                                          </p:val>
                                        </p:tav>
                                        <p:tav tm="100000">
                                          <p:val>
                                            <p:fltVal val="0"/>
                                          </p:val>
                                        </p:tav>
                                      </p:tavLst>
                                    </p:anim>
                                    <p:anim calcmode="lin" valueType="num">
                                      <p:cBhvr>
                                        <p:cTn id="133" dur="4000" fill="hold"/>
                                        <p:tgtEl>
                                          <p:spTgt spid="36"/>
                                        </p:tgtEl>
                                        <p:attrNameLst>
                                          <p:attrName>ppt_h</p:attrName>
                                        </p:attrNameLst>
                                      </p:cBhvr>
                                      <p:tavLst>
                                        <p:tav tm="0">
                                          <p:val>
                                            <p:fltVal val="0"/>
                                          </p:val>
                                        </p:tav>
                                        <p:tav tm="100000">
                                          <p:val>
                                            <p:strVal val="#ppt_h"/>
                                          </p:val>
                                        </p:tav>
                                      </p:tavLst>
                                    </p:anim>
                                    <p:anim calcmode="lin" valueType="num">
                                      <p:cBhvr>
                                        <p:cTn id="134" dur="4000" fill="hold"/>
                                        <p:tgtEl>
                                          <p:spTgt spid="36"/>
                                        </p:tgtEl>
                                        <p:attrNameLst>
                                          <p:attrName>ppt_w</p:attrName>
                                        </p:attrNameLst>
                                      </p:cBhvr>
                                      <p:tavLst>
                                        <p:tav tm="0">
                                          <p:val>
                                            <p:fltVal val="0"/>
                                          </p:val>
                                        </p:tav>
                                        <p:tav tm="100000">
                                          <p:val>
                                            <p:strVal val="#ppt_w"/>
                                          </p:val>
                                        </p:tav>
                                      </p:tavLst>
                                    </p:anim>
                                  </p:childTnLst>
                                </p:cTn>
                              </p:par>
                              <p:par>
                                <p:cTn id="135" presetID="16" presetClass="entr" presetSubtype="26"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Effect transition="in" filter="barn(inHorizontal)">
                                      <p:cBhvr>
                                        <p:cTn id="137" dur="4000"/>
                                        <p:tgtEl>
                                          <p:spTgt spid="4"/>
                                        </p:tgtEl>
                                      </p:cBhvr>
                                    </p:animEffect>
                                  </p:childTnLst>
                                </p:cTn>
                              </p:par>
                              <p:par>
                                <p:cTn id="138" presetID="3" presetClass="entr" presetSubtype="5"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linds(vertical)">
                                      <p:cBhvr>
                                        <p:cTn id="140" dur="4000"/>
                                        <p:tgtEl>
                                          <p:spTgt spid="4"/>
                                        </p:tgtEl>
                                      </p:cBhvr>
                                    </p:animEffec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4000" fill="hold"/>
                                        <p:tgtEl>
                                          <p:spTgt spid="4"/>
                                        </p:tgtEl>
                                        <p:attrNameLst>
                                          <p:attrName>ppt_w</p:attrName>
                                        </p:attrNameLst>
                                      </p:cBhvr>
                                      <p:tavLst>
                                        <p:tav tm="0">
                                          <p:val>
                                            <p:strVal val="2/3*#ppt_w"/>
                                          </p:val>
                                        </p:tav>
                                        <p:tav tm="100000">
                                          <p:val>
                                            <p:strVal val="#ppt_w"/>
                                          </p:val>
                                        </p:tav>
                                      </p:tavLst>
                                    </p:anim>
                                    <p:anim calcmode="lin" valueType="num">
                                      <p:cBhvr>
                                        <p:cTn id="144" dur="4000" fill="hold"/>
                                        <p:tgtEl>
                                          <p:spTgt spid="4"/>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38"/>
                                        </p:tgtEl>
                                        <p:attrNameLst>
                                          <p:attrName>style.visibility</p:attrName>
                                        </p:attrNameLst>
                                      </p:cBhvr>
                                      <p:to>
                                        <p:strVal val="visible"/>
                                      </p:to>
                                    </p:set>
                                    <p:animEffect transition="in" filter="box(out)">
                                      <p:cBhvr>
                                        <p:cTn id="147" dur="4000"/>
                                        <p:tgtEl>
                                          <p:spTgt spid="38"/>
                                        </p:tgtEl>
                                      </p:cBhvr>
                                    </p:animEffect>
                                  </p:childTnLst>
                                </p:cTn>
                              </p:par>
                              <p:par>
                                <p:cTn id="148" presetID="4" presetClass="entr" presetSubtype="32" fill="hold" grpId="0" nodeType="withEffect">
                                  <p:stCondLst>
                                    <p:cond delay="0"/>
                                  </p:stCondLst>
                                  <p:childTnLst>
                                    <p:set>
                                      <p:cBhvr>
                                        <p:cTn id="149" dur="1" fill="hold">
                                          <p:stCondLst>
                                            <p:cond delay="0"/>
                                          </p:stCondLst>
                                        </p:cTn>
                                        <p:tgtEl>
                                          <p:spTgt spid="37"/>
                                        </p:tgtEl>
                                        <p:attrNameLst>
                                          <p:attrName>style.visibility</p:attrName>
                                        </p:attrNameLst>
                                      </p:cBhvr>
                                      <p:to>
                                        <p:strVal val="visible"/>
                                      </p:to>
                                    </p:set>
                                    <p:animEffect transition="in" filter="box(out)">
                                      <p:cBhvr>
                                        <p:cTn id="150" dur="4000"/>
                                        <p:tgtEl>
                                          <p:spTgt spid="37"/>
                                        </p:tgtEl>
                                      </p:cBhvr>
                                    </p:animEffect>
                                  </p:childTnLst>
                                </p:cTn>
                              </p:par>
                            </p:childTnLst>
                          </p:cTn>
                        </p:par>
                        <p:par>
                          <p:cTn id="151" fill="hold">
                            <p:stCondLst>
                              <p:cond delay="4000"/>
                            </p:stCondLst>
                            <p:childTnLst>
                              <p:par>
                                <p:cTn id="152" presetID="40" presetClass="entr" presetSubtype="0" fill="hold" grpId="0" nodeType="afterEffect">
                                  <p:stCondLst>
                                    <p:cond delay="0"/>
                                  </p:stCondLst>
                                  <p:iterate type="lt">
                                    <p:tmPct val="10000"/>
                                  </p:iterate>
                                  <p:childTnLst>
                                    <p:set>
                                      <p:cBhvr>
                                        <p:cTn id="153" dur="1" fill="hold">
                                          <p:stCondLst>
                                            <p:cond delay="0"/>
                                          </p:stCondLst>
                                        </p:cTn>
                                        <p:tgtEl>
                                          <p:spTgt spid="15"/>
                                        </p:tgtEl>
                                        <p:attrNameLst>
                                          <p:attrName>style.visibility</p:attrName>
                                        </p:attrNameLst>
                                      </p:cBhvr>
                                      <p:to>
                                        <p:strVal val="visible"/>
                                      </p:to>
                                    </p:set>
                                    <p:animEffect transition="in" filter="fade">
                                      <p:cBhvr>
                                        <p:cTn id="154" dur="1000"/>
                                        <p:tgtEl>
                                          <p:spTgt spid="15"/>
                                        </p:tgtEl>
                                      </p:cBhvr>
                                    </p:animEffect>
                                    <p:anim calcmode="lin" valueType="num">
                                      <p:cBhvr>
                                        <p:cTn id="155" dur="1000" fill="hold"/>
                                        <p:tgtEl>
                                          <p:spTgt spid="15"/>
                                        </p:tgtEl>
                                        <p:attrNameLst>
                                          <p:attrName>ppt_x</p:attrName>
                                        </p:attrNameLst>
                                      </p:cBhvr>
                                      <p:tavLst>
                                        <p:tav tm="0">
                                          <p:val>
                                            <p:strVal val="#ppt_x-.1"/>
                                          </p:val>
                                        </p:tav>
                                        <p:tav tm="100000">
                                          <p:val>
                                            <p:strVal val="#ppt_x"/>
                                          </p:val>
                                        </p:tav>
                                      </p:tavLst>
                                    </p:anim>
                                    <p:anim calcmode="lin" valueType="num">
                                      <p:cBhvr>
                                        <p:cTn id="156" dur="1000" fill="hold"/>
                                        <p:tgtEl>
                                          <p:spTgt spid="15"/>
                                        </p:tgtEl>
                                        <p:attrNameLst>
                                          <p:attrName>ppt_y</p:attrName>
                                        </p:attrNameLst>
                                      </p:cBhvr>
                                      <p:tavLst>
                                        <p:tav tm="0">
                                          <p:val>
                                            <p:strVal val="#ppt_y"/>
                                          </p:val>
                                        </p:tav>
                                        <p:tav tm="100000">
                                          <p:val>
                                            <p:strVal val="#ppt_y"/>
                                          </p:val>
                                        </p:tav>
                                      </p:tavLst>
                                    </p:anim>
                                  </p:childTnLst>
                                </p:cTn>
                              </p:par>
                            </p:childTnLst>
                          </p:cTn>
                        </p:par>
                        <p:par>
                          <p:cTn id="157" fill="hold">
                            <p:stCondLst>
                              <p:cond delay="14800"/>
                            </p:stCondLst>
                            <p:childTnLst>
                              <p:par>
                                <p:cTn id="158" presetID="40" presetClass="entr" presetSubtype="0" fill="hold" grpId="0" nodeType="afterEffect">
                                  <p:stCondLst>
                                    <p:cond delay="1000"/>
                                  </p:stCondLst>
                                  <p:iterate type="lt">
                                    <p:tmPct val="10000"/>
                                  </p:iterate>
                                  <p:childTnLst>
                                    <p:set>
                                      <p:cBhvr>
                                        <p:cTn id="159" dur="1" fill="hold">
                                          <p:stCondLst>
                                            <p:cond delay="0"/>
                                          </p:stCondLst>
                                        </p:cTn>
                                        <p:tgtEl>
                                          <p:spTgt spid="16"/>
                                        </p:tgtEl>
                                        <p:attrNameLst>
                                          <p:attrName>style.visibility</p:attrName>
                                        </p:attrNameLst>
                                      </p:cBhvr>
                                      <p:to>
                                        <p:strVal val="visible"/>
                                      </p:to>
                                    </p:set>
                                    <p:animEffect transition="in" filter="fade">
                                      <p:cBhvr>
                                        <p:cTn id="160" dur="1000"/>
                                        <p:tgtEl>
                                          <p:spTgt spid="16"/>
                                        </p:tgtEl>
                                      </p:cBhvr>
                                    </p:animEffect>
                                    <p:anim calcmode="lin" valueType="num">
                                      <p:cBhvr>
                                        <p:cTn id="161" dur="1000" fill="hold"/>
                                        <p:tgtEl>
                                          <p:spTgt spid="16"/>
                                        </p:tgtEl>
                                        <p:attrNameLst>
                                          <p:attrName>ppt_x</p:attrName>
                                        </p:attrNameLst>
                                      </p:cBhvr>
                                      <p:tavLst>
                                        <p:tav tm="0">
                                          <p:val>
                                            <p:strVal val="#ppt_x-.1"/>
                                          </p:val>
                                        </p:tav>
                                        <p:tav tm="100000">
                                          <p:val>
                                            <p:strVal val="#ppt_x"/>
                                          </p:val>
                                        </p:tav>
                                      </p:tavLst>
                                    </p:anim>
                                    <p:anim calcmode="lin" valueType="num">
                                      <p:cBhvr>
                                        <p:cTn id="16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21922.53706427.original.jpeg"/>
          <p:cNvPicPr>
            <a:picLocks noGrp="1" noChangeAspect="1"/>
          </p:cNvPicPr>
          <p:nvPr isPhoto="1"/>
        </p:nvPicPr>
        <p:blipFill>
          <a:blip r:embed="rId2" cstate="print"/>
          <a:stretch>
            <a:fillRect/>
          </a:stretch>
        </p:blipFill>
        <p:spPr bwMode="auto">
          <a:xfrm>
            <a:off x="1" y="0"/>
            <a:ext cx="9144000" cy="5715000"/>
          </a:xfrm>
          <a:prstGeom prst="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Triángulo rectángulo"/>
          <p:cNvSpPr/>
          <p:nvPr/>
        </p:nvSpPr>
        <p:spPr>
          <a:xfrm>
            <a:off x="1" y="1"/>
            <a:ext cx="2500313" cy="1846792"/>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rectángulo"/>
          <p:cNvSpPr/>
          <p:nvPr/>
        </p:nvSpPr>
        <p:spPr>
          <a:xfrm flipH="1" flipV="1">
            <a:off x="1" y="1"/>
            <a:ext cx="2500313" cy="1846792"/>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rectángulo"/>
          <p:cNvSpPr/>
          <p:nvPr/>
        </p:nvSpPr>
        <p:spPr>
          <a:xfrm>
            <a:off x="1" y="1846792"/>
            <a:ext cx="2500313" cy="1905000"/>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rectángulo"/>
          <p:cNvSpPr/>
          <p:nvPr/>
        </p:nvSpPr>
        <p:spPr>
          <a:xfrm flipH="1" flipV="1">
            <a:off x="1" y="1846792"/>
            <a:ext cx="2500313" cy="1905000"/>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a:off x="1" y="3751793"/>
            <a:ext cx="2500313" cy="1963208"/>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H="1" flipV="1">
            <a:off x="1" y="3751793"/>
            <a:ext cx="2500313" cy="1963208"/>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flipH="1">
            <a:off x="6786562" y="1"/>
            <a:ext cx="2357437" cy="1846792"/>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rectángulo"/>
          <p:cNvSpPr/>
          <p:nvPr/>
        </p:nvSpPr>
        <p:spPr>
          <a:xfrm flipV="1">
            <a:off x="6786564" y="0"/>
            <a:ext cx="2357437" cy="1846792"/>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rectángulo"/>
          <p:cNvSpPr/>
          <p:nvPr/>
        </p:nvSpPr>
        <p:spPr>
          <a:xfrm flipH="1">
            <a:off x="6786564" y="1846792"/>
            <a:ext cx="2357437" cy="1905000"/>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rectángulo"/>
          <p:cNvSpPr/>
          <p:nvPr/>
        </p:nvSpPr>
        <p:spPr>
          <a:xfrm flipV="1">
            <a:off x="6786564" y="1846792"/>
            <a:ext cx="2357437" cy="1905000"/>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rectángulo"/>
          <p:cNvSpPr/>
          <p:nvPr/>
        </p:nvSpPr>
        <p:spPr>
          <a:xfrm flipH="1">
            <a:off x="6786564" y="3751793"/>
            <a:ext cx="2357437" cy="1963208"/>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rectángulo"/>
          <p:cNvSpPr/>
          <p:nvPr/>
        </p:nvSpPr>
        <p:spPr>
          <a:xfrm flipV="1">
            <a:off x="6786564" y="3751793"/>
            <a:ext cx="2357437" cy="1963208"/>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rectángulo"/>
          <p:cNvSpPr/>
          <p:nvPr/>
        </p:nvSpPr>
        <p:spPr>
          <a:xfrm flipH="1">
            <a:off x="2500314" y="1"/>
            <a:ext cx="2071687" cy="1846792"/>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rectángulo"/>
          <p:cNvSpPr/>
          <p:nvPr/>
        </p:nvSpPr>
        <p:spPr>
          <a:xfrm flipV="1">
            <a:off x="2500314" y="1"/>
            <a:ext cx="2143125" cy="1846792"/>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rectángulo"/>
          <p:cNvSpPr/>
          <p:nvPr/>
        </p:nvSpPr>
        <p:spPr>
          <a:xfrm flipH="1">
            <a:off x="2500314" y="1846792"/>
            <a:ext cx="2071687" cy="1905000"/>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rectángulo"/>
          <p:cNvSpPr/>
          <p:nvPr/>
        </p:nvSpPr>
        <p:spPr>
          <a:xfrm flipV="1">
            <a:off x="2500314" y="1846792"/>
            <a:ext cx="2143125" cy="1905000"/>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rectángulo"/>
          <p:cNvSpPr/>
          <p:nvPr/>
        </p:nvSpPr>
        <p:spPr>
          <a:xfrm flipH="1">
            <a:off x="2500314" y="3751793"/>
            <a:ext cx="2071687" cy="1963208"/>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rectángulo"/>
          <p:cNvSpPr/>
          <p:nvPr/>
        </p:nvSpPr>
        <p:spPr>
          <a:xfrm flipV="1">
            <a:off x="2500314" y="3751793"/>
            <a:ext cx="2143125" cy="1963208"/>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rectángulo"/>
          <p:cNvSpPr/>
          <p:nvPr/>
        </p:nvSpPr>
        <p:spPr>
          <a:xfrm>
            <a:off x="4572001" y="1"/>
            <a:ext cx="2214563" cy="1846792"/>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rectángulo"/>
          <p:cNvSpPr/>
          <p:nvPr/>
        </p:nvSpPr>
        <p:spPr>
          <a:xfrm flipH="1" flipV="1">
            <a:off x="4572001" y="1"/>
            <a:ext cx="2214563" cy="1846792"/>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Triángulo rectángulo"/>
          <p:cNvSpPr/>
          <p:nvPr/>
        </p:nvSpPr>
        <p:spPr>
          <a:xfrm>
            <a:off x="4572001" y="1846792"/>
            <a:ext cx="2214563" cy="1905000"/>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Triángulo rectángulo"/>
          <p:cNvSpPr/>
          <p:nvPr/>
        </p:nvSpPr>
        <p:spPr>
          <a:xfrm flipH="1" flipV="1">
            <a:off x="4572001" y="1846792"/>
            <a:ext cx="2214563" cy="1905000"/>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Triángulo rectángulo"/>
          <p:cNvSpPr/>
          <p:nvPr/>
        </p:nvSpPr>
        <p:spPr>
          <a:xfrm>
            <a:off x="4572001" y="3751793"/>
            <a:ext cx="2214563" cy="1963208"/>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Triángulo rectángulo"/>
          <p:cNvSpPr/>
          <p:nvPr/>
        </p:nvSpPr>
        <p:spPr>
          <a:xfrm flipH="1" flipV="1">
            <a:off x="4572001" y="3751793"/>
            <a:ext cx="2214563" cy="1963208"/>
          </a:xfrm>
          <a:prstGeom prst="rtTriangle">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Nunca oí qué había pasado con el cementerio, de si se habían trasladado los restos. Y a raíz de una de las novelas escritas últimamente, 'La Marca del Agua', queda claro que quedan allí.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5000">
        <p14:shred dir="ou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3"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2"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2"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grpId="2" nodeType="withEffect">
                                  <p:stCondLst>
                                    <p:cond delay="0"/>
                                  </p:stCondLst>
                                  <p:childTnLst>
                                    <p:animEffect transition="out" filter="blinds(vertic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5" fill="hold" grpId="2"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2"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2"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2"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 presetClass="exit" presetSubtype="5" fill="hold" grpId="2" nodeType="withEffect">
                                  <p:stCondLst>
                                    <p:cond delay="0"/>
                                  </p:stCondLst>
                                  <p:childTnLst>
                                    <p:animEffect transition="out" filter="blinds(vertical)">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3" presetClass="exit" presetSubtype="5" fill="hold" grpId="2" nodeType="withEffect">
                                  <p:stCondLst>
                                    <p:cond delay="0"/>
                                  </p:stCondLst>
                                  <p:childTnLst>
                                    <p:animEffect transition="out" filter="blinds(vertical)">
                                      <p:cBhvr>
                                        <p:cTn id="33" dur="5000"/>
                                        <p:tgtEl>
                                          <p:spTgt spid="17"/>
                                        </p:tgtEl>
                                      </p:cBhvr>
                                    </p:animEffect>
                                    <p:set>
                                      <p:cBhvr>
                                        <p:cTn id="34" dur="1" fill="hold">
                                          <p:stCondLst>
                                            <p:cond delay="4999"/>
                                          </p:stCondLst>
                                        </p:cTn>
                                        <p:tgtEl>
                                          <p:spTgt spid="17"/>
                                        </p:tgtEl>
                                        <p:attrNameLst>
                                          <p:attrName>style.visibility</p:attrName>
                                        </p:attrNameLst>
                                      </p:cBhvr>
                                      <p:to>
                                        <p:strVal val="hidden"/>
                                      </p:to>
                                    </p:set>
                                  </p:childTnLst>
                                </p:cTn>
                              </p:par>
                              <p:par>
                                <p:cTn id="35" presetID="3" presetClass="exit" presetSubtype="5" fill="hold" grpId="2" nodeType="withEffect">
                                  <p:stCondLst>
                                    <p:cond delay="0"/>
                                  </p:stCondLst>
                                  <p:childTnLst>
                                    <p:animEffect transition="out" filter="blinds(vertical)">
                                      <p:cBhvr>
                                        <p:cTn id="36" dur="5000"/>
                                        <p:tgtEl>
                                          <p:spTgt spid="18"/>
                                        </p:tgtEl>
                                      </p:cBhvr>
                                    </p:animEffect>
                                    <p:set>
                                      <p:cBhvr>
                                        <p:cTn id="37" dur="1" fill="hold">
                                          <p:stCondLst>
                                            <p:cond delay="4999"/>
                                          </p:stCondLst>
                                        </p:cTn>
                                        <p:tgtEl>
                                          <p:spTgt spid="18"/>
                                        </p:tgtEl>
                                        <p:attrNameLst>
                                          <p:attrName>style.visibility</p:attrName>
                                        </p:attrNameLst>
                                      </p:cBhvr>
                                      <p:to>
                                        <p:strVal val="hidden"/>
                                      </p:to>
                                    </p:set>
                                  </p:childTnLst>
                                </p:cTn>
                              </p:par>
                              <p:par>
                                <p:cTn id="38" presetID="3" presetClass="exit" presetSubtype="5" fill="hold" grpId="2" nodeType="withEffect">
                                  <p:stCondLst>
                                    <p:cond delay="0"/>
                                  </p:stCondLst>
                                  <p:childTnLst>
                                    <p:animEffect transition="out" filter="blinds(vertical)">
                                      <p:cBhvr>
                                        <p:cTn id="39" dur="5000"/>
                                        <p:tgtEl>
                                          <p:spTgt spid="19"/>
                                        </p:tgtEl>
                                      </p:cBhvr>
                                    </p:animEffect>
                                    <p:set>
                                      <p:cBhvr>
                                        <p:cTn id="40" dur="1" fill="hold">
                                          <p:stCondLst>
                                            <p:cond delay="4999"/>
                                          </p:stCondLst>
                                        </p:cTn>
                                        <p:tgtEl>
                                          <p:spTgt spid="19"/>
                                        </p:tgtEl>
                                        <p:attrNameLst>
                                          <p:attrName>style.visibility</p:attrName>
                                        </p:attrNameLst>
                                      </p:cBhvr>
                                      <p:to>
                                        <p:strVal val="hidden"/>
                                      </p:to>
                                    </p:set>
                                  </p:childTnLst>
                                </p:cTn>
                              </p:par>
                              <p:par>
                                <p:cTn id="41" presetID="3" presetClass="exit" presetSubtype="5" fill="hold" grpId="2" nodeType="withEffect">
                                  <p:stCondLst>
                                    <p:cond delay="0"/>
                                  </p:stCondLst>
                                  <p:childTnLst>
                                    <p:animEffect transition="out" filter="blinds(vertical)">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3" presetClass="exit" presetSubtype="5" fill="hold" grpId="2" nodeType="withEffect">
                                  <p:stCondLst>
                                    <p:cond delay="0"/>
                                  </p:stCondLst>
                                  <p:childTnLst>
                                    <p:animEffect transition="out" filter="blinds(vertical)">
                                      <p:cBhvr>
                                        <p:cTn id="45" dur="5000"/>
                                        <p:tgtEl>
                                          <p:spTgt spid="23"/>
                                        </p:tgtEl>
                                      </p:cBhvr>
                                    </p:animEffect>
                                    <p:set>
                                      <p:cBhvr>
                                        <p:cTn id="46" dur="1" fill="hold">
                                          <p:stCondLst>
                                            <p:cond delay="4999"/>
                                          </p:stCondLst>
                                        </p:cTn>
                                        <p:tgtEl>
                                          <p:spTgt spid="23"/>
                                        </p:tgtEl>
                                        <p:attrNameLst>
                                          <p:attrName>style.visibility</p:attrName>
                                        </p:attrNameLst>
                                      </p:cBhvr>
                                      <p:to>
                                        <p:strVal val="hidden"/>
                                      </p:to>
                                    </p:set>
                                  </p:childTnLst>
                                </p:cTn>
                              </p:par>
                              <p:par>
                                <p:cTn id="47" presetID="3" presetClass="exit" presetSubtype="5" fill="hold" grpId="2" nodeType="withEffect">
                                  <p:stCondLst>
                                    <p:cond delay="0"/>
                                  </p:stCondLst>
                                  <p:childTnLst>
                                    <p:animEffect transition="out" filter="blinds(vertical)">
                                      <p:cBhvr>
                                        <p:cTn id="48" dur="5000"/>
                                        <p:tgtEl>
                                          <p:spTgt spid="24"/>
                                        </p:tgtEl>
                                      </p:cBhvr>
                                    </p:animEffect>
                                    <p:set>
                                      <p:cBhvr>
                                        <p:cTn id="49" dur="1" fill="hold">
                                          <p:stCondLst>
                                            <p:cond delay="4999"/>
                                          </p:stCondLst>
                                        </p:cTn>
                                        <p:tgtEl>
                                          <p:spTgt spid="24"/>
                                        </p:tgtEl>
                                        <p:attrNameLst>
                                          <p:attrName>style.visibility</p:attrName>
                                        </p:attrNameLst>
                                      </p:cBhvr>
                                      <p:to>
                                        <p:strVal val="hidden"/>
                                      </p:to>
                                    </p:set>
                                  </p:childTnLst>
                                </p:cTn>
                              </p:par>
                              <p:par>
                                <p:cTn id="50" presetID="3" presetClass="exit" presetSubtype="5" fill="hold" grpId="2" nodeType="withEffect">
                                  <p:stCondLst>
                                    <p:cond delay="0"/>
                                  </p:stCondLst>
                                  <p:childTnLst>
                                    <p:animEffect transition="out" filter="blinds(vertical)">
                                      <p:cBhvr>
                                        <p:cTn id="51" dur="5000"/>
                                        <p:tgtEl>
                                          <p:spTgt spid="25"/>
                                        </p:tgtEl>
                                      </p:cBhvr>
                                    </p:animEffect>
                                    <p:set>
                                      <p:cBhvr>
                                        <p:cTn id="52" dur="1" fill="hold">
                                          <p:stCondLst>
                                            <p:cond delay="4999"/>
                                          </p:stCondLst>
                                        </p:cTn>
                                        <p:tgtEl>
                                          <p:spTgt spid="25"/>
                                        </p:tgtEl>
                                        <p:attrNameLst>
                                          <p:attrName>style.visibility</p:attrName>
                                        </p:attrNameLst>
                                      </p:cBhvr>
                                      <p:to>
                                        <p:strVal val="hidden"/>
                                      </p:to>
                                    </p:set>
                                  </p:childTnLst>
                                </p:cTn>
                              </p:par>
                              <p:par>
                                <p:cTn id="53" presetID="3" presetClass="exit" presetSubtype="5" fill="hold" grpId="2" nodeType="withEffect">
                                  <p:stCondLst>
                                    <p:cond delay="0"/>
                                  </p:stCondLst>
                                  <p:childTnLst>
                                    <p:animEffect transition="out" filter="blinds(vertical)">
                                      <p:cBhvr>
                                        <p:cTn id="54" dur="5000"/>
                                        <p:tgtEl>
                                          <p:spTgt spid="8"/>
                                        </p:tgtEl>
                                      </p:cBhvr>
                                    </p:animEffect>
                                    <p:set>
                                      <p:cBhvr>
                                        <p:cTn id="55" dur="1" fill="hold">
                                          <p:stCondLst>
                                            <p:cond delay="4999"/>
                                          </p:stCondLst>
                                        </p:cTn>
                                        <p:tgtEl>
                                          <p:spTgt spid="8"/>
                                        </p:tgtEl>
                                        <p:attrNameLst>
                                          <p:attrName>style.visibility</p:attrName>
                                        </p:attrNameLst>
                                      </p:cBhvr>
                                      <p:to>
                                        <p:strVal val="hidden"/>
                                      </p:to>
                                    </p:set>
                                  </p:childTnLst>
                                </p:cTn>
                              </p:par>
                              <p:par>
                                <p:cTn id="56" presetID="3" presetClass="exit" presetSubtype="5" fill="hold" grpId="2" nodeType="withEffect">
                                  <p:stCondLst>
                                    <p:cond delay="0"/>
                                  </p:stCondLst>
                                  <p:childTnLst>
                                    <p:animEffect transition="out" filter="blinds(vertical)">
                                      <p:cBhvr>
                                        <p:cTn id="57" dur="5000"/>
                                        <p:tgtEl>
                                          <p:spTgt spid="9"/>
                                        </p:tgtEl>
                                      </p:cBhvr>
                                    </p:animEffect>
                                    <p:set>
                                      <p:cBhvr>
                                        <p:cTn id="58" dur="1" fill="hold">
                                          <p:stCondLst>
                                            <p:cond delay="4999"/>
                                          </p:stCondLst>
                                        </p:cTn>
                                        <p:tgtEl>
                                          <p:spTgt spid="9"/>
                                        </p:tgtEl>
                                        <p:attrNameLst>
                                          <p:attrName>style.visibility</p:attrName>
                                        </p:attrNameLst>
                                      </p:cBhvr>
                                      <p:to>
                                        <p:strVal val="hidden"/>
                                      </p:to>
                                    </p:set>
                                  </p:childTnLst>
                                </p:cTn>
                              </p:par>
                              <p:par>
                                <p:cTn id="59" presetID="3" presetClass="exit" presetSubtype="5" fill="hold" grpId="2" nodeType="withEffect">
                                  <p:stCondLst>
                                    <p:cond delay="0"/>
                                  </p:stCondLst>
                                  <p:childTnLst>
                                    <p:animEffect transition="out" filter="blinds(vertical)">
                                      <p:cBhvr>
                                        <p:cTn id="60" dur="5000"/>
                                        <p:tgtEl>
                                          <p:spTgt spid="14"/>
                                        </p:tgtEl>
                                      </p:cBhvr>
                                    </p:animEffect>
                                    <p:set>
                                      <p:cBhvr>
                                        <p:cTn id="61" dur="1" fill="hold">
                                          <p:stCondLst>
                                            <p:cond delay="4999"/>
                                          </p:stCondLst>
                                        </p:cTn>
                                        <p:tgtEl>
                                          <p:spTgt spid="14"/>
                                        </p:tgtEl>
                                        <p:attrNameLst>
                                          <p:attrName>style.visibility</p:attrName>
                                        </p:attrNameLst>
                                      </p:cBhvr>
                                      <p:to>
                                        <p:strVal val="hidden"/>
                                      </p:to>
                                    </p:set>
                                  </p:childTnLst>
                                </p:cTn>
                              </p:par>
                              <p:par>
                                <p:cTn id="62" presetID="3" presetClass="exit" presetSubtype="5" fill="hold" grpId="2" nodeType="withEffect">
                                  <p:stCondLst>
                                    <p:cond delay="0"/>
                                  </p:stCondLst>
                                  <p:childTnLst>
                                    <p:animEffect transition="out" filter="blinds(vertical)">
                                      <p:cBhvr>
                                        <p:cTn id="63" dur="5000"/>
                                        <p:tgtEl>
                                          <p:spTgt spid="15"/>
                                        </p:tgtEl>
                                      </p:cBhvr>
                                    </p:animEffect>
                                    <p:set>
                                      <p:cBhvr>
                                        <p:cTn id="64" dur="1" fill="hold">
                                          <p:stCondLst>
                                            <p:cond delay="4999"/>
                                          </p:stCondLst>
                                        </p:cTn>
                                        <p:tgtEl>
                                          <p:spTgt spid="15"/>
                                        </p:tgtEl>
                                        <p:attrNameLst>
                                          <p:attrName>style.visibility</p:attrName>
                                        </p:attrNameLst>
                                      </p:cBhvr>
                                      <p:to>
                                        <p:strVal val="hidden"/>
                                      </p:to>
                                    </p:set>
                                  </p:childTnLst>
                                </p:cTn>
                              </p:par>
                              <p:par>
                                <p:cTn id="65" presetID="3" presetClass="exit" presetSubtype="5" fill="hold" grpId="2" nodeType="withEffect">
                                  <p:stCondLst>
                                    <p:cond delay="0"/>
                                  </p:stCondLst>
                                  <p:childTnLst>
                                    <p:animEffect transition="out" filter="blinds(vertical)">
                                      <p:cBhvr>
                                        <p:cTn id="66" dur="5000"/>
                                        <p:tgtEl>
                                          <p:spTgt spid="20"/>
                                        </p:tgtEl>
                                      </p:cBhvr>
                                    </p:animEffect>
                                    <p:set>
                                      <p:cBhvr>
                                        <p:cTn id="67" dur="1" fill="hold">
                                          <p:stCondLst>
                                            <p:cond delay="4999"/>
                                          </p:stCondLst>
                                        </p:cTn>
                                        <p:tgtEl>
                                          <p:spTgt spid="20"/>
                                        </p:tgtEl>
                                        <p:attrNameLst>
                                          <p:attrName>style.visibility</p:attrName>
                                        </p:attrNameLst>
                                      </p:cBhvr>
                                      <p:to>
                                        <p:strVal val="hidden"/>
                                      </p:to>
                                    </p:set>
                                  </p:childTnLst>
                                </p:cTn>
                              </p:par>
                              <p:par>
                                <p:cTn id="68" presetID="3" presetClass="exit" presetSubtype="5" fill="hold" grpId="2" nodeType="withEffect">
                                  <p:stCondLst>
                                    <p:cond delay="0"/>
                                  </p:stCondLst>
                                  <p:childTnLst>
                                    <p:animEffect transition="out" filter="blinds(vertical)">
                                      <p:cBhvr>
                                        <p:cTn id="69" dur="5000"/>
                                        <p:tgtEl>
                                          <p:spTgt spid="21"/>
                                        </p:tgtEl>
                                      </p:cBhvr>
                                    </p:animEffect>
                                    <p:set>
                                      <p:cBhvr>
                                        <p:cTn id="70" dur="1" fill="hold">
                                          <p:stCondLst>
                                            <p:cond delay="4999"/>
                                          </p:stCondLst>
                                        </p:cTn>
                                        <p:tgtEl>
                                          <p:spTgt spid="21"/>
                                        </p:tgtEl>
                                        <p:attrNameLst>
                                          <p:attrName>style.visibility</p:attrName>
                                        </p:attrNameLst>
                                      </p:cBhvr>
                                      <p:to>
                                        <p:strVal val="hidden"/>
                                      </p:to>
                                    </p:set>
                                  </p:childTnLst>
                                </p:cTn>
                              </p:par>
                              <p:par>
                                <p:cTn id="71" presetID="3" presetClass="exit" presetSubtype="5" fill="hold" grpId="2" nodeType="withEffect">
                                  <p:stCondLst>
                                    <p:cond delay="0"/>
                                  </p:stCondLst>
                                  <p:childTnLst>
                                    <p:animEffect transition="out" filter="blinds(vertical)">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3" presetClass="exit" presetSubtype="5" fill="hold" grpId="2" nodeType="withEffect">
                                  <p:stCondLst>
                                    <p:cond delay="0"/>
                                  </p:stCondLst>
                                  <p:childTnLst>
                                    <p:animEffect transition="out" filter="blinds(vertical)">
                                      <p:cBhvr>
                                        <p:cTn id="75" dur="5000"/>
                                        <p:tgtEl>
                                          <p:spTgt spid="27"/>
                                        </p:tgtEl>
                                      </p:cBhvr>
                                    </p:animEffect>
                                    <p:set>
                                      <p:cBhvr>
                                        <p:cTn id="76" dur="1" fill="hold">
                                          <p:stCondLst>
                                            <p:cond delay="4999"/>
                                          </p:stCondLst>
                                        </p:cTn>
                                        <p:tgtEl>
                                          <p:spTgt spid="27"/>
                                        </p:tgtEl>
                                        <p:attrNameLst>
                                          <p:attrName>style.visibility</p:attrName>
                                        </p:attrNameLst>
                                      </p:cBhvr>
                                      <p:to>
                                        <p:strVal val="hidden"/>
                                      </p:to>
                                    </p:set>
                                  </p:childTnLst>
                                </p:cTn>
                              </p:par>
                              <p:par>
                                <p:cTn id="77" presetID="17" presetClass="exit" presetSubtype="8" fill="hold" grpId="1" nodeType="withEffect">
                                  <p:stCondLst>
                                    <p:cond delay="0"/>
                                  </p:stCondLst>
                                  <p:childTnLst>
                                    <p:anim calcmode="lin" valueType="num">
                                      <p:cBhvr>
                                        <p:cTn id="78" dur="5000"/>
                                        <p:tgtEl>
                                          <p:spTgt spid="4"/>
                                        </p:tgtEl>
                                        <p:attrNameLst>
                                          <p:attrName>ppt_x</p:attrName>
                                        </p:attrNameLst>
                                      </p:cBhvr>
                                      <p:tavLst>
                                        <p:tav tm="0">
                                          <p:val>
                                            <p:strVal val="ppt_x"/>
                                          </p:val>
                                        </p:tav>
                                        <p:tav tm="100000">
                                          <p:val>
                                            <p:strVal val="ppt_x-ppt_w/2"/>
                                          </p:val>
                                        </p:tav>
                                      </p:tavLst>
                                    </p:anim>
                                    <p:anim calcmode="lin" valueType="num">
                                      <p:cBhvr>
                                        <p:cTn id="79" dur="5000"/>
                                        <p:tgtEl>
                                          <p:spTgt spid="4"/>
                                        </p:tgtEl>
                                        <p:attrNameLst>
                                          <p:attrName>ppt_y</p:attrName>
                                        </p:attrNameLst>
                                      </p:cBhvr>
                                      <p:tavLst>
                                        <p:tav tm="0">
                                          <p:val>
                                            <p:strVal val="ppt_y"/>
                                          </p:val>
                                        </p:tav>
                                        <p:tav tm="100000">
                                          <p:val>
                                            <p:strVal val="ppt_y"/>
                                          </p:val>
                                        </p:tav>
                                      </p:tavLst>
                                    </p:anim>
                                    <p:anim calcmode="lin" valueType="num">
                                      <p:cBhvr>
                                        <p:cTn id="80" dur="5000"/>
                                        <p:tgtEl>
                                          <p:spTgt spid="4"/>
                                        </p:tgtEl>
                                        <p:attrNameLst>
                                          <p:attrName>ppt_w</p:attrName>
                                        </p:attrNameLst>
                                      </p:cBhvr>
                                      <p:tavLst>
                                        <p:tav tm="0">
                                          <p:val>
                                            <p:strVal val="ppt_w"/>
                                          </p:val>
                                        </p:tav>
                                        <p:tav tm="100000">
                                          <p:val>
                                            <p:fltVal val="0"/>
                                          </p:val>
                                        </p:tav>
                                      </p:tavLst>
                                    </p:anim>
                                    <p:anim calcmode="lin" valueType="num">
                                      <p:cBhvr>
                                        <p:cTn id="81" dur="5000"/>
                                        <p:tgtEl>
                                          <p:spTgt spid="4"/>
                                        </p:tgtEl>
                                        <p:attrNameLst>
                                          <p:attrName>ppt_h</p:attrName>
                                        </p:attrNameLst>
                                      </p:cBhvr>
                                      <p:tavLst>
                                        <p:tav tm="0">
                                          <p:val>
                                            <p:strVal val="ppt_h"/>
                                          </p:val>
                                        </p:tav>
                                        <p:tav tm="100000">
                                          <p:val>
                                            <p:strVal val="ppt_h"/>
                                          </p:val>
                                        </p:tav>
                                      </p:tavLst>
                                    </p:anim>
                                    <p:set>
                                      <p:cBhvr>
                                        <p:cTn id="82" dur="1" fill="hold">
                                          <p:stCondLst>
                                            <p:cond delay="4999"/>
                                          </p:stCondLst>
                                        </p:cTn>
                                        <p:tgtEl>
                                          <p:spTgt spid="4"/>
                                        </p:tgtEl>
                                        <p:attrNameLst>
                                          <p:attrName>style.visibility</p:attrName>
                                        </p:attrNameLst>
                                      </p:cBhvr>
                                      <p:to>
                                        <p:strVal val="hidden"/>
                                      </p:to>
                                    </p:set>
                                  </p:childTnLst>
                                </p:cTn>
                              </p:par>
                              <p:par>
                                <p:cTn id="83" presetID="17" presetClass="exit" presetSubtype="2" fill="hold" nodeType="withEffect">
                                  <p:stCondLst>
                                    <p:cond delay="0"/>
                                  </p:stCondLst>
                                  <p:childTnLst>
                                    <p:anim calcmode="lin" valueType="num">
                                      <p:cBhvr>
                                        <p:cTn id="84" dur="5000"/>
                                        <p:tgtEl>
                                          <p:spTgt spid="5"/>
                                        </p:tgtEl>
                                        <p:attrNameLst>
                                          <p:attrName>ppt_x</p:attrName>
                                        </p:attrNameLst>
                                      </p:cBhvr>
                                      <p:tavLst>
                                        <p:tav tm="0">
                                          <p:val>
                                            <p:strVal val="ppt_x"/>
                                          </p:val>
                                        </p:tav>
                                        <p:tav tm="100000">
                                          <p:val>
                                            <p:strVal val="ppt_x+ppt_w/2"/>
                                          </p:val>
                                        </p:tav>
                                      </p:tavLst>
                                    </p:anim>
                                    <p:anim calcmode="lin" valueType="num">
                                      <p:cBhvr>
                                        <p:cTn id="85" dur="5000"/>
                                        <p:tgtEl>
                                          <p:spTgt spid="5"/>
                                        </p:tgtEl>
                                        <p:attrNameLst>
                                          <p:attrName>ppt_y</p:attrName>
                                        </p:attrNameLst>
                                      </p:cBhvr>
                                      <p:tavLst>
                                        <p:tav tm="0">
                                          <p:val>
                                            <p:strVal val="ppt_y"/>
                                          </p:val>
                                        </p:tav>
                                        <p:tav tm="100000">
                                          <p:val>
                                            <p:strVal val="ppt_y"/>
                                          </p:val>
                                        </p:tav>
                                      </p:tavLst>
                                    </p:anim>
                                    <p:anim calcmode="lin" valueType="num">
                                      <p:cBhvr>
                                        <p:cTn id="86" dur="5000"/>
                                        <p:tgtEl>
                                          <p:spTgt spid="5"/>
                                        </p:tgtEl>
                                        <p:attrNameLst>
                                          <p:attrName>ppt_w</p:attrName>
                                        </p:attrNameLst>
                                      </p:cBhvr>
                                      <p:tavLst>
                                        <p:tav tm="0">
                                          <p:val>
                                            <p:strVal val="ppt_w"/>
                                          </p:val>
                                        </p:tav>
                                        <p:tav tm="100000">
                                          <p:val>
                                            <p:fltVal val="0"/>
                                          </p:val>
                                        </p:tav>
                                      </p:tavLst>
                                    </p:anim>
                                    <p:anim calcmode="lin" valueType="num">
                                      <p:cBhvr>
                                        <p:cTn id="87" dur="5000"/>
                                        <p:tgtEl>
                                          <p:spTgt spid="5"/>
                                        </p:tgtEl>
                                        <p:attrNameLst>
                                          <p:attrName>ppt_h</p:attrName>
                                        </p:attrNameLst>
                                      </p:cBhvr>
                                      <p:tavLst>
                                        <p:tav tm="0">
                                          <p:val>
                                            <p:strVal val="ppt_h"/>
                                          </p:val>
                                        </p:tav>
                                        <p:tav tm="100000">
                                          <p:val>
                                            <p:strVal val="ppt_h"/>
                                          </p:val>
                                        </p:tav>
                                      </p:tavLst>
                                    </p:anim>
                                    <p:set>
                                      <p:cBhvr>
                                        <p:cTn id="88" dur="1" fill="hold">
                                          <p:stCondLst>
                                            <p:cond delay="4999"/>
                                          </p:stCondLst>
                                        </p:cTn>
                                        <p:tgtEl>
                                          <p:spTgt spid="5"/>
                                        </p:tgtEl>
                                        <p:attrNameLst>
                                          <p:attrName>style.visibility</p:attrName>
                                        </p:attrNameLst>
                                      </p:cBhvr>
                                      <p:to>
                                        <p:strVal val="hidden"/>
                                      </p:to>
                                    </p:set>
                                  </p:childTnLst>
                                </p:cTn>
                              </p:par>
                              <p:par>
                                <p:cTn id="89" presetID="17" presetClass="exit" presetSubtype="8" fill="hold" nodeType="withEffect">
                                  <p:stCondLst>
                                    <p:cond delay="0"/>
                                  </p:stCondLst>
                                  <p:childTnLst>
                                    <p:anim calcmode="lin" valueType="num">
                                      <p:cBhvr>
                                        <p:cTn id="90" dur="5000"/>
                                        <p:tgtEl>
                                          <p:spTgt spid="6"/>
                                        </p:tgtEl>
                                        <p:attrNameLst>
                                          <p:attrName>ppt_x</p:attrName>
                                        </p:attrNameLst>
                                      </p:cBhvr>
                                      <p:tavLst>
                                        <p:tav tm="0">
                                          <p:val>
                                            <p:strVal val="ppt_x"/>
                                          </p:val>
                                        </p:tav>
                                        <p:tav tm="100000">
                                          <p:val>
                                            <p:strVal val="ppt_x-ppt_w/2"/>
                                          </p:val>
                                        </p:tav>
                                      </p:tavLst>
                                    </p:anim>
                                    <p:anim calcmode="lin" valueType="num">
                                      <p:cBhvr>
                                        <p:cTn id="91" dur="5000"/>
                                        <p:tgtEl>
                                          <p:spTgt spid="6"/>
                                        </p:tgtEl>
                                        <p:attrNameLst>
                                          <p:attrName>ppt_y</p:attrName>
                                        </p:attrNameLst>
                                      </p:cBhvr>
                                      <p:tavLst>
                                        <p:tav tm="0">
                                          <p:val>
                                            <p:strVal val="ppt_y"/>
                                          </p:val>
                                        </p:tav>
                                        <p:tav tm="100000">
                                          <p:val>
                                            <p:strVal val="ppt_y"/>
                                          </p:val>
                                        </p:tav>
                                      </p:tavLst>
                                    </p:anim>
                                    <p:anim calcmode="lin" valueType="num">
                                      <p:cBhvr>
                                        <p:cTn id="92" dur="5000"/>
                                        <p:tgtEl>
                                          <p:spTgt spid="6"/>
                                        </p:tgtEl>
                                        <p:attrNameLst>
                                          <p:attrName>ppt_w</p:attrName>
                                        </p:attrNameLst>
                                      </p:cBhvr>
                                      <p:tavLst>
                                        <p:tav tm="0">
                                          <p:val>
                                            <p:strVal val="ppt_w"/>
                                          </p:val>
                                        </p:tav>
                                        <p:tav tm="100000">
                                          <p:val>
                                            <p:fltVal val="0"/>
                                          </p:val>
                                        </p:tav>
                                      </p:tavLst>
                                    </p:anim>
                                    <p:anim calcmode="lin" valueType="num">
                                      <p:cBhvr>
                                        <p:cTn id="93" dur="5000"/>
                                        <p:tgtEl>
                                          <p:spTgt spid="6"/>
                                        </p:tgtEl>
                                        <p:attrNameLst>
                                          <p:attrName>ppt_h</p:attrName>
                                        </p:attrNameLst>
                                      </p:cBhvr>
                                      <p:tavLst>
                                        <p:tav tm="0">
                                          <p:val>
                                            <p:strVal val="ppt_h"/>
                                          </p:val>
                                        </p:tav>
                                        <p:tav tm="100000">
                                          <p:val>
                                            <p:strVal val="ppt_h"/>
                                          </p:val>
                                        </p:tav>
                                      </p:tavLst>
                                    </p:anim>
                                    <p:set>
                                      <p:cBhvr>
                                        <p:cTn id="94" dur="1" fill="hold">
                                          <p:stCondLst>
                                            <p:cond delay="4999"/>
                                          </p:stCondLst>
                                        </p:cTn>
                                        <p:tgtEl>
                                          <p:spTgt spid="6"/>
                                        </p:tgtEl>
                                        <p:attrNameLst>
                                          <p:attrName>style.visibility</p:attrName>
                                        </p:attrNameLst>
                                      </p:cBhvr>
                                      <p:to>
                                        <p:strVal val="hidden"/>
                                      </p:to>
                                    </p:set>
                                  </p:childTnLst>
                                </p:cTn>
                              </p:par>
                              <p:par>
                                <p:cTn id="95" presetID="17" presetClass="exit" presetSubtype="2" fill="hold" nodeType="withEffect">
                                  <p:stCondLst>
                                    <p:cond delay="0"/>
                                  </p:stCondLst>
                                  <p:childTnLst>
                                    <p:anim calcmode="lin" valueType="num">
                                      <p:cBhvr>
                                        <p:cTn id="96" dur="5000"/>
                                        <p:tgtEl>
                                          <p:spTgt spid="7"/>
                                        </p:tgtEl>
                                        <p:attrNameLst>
                                          <p:attrName>ppt_x</p:attrName>
                                        </p:attrNameLst>
                                      </p:cBhvr>
                                      <p:tavLst>
                                        <p:tav tm="0">
                                          <p:val>
                                            <p:strVal val="ppt_x"/>
                                          </p:val>
                                        </p:tav>
                                        <p:tav tm="100000">
                                          <p:val>
                                            <p:strVal val="ppt_x+ppt_w/2"/>
                                          </p:val>
                                        </p:tav>
                                      </p:tavLst>
                                    </p:anim>
                                    <p:anim calcmode="lin" valueType="num">
                                      <p:cBhvr>
                                        <p:cTn id="97" dur="5000"/>
                                        <p:tgtEl>
                                          <p:spTgt spid="7"/>
                                        </p:tgtEl>
                                        <p:attrNameLst>
                                          <p:attrName>ppt_y</p:attrName>
                                        </p:attrNameLst>
                                      </p:cBhvr>
                                      <p:tavLst>
                                        <p:tav tm="0">
                                          <p:val>
                                            <p:strVal val="ppt_y"/>
                                          </p:val>
                                        </p:tav>
                                        <p:tav tm="100000">
                                          <p:val>
                                            <p:strVal val="ppt_y"/>
                                          </p:val>
                                        </p:tav>
                                      </p:tavLst>
                                    </p:anim>
                                    <p:anim calcmode="lin" valueType="num">
                                      <p:cBhvr>
                                        <p:cTn id="98" dur="5000"/>
                                        <p:tgtEl>
                                          <p:spTgt spid="7"/>
                                        </p:tgtEl>
                                        <p:attrNameLst>
                                          <p:attrName>ppt_w</p:attrName>
                                        </p:attrNameLst>
                                      </p:cBhvr>
                                      <p:tavLst>
                                        <p:tav tm="0">
                                          <p:val>
                                            <p:strVal val="ppt_w"/>
                                          </p:val>
                                        </p:tav>
                                        <p:tav tm="100000">
                                          <p:val>
                                            <p:fltVal val="0"/>
                                          </p:val>
                                        </p:tav>
                                      </p:tavLst>
                                    </p:anim>
                                    <p:anim calcmode="lin" valueType="num">
                                      <p:cBhvr>
                                        <p:cTn id="99" dur="5000"/>
                                        <p:tgtEl>
                                          <p:spTgt spid="7"/>
                                        </p:tgtEl>
                                        <p:attrNameLst>
                                          <p:attrName>ppt_h</p:attrName>
                                        </p:attrNameLst>
                                      </p:cBhvr>
                                      <p:tavLst>
                                        <p:tav tm="0">
                                          <p:val>
                                            <p:strVal val="ppt_h"/>
                                          </p:val>
                                        </p:tav>
                                        <p:tav tm="100000">
                                          <p:val>
                                            <p:strVal val="ppt_h"/>
                                          </p:val>
                                        </p:tav>
                                      </p:tavLst>
                                    </p:anim>
                                    <p:set>
                                      <p:cBhvr>
                                        <p:cTn id="100" dur="1" fill="hold">
                                          <p:stCondLst>
                                            <p:cond delay="4999"/>
                                          </p:stCondLst>
                                        </p:cTn>
                                        <p:tgtEl>
                                          <p:spTgt spid="7"/>
                                        </p:tgtEl>
                                        <p:attrNameLst>
                                          <p:attrName>style.visibility</p:attrName>
                                        </p:attrNameLst>
                                      </p:cBhvr>
                                      <p:to>
                                        <p:strVal val="hidden"/>
                                      </p:to>
                                    </p:set>
                                  </p:childTnLst>
                                </p:cTn>
                              </p:par>
                              <p:par>
                                <p:cTn id="101" presetID="17" presetClass="exit" presetSubtype="8" fill="hold" nodeType="withEffect">
                                  <p:stCondLst>
                                    <p:cond delay="0"/>
                                  </p:stCondLst>
                                  <p:childTnLst>
                                    <p:anim calcmode="lin" valueType="num">
                                      <p:cBhvr>
                                        <p:cTn id="102" dur="5000"/>
                                        <p:tgtEl>
                                          <p:spTgt spid="8"/>
                                        </p:tgtEl>
                                        <p:attrNameLst>
                                          <p:attrName>ppt_x</p:attrName>
                                        </p:attrNameLst>
                                      </p:cBhvr>
                                      <p:tavLst>
                                        <p:tav tm="0">
                                          <p:val>
                                            <p:strVal val="ppt_x"/>
                                          </p:val>
                                        </p:tav>
                                        <p:tav tm="100000">
                                          <p:val>
                                            <p:strVal val="ppt_x-ppt_w/2"/>
                                          </p:val>
                                        </p:tav>
                                      </p:tavLst>
                                    </p:anim>
                                    <p:anim calcmode="lin" valueType="num">
                                      <p:cBhvr>
                                        <p:cTn id="103" dur="5000"/>
                                        <p:tgtEl>
                                          <p:spTgt spid="8"/>
                                        </p:tgtEl>
                                        <p:attrNameLst>
                                          <p:attrName>ppt_y</p:attrName>
                                        </p:attrNameLst>
                                      </p:cBhvr>
                                      <p:tavLst>
                                        <p:tav tm="0">
                                          <p:val>
                                            <p:strVal val="ppt_y"/>
                                          </p:val>
                                        </p:tav>
                                        <p:tav tm="100000">
                                          <p:val>
                                            <p:strVal val="ppt_y"/>
                                          </p:val>
                                        </p:tav>
                                      </p:tavLst>
                                    </p:anim>
                                    <p:anim calcmode="lin" valueType="num">
                                      <p:cBhvr>
                                        <p:cTn id="104" dur="5000"/>
                                        <p:tgtEl>
                                          <p:spTgt spid="8"/>
                                        </p:tgtEl>
                                        <p:attrNameLst>
                                          <p:attrName>ppt_w</p:attrName>
                                        </p:attrNameLst>
                                      </p:cBhvr>
                                      <p:tavLst>
                                        <p:tav tm="0">
                                          <p:val>
                                            <p:strVal val="ppt_w"/>
                                          </p:val>
                                        </p:tav>
                                        <p:tav tm="100000">
                                          <p:val>
                                            <p:fltVal val="0"/>
                                          </p:val>
                                        </p:tav>
                                      </p:tavLst>
                                    </p:anim>
                                    <p:anim calcmode="lin" valueType="num">
                                      <p:cBhvr>
                                        <p:cTn id="105" dur="5000"/>
                                        <p:tgtEl>
                                          <p:spTgt spid="8"/>
                                        </p:tgtEl>
                                        <p:attrNameLst>
                                          <p:attrName>ppt_h</p:attrName>
                                        </p:attrNameLst>
                                      </p:cBhvr>
                                      <p:tavLst>
                                        <p:tav tm="0">
                                          <p:val>
                                            <p:strVal val="ppt_h"/>
                                          </p:val>
                                        </p:tav>
                                        <p:tav tm="100000">
                                          <p:val>
                                            <p:strVal val="ppt_h"/>
                                          </p:val>
                                        </p:tav>
                                      </p:tavLst>
                                    </p:anim>
                                    <p:set>
                                      <p:cBhvr>
                                        <p:cTn id="106" dur="1" fill="hold">
                                          <p:stCondLst>
                                            <p:cond delay="4999"/>
                                          </p:stCondLst>
                                        </p:cTn>
                                        <p:tgtEl>
                                          <p:spTgt spid="8"/>
                                        </p:tgtEl>
                                        <p:attrNameLst>
                                          <p:attrName>style.visibility</p:attrName>
                                        </p:attrNameLst>
                                      </p:cBhvr>
                                      <p:to>
                                        <p:strVal val="hidden"/>
                                      </p:to>
                                    </p:set>
                                  </p:childTnLst>
                                </p:cTn>
                              </p:par>
                              <p:par>
                                <p:cTn id="107" presetID="17" presetClass="exit" presetSubtype="2" fill="hold" nodeType="withEffect">
                                  <p:stCondLst>
                                    <p:cond delay="0"/>
                                  </p:stCondLst>
                                  <p:childTnLst>
                                    <p:anim calcmode="lin" valueType="num">
                                      <p:cBhvr>
                                        <p:cTn id="108" dur="5000"/>
                                        <p:tgtEl>
                                          <p:spTgt spid="9"/>
                                        </p:tgtEl>
                                        <p:attrNameLst>
                                          <p:attrName>ppt_x</p:attrName>
                                        </p:attrNameLst>
                                      </p:cBhvr>
                                      <p:tavLst>
                                        <p:tav tm="0">
                                          <p:val>
                                            <p:strVal val="ppt_x"/>
                                          </p:val>
                                        </p:tav>
                                        <p:tav tm="100000">
                                          <p:val>
                                            <p:strVal val="ppt_x+ppt_w/2"/>
                                          </p:val>
                                        </p:tav>
                                      </p:tavLst>
                                    </p:anim>
                                    <p:anim calcmode="lin" valueType="num">
                                      <p:cBhvr>
                                        <p:cTn id="109" dur="5000"/>
                                        <p:tgtEl>
                                          <p:spTgt spid="9"/>
                                        </p:tgtEl>
                                        <p:attrNameLst>
                                          <p:attrName>ppt_y</p:attrName>
                                        </p:attrNameLst>
                                      </p:cBhvr>
                                      <p:tavLst>
                                        <p:tav tm="0">
                                          <p:val>
                                            <p:strVal val="ppt_y"/>
                                          </p:val>
                                        </p:tav>
                                        <p:tav tm="100000">
                                          <p:val>
                                            <p:strVal val="ppt_y"/>
                                          </p:val>
                                        </p:tav>
                                      </p:tavLst>
                                    </p:anim>
                                    <p:anim calcmode="lin" valueType="num">
                                      <p:cBhvr>
                                        <p:cTn id="110" dur="5000"/>
                                        <p:tgtEl>
                                          <p:spTgt spid="9"/>
                                        </p:tgtEl>
                                        <p:attrNameLst>
                                          <p:attrName>ppt_w</p:attrName>
                                        </p:attrNameLst>
                                      </p:cBhvr>
                                      <p:tavLst>
                                        <p:tav tm="0">
                                          <p:val>
                                            <p:strVal val="ppt_w"/>
                                          </p:val>
                                        </p:tav>
                                        <p:tav tm="100000">
                                          <p:val>
                                            <p:fltVal val="0"/>
                                          </p:val>
                                        </p:tav>
                                      </p:tavLst>
                                    </p:anim>
                                    <p:anim calcmode="lin" valueType="num">
                                      <p:cBhvr>
                                        <p:cTn id="111" dur="5000"/>
                                        <p:tgtEl>
                                          <p:spTgt spid="9"/>
                                        </p:tgtEl>
                                        <p:attrNameLst>
                                          <p:attrName>ppt_h</p:attrName>
                                        </p:attrNameLst>
                                      </p:cBhvr>
                                      <p:tavLst>
                                        <p:tav tm="0">
                                          <p:val>
                                            <p:strVal val="ppt_h"/>
                                          </p:val>
                                        </p:tav>
                                        <p:tav tm="100000">
                                          <p:val>
                                            <p:strVal val="ppt_h"/>
                                          </p:val>
                                        </p:tav>
                                      </p:tavLst>
                                    </p:anim>
                                    <p:set>
                                      <p:cBhvr>
                                        <p:cTn id="112" dur="1" fill="hold">
                                          <p:stCondLst>
                                            <p:cond delay="4999"/>
                                          </p:stCondLst>
                                        </p:cTn>
                                        <p:tgtEl>
                                          <p:spTgt spid="9"/>
                                        </p:tgtEl>
                                        <p:attrNameLst>
                                          <p:attrName>style.visibility</p:attrName>
                                        </p:attrNameLst>
                                      </p:cBhvr>
                                      <p:to>
                                        <p:strVal val="hidden"/>
                                      </p:to>
                                    </p:set>
                                  </p:childTnLst>
                                </p:cTn>
                              </p:par>
                              <p:par>
                                <p:cTn id="113" presetID="17" presetClass="exit" presetSubtype="2" fill="hold" nodeType="withEffect">
                                  <p:stCondLst>
                                    <p:cond delay="0"/>
                                  </p:stCondLst>
                                  <p:childTnLst>
                                    <p:anim calcmode="lin" valueType="num">
                                      <p:cBhvr>
                                        <p:cTn id="114" dur="5000"/>
                                        <p:tgtEl>
                                          <p:spTgt spid="16"/>
                                        </p:tgtEl>
                                        <p:attrNameLst>
                                          <p:attrName>ppt_x</p:attrName>
                                        </p:attrNameLst>
                                      </p:cBhvr>
                                      <p:tavLst>
                                        <p:tav tm="0">
                                          <p:val>
                                            <p:strVal val="ppt_x"/>
                                          </p:val>
                                        </p:tav>
                                        <p:tav tm="100000">
                                          <p:val>
                                            <p:strVal val="ppt_x+ppt_w/2"/>
                                          </p:val>
                                        </p:tav>
                                      </p:tavLst>
                                    </p:anim>
                                    <p:anim calcmode="lin" valueType="num">
                                      <p:cBhvr>
                                        <p:cTn id="115" dur="5000"/>
                                        <p:tgtEl>
                                          <p:spTgt spid="16"/>
                                        </p:tgtEl>
                                        <p:attrNameLst>
                                          <p:attrName>ppt_y</p:attrName>
                                        </p:attrNameLst>
                                      </p:cBhvr>
                                      <p:tavLst>
                                        <p:tav tm="0">
                                          <p:val>
                                            <p:strVal val="ppt_y"/>
                                          </p:val>
                                        </p:tav>
                                        <p:tav tm="100000">
                                          <p:val>
                                            <p:strVal val="ppt_y"/>
                                          </p:val>
                                        </p:tav>
                                      </p:tavLst>
                                    </p:anim>
                                    <p:anim calcmode="lin" valueType="num">
                                      <p:cBhvr>
                                        <p:cTn id="116" dur="5000"/>
                                        <p:tgtEl>
                                          <p:spTgt spid="16"/>
                                        </p:tgtEl>
                                        <p:attrNameLst>
                                          <p:attrName>ppt_w</p:attrName>
                                        </p:attrNameLst>
                                      </p:cBhvr>
                                      <p:tavLst>
                                        <p:tav tm="0">
                                          <p:val>
                                            <p:strVal val="ppt_w"/>
                                          </p:val>
                                        </p:tav>
                                        <p:tav tm="100000">
                                          <p:val>
                                            <p:fltVal val="0"/>
                                          </p:val>
                                        </p:tav>
                                      </p:tavLst>
                                    </p:anim>
                                    <p:anim calcmode="lin" valueType="num">
                                      <p:cBhvr>
                                        <p:cTn id="117" dur="5000"/>
                                        <p:tgtEl>
                                          <p:spTgt spid="16"/>
                                        </p:tgtEl>
                                        <p:attrNameLst>
                                          <p:attrName>ppt_h</p:attrName>
                                        </p:attrNameLst>
                                      </p:cBhvr>
                                      <p:tavLst>
                                        <p:tav tm="0">
                                          <p:val>
                                            <p:strVal val="ppt_h"/>
                                          </p:val>
                                        </p:tav>
                                        <p:tav tm="100000">
                                          <p:val>
                                            <p:strVal val="ppt_h"/>
                                          </p:val>
                                        </p:tav>
                                      </p:tavLst>
                                    </p:anim>
                                    <p:set>
                                      <p:cBhvr>
                                        <p:cTn id="118" dur="1" fill="hold">
                                          <p:stCondLst>
                                            <p:cond delay="4999"/>
                                          </p:stCondLst>
                                        </p:cTn>
                                        <p:tgtEl>
                                          <p:spTgt spid="16"/>
                                        </p:tgtEl>
                                        <p:attrNameLst>
                                          <p:attrName>style.visibility</p:attrName>
                                        </p:attrNameLst>
                                      </p:cBhvr>
                                      <p:to>
                                        <p:strVal val="hidden"/>
                                      </p:to>
                                    </p:set>
                                  </p:childTnLst>
                                </p:cTn>
                              </p:par>
                              <p:par>
                                <p:cTn id="119" presetID="17" presetClass="exit" presetSubtype="8" fill="hold" nodeType="withEffect">
                                  <p:stCondLst>
                                    <p:cond delay="0"/>
                                  </p:stCondLst>
                                  <p:childTnLst>
                                    <p:anim calcmode="lin" valueType="num">
                                      <p:cBhvr>
                                        <p:cTn id="120" dur="5000"/>
                                        <p:tgtEl>
                                          <p:spTgt spid="17"/>
                                        </p:tgtEl>
                                        <p:attrNameLst>
                                          <p:attrName>ppt_x</p:attrName>
                                        </p:attrNameLst>
                                      </p:cBhvr>
                                      <p:tavLst>
                                        <p:tav tm="0">
                                          <p:val>
                                            <p:strVal val="ppt_x"/>
                                          </p:val>
                                        </p:tav>
                                        <p:tav tm="100000">
                                          <p:val>
                                            <p:strVal val="ppt_x-ppt_w/2"/>
                                          </p:val>
                                        </p:tav>
                                      </p:tavLst>
                                    </p:anim>
                                    <p:anim calcmode="lin" valueType="num">
                                      <p:cBhvr>
                                        <p:cTn id="121" dur="5000"/>
                                        <p:tgtEl>
                                          <p:spTgt spid="17"/>
                                        </p:tgtEl>
                                        <p:attrNameLst>
                                          <p:attrName>ppt_y</p:attrName>
                                        </p:attrNameLst>
                                      </p:cBhvr>
                                      <p:tavLst>
                                        <p:tav tm="0">
                                          <p:val>
                                            <p:strVal val="ppt_y"/>
                                          </p:val>
                                        </p:tav>
                                        <p:tav tm="100000">
                                          <p:val>
                                            <p:strVal val="ppt_y"/>
                                          </p:val>
                                        </p:tav>
                                      </p:tavLst>
                                    </p:anim>
                                    <p:anim calcmode="lin" valueType="num">
                                      <p:cBhvr>
                                        <p:cTn id="122" dur="5000"/>
                                        <p:tgtEl>
                                          <p:spTgt spid="17"/>
                                        </p:tgtEl>
                                        <p:attrNameLst>
                                          <p:attrName>ppt_w</p:attrName>
                                        </p:attrNameLst>
                                      </p:cBhvr>
                                      <p:tavLst>
                                        <p:tav tm="0">
                                          <p:val>
                                            <p:strVal val="ppt_w"/>
                                          </p:val>
                                        </p:tav>
                                        <p:tav tm="100000">
                                          <p:val>
                                            <p:fltVal val="0"/>
                                          </p:val>
                                        </p:tav>
                                      </p:tavLst>
                                    </p:anim>
                                    <p:anim calcmode="lin" valueType="num">
                                      <p:cBhvr>
                                        <p:cTn id="123" dur="5000"/>
                                        <p:tgtEl>
                                          <p:spTgt spid="17"/>
                                        </p:tgtEl>
                                        <p:attrNameLst>
                                          <p:attrName>ppt_h</p:attrName>
                                        </p:attrNameLst>
                                      </p:cBhvr>
                                      <p:tavLst>
                                        <p:tav tm="0">
                                          <p:val>
                                            <p:strVal val="ppt_h"/>
                                          </p:val>
                                        </p:tav>
                                        <p:tav tm="100000">
                                          <p:val>
                                            <p:strVal val="ppt_h"/>
                                          </p:val>
                                        </p:tav>
                                      </p:tavLst>
                                    </p:anim>
                                    <p:set>
                                      <p:cBhvr>
                                        <p:cTn id="124" dur="1" fill="hold">
                                          <p:stCondLst>
                                            <p:cond delay="4999"/>
                                          </p:stCondLst>
                                        </p:cTn>
                                        <p:tgtEl>
                                          <p:spTgt spid="17"/>
                                        </p:tgtEl>
                                        <p:attrNameLst>
                                          <p:attrName>style.visibility</p:attrName>
                                        </p:attrNameLst>
                                      </p:cBhvr>
                                      <p:to>
                                        <p:strVal val="hidden"/>
                                      </p:to>
                                    </p:set>
                                  </p:childTnLst>
                                </p:cTn>
                              </p:par>
                              <p:par>
                                <p:cTn id="125" presetID="17" presetClass="exit" presetSubtype="2" fill="hold" nodeType="withEffect">
                                  <p:stCondLst>
                                    <p:cond delay="0"/>
                                  </p:stCondLst>
                                  <p:childTnLst>
                                    <p:anim calcmode="lin" valueType="num">
                                      <p:cBhvr>
                                        <p:cTn id="126" dur="5000"/>
                                        <p:tgtEl>
                                          <p:spTgt spid="18"/>
                                        </p:tgtEl>
                                        <p:attrNameLst>
                                          <p:attrName>ppt_x</p:attrName>
                                        </p:attrNameLst>
                                      </p:cBhvr>
                                      <p:tavLst>
                                        <p:tav tm="0">
                                          <p:val>
                                            <p:strVal val="ppt_x"/>
                                          </p:val>
                                        </p:tav>
                                        <p:tav tm="100000">
                                          <p:val>
                                            <p:strVal val="ppt_x+ppt_w/2"/>
                                          </p:val>
                                        </p:tav>
                                      </p:tavLst>
                                    </p:anim>
                                    <p:anim calcmode="lin" valueType="num">
                                      <p:cBhvr>
                                        <p:cTn id="127" dur="5000"/>
                                        <p:tgtEl>
                                          <p:spTgt spid="18"/>
                                        </p:tgtEl>
                                        <p:attrNameLst>
                                          <p:attrName>ppt_y</p:attrName>
                                        </p:attrNameLst>
                                      </p:cBhvr>
                                      <p:tavLst>
                                        <p:tav tm="0">
                                          <p:val>
                                            <p:strVal val="ppt_y"/>
                                          </p:val>
                                        </p:tav>
                                        <p:tav tm="100000">
                                          <p:val>
                                            <p:strVal val="ppt_y"/>
                                          </p:val>
                                        </p:tav>
                                      </p:tavLst>
                                    </p:anim>
                                    <p:anim calcmode="lin" valueType="num">
                                      <p:cBhvr>
                                        <p:cTn id="128" dur="5000"/>
                                        <p:tgtEl>
                                          <p:spTgt spid="18"/>
                                        </p:tgtEl>
                                        <p:attrNameLst>
                                          <p:attrName>ppt_w</p:attrName>
                                        </p:attrNameLst>
                                      </p:cBhvr>
                                      <p:tavLst>
                                        <p:tav tm="0">
                                          <p:val>
                                            <p:strVal val="ppt_w"/>
                                          </p:val>
                                        </p:tav>
                                        <p:tav tm="100000">
                                          <p:val>
                                            <p:fltVal val="0"/>
                                          </p:val>
                                        </p:tav>
                                      </p:tavLst>
                                    </p:anim>
                                    <p:anim calcmode="lin" valueType="num">
                                      <p:cBhvr>
                                        <p:cTn id="129" dur="5000"/>
                                        <p:tgtEl>
                                          <p:spTgt spid="18"/>
                                        </p:tgtEl>
                                        <p:attrNameLst>
                                          <p:attrName>ppt_h</p:attrName>
                                        </p:attrNameLst>
                                      </p:cBhvr>
                                      <p:tavLst>
                                        <p:tav tm="0">
                                          <p:val>
                                            <p:strVal val="ppt_h"/>
                                          </p:val>
                                        </p:tav>
                                        <p:tav tm="100000">
                                          <p:val>
                                            <p:strVal val="ppt_h"/>
                                          </p:val>
                                        </p:tav>
                                      </p:tavLst>
                                    </p:anim>
                                    <p:set>
                                      <p:cBhvr>
                                        <p:cTn id="130" dur="1" fill="hold">
                                          <p:stCondLst>
                                            <p:cond delay="4999"/>
                                          </p:stCondLst>
                                        </p:cTn>
                                        <p:tgtEl>
                                          <p:spTgt spid="18"/>
                                        </p:tgtEl>
                                        <p:attrNameLst>
                                          <p:attrName>style.visibility</p:attrName>
                                        </p:attrNameLst>
                                      </p:cBhvr>
                                      <p:to>
                                        <p:strVal val="hidden"/>
                                      </p:to>
                                    </p:set>
                                  </p:childTnLst>
                                </p:cTn>
                              </p:par>
                              <p:par>
                                <p:cTn id="131" presetID="17" presetClass="exit" presetSubtype="8" fill="hold" nodeType="withEffect">
                                  <p:stCondLst>
                                    <p:cond delay="0"/>
                                  </p:stCondLst>
                                  <p:childTnLst>
                                    <p:anim calcmode="lin" valueType="num">
                                      <p:cBhvr>
                                        <p:cTn id="132" dur="5000"/>
                                        <p:tgtEl>
                                          <p:spTgt spid="19"/>
                                        </p:tgtEl>
                                        <p:attrNameLst>
                                          <p:attrName>ppt_x</p:attrName>
                                        </p:attrNameLst>
                                      </p:cBhvr>
                                      <p:tavLst>
                                        <p:tav tm="0">
                                          <p:val>
                                            <p:strVal val="ppt_x"/>
                                          </p:val>
                                        </p:tav>
                                        <p:tav tm="100000">
                                          <p:val>
                                            <p:strVal val="ppt_x-ppt_w/2"/>
                                          </p:val>
                                        </p:tav>
                                      </p:tavLst>
                                    </p:anim>
                                    <p:anim calcmode="lin" valueType="num">
                                      <p:cBhvr>
                                        <p:cTn id="133" dur="5000"/>
                                        <p:tgtEl>
                                          <p:spTgt spid="19"/>
                                        </p:tgtEl>
                                        <p:attrNameLst>
                                          <p:attrName>ppt_y</p:attrName>
                                        </p:attrNameLst>
                                      </p:cBhvr>
                                      <p:tavLst>
                                        <p:tav tm="0">
                                          <p:val>
                                            <p:strVal val="ppt_y"/>
                                          </p:val>
                                        </p:tav>
                                        <p:tav tm="100000">
                                          <p:val>
                                            <p:strVal val="ppt_y"/>
                                          </p:val>
                                        </p:tav>
                                      </p:tavLst>
                                    </p:anim>
                                    <p:anim calcmode="lin" valueType="num">
                                      <p:cBhvr>
                                        <p:cTn id="134" dur="5000"/>
                                        <p:tgtEl>
                                          <p:spTgt spid="19"/>
                                        </p:tgtEl>
                                        <p:attrNameLst>
                                          <p:attrName>ppt_w</p:attrName>
                                        </p:attrNameLst>
                                      </p:cBhvr>
                                      <p:tavLst>
                                        <p:tav tm="0">
                                          <p:val>
                                            <p:strVal val="ppt_w"/>
                                          </p:val>
                                        </p:tav>
                                        <p:tav tm="100000">
                                          <p:val>
                                            <p:fltVal val="0"/>
                                          </p:val>
                                        </p:tav>
                                      </p:tavLst>
                                    </p:anim>
                                    <p:anim calcmode="lin" valueType="num">
                                      <p:cBhvr>
                                        <p:cTn id="135" dur="5000"/>
                                        <p:tgtEl>
                                          <p:spTgt spid="19"/>
                                        </p:tgtEl>
                                        <p:attrNameLst>
                                          <p:attrName>ppt_h</p:attrName>
                                        </p:attrNameLst>
                                      </p:cBhvr>
                                      <p:tavLst>
                                        <p:tav tm="0">
                                          <p:val>
                                            <p:strVal val="ppt_h"/>
                                          </p:val>
                                        </p:tav>
                                        <p:tav tm="100000">
                                          <p:val>
                                            <p:strVal val="ppt_h"/>
                                          </p:val>
                                        </p:tav>
                                      </p:tavLst>
                                    </p:anim>
                                    <p:set>
                                      <p:cBhvr>
                                        <p:cTn id="136" dur="1" fill="hold">
                                          <p:stCondLst>
                                            <p:cond delay="4999"/>
                                          </p:stCondLst>
                                        </p:cTn>
                                        <p:tgtEl>
                                          <p:spTgt spid="19"/>
                                        </p:tgtEl>
                                        <p:attrNameLst>
                                          <p:attrName>style.visibility</p:attrName>
                                        </p:attrNameLst>
                                      </p:cBhvr>
                                      <p:to>
                                        <p:strVal val="hidden"/>
                                      </p:to>
                                    </p:set>
                                  </p:childTnLst>
                                </p:cTn>
                              </p:par>
                              <p:par>
                                <p:cTn id="137" presetID="17" presetClass="exit" presetSubtype="2" fill="hold" nodeType="withEffect">
                                  <p:stCondLst>
                                    <p:cond delay="0"/>
                                  </p:stCondLst>
                                  <p:childTnLst>
                                    <p:anim calcmode="lin" valueType="num">
                                      <p:cBhvr>
                                        <p:cTn id="138" dur="5000"/>
                                        <p:tgtEl>
                                          <p:spTgt spid="20"/>
                                        </p:tgtEl>
                                        <p:attrNameLst>
                                          <p:attrName>ppt_x</p:attrName>
                                        </p:attrNameLst>
                                      </p:cBhvr>
                                      <p:tavLst>
                                        <p:tav tm="0">
                                          <p:val>
                                            <p:strVal val="ppt_x"/>
                                          </p:val>
                                        </p:tav>
                                        <p:tav tm="100000">
                                          <p:val>
                                            <p:strVal val="ppt_x+ppt_w/2"/>
                                          </p:val>
                                        </p:tav>
                                      </p:tavLst>
                                    </p:anim>
                                    <p:anim calcmode="lin" valueType="num">
                                      <p:cBhvr>
                                        <p:cTn id="139" dur="5000"/>
                                        <p:tgtEl>
                                          <p:spTgt spid="20"/>
                                        </p:tgtEl>
                                        <p:attrNameLst>
                                          <p:attrName>ppt_y</p:attrName>
                                        </p:attrNameLst>
                                      </p:cBhvr>
                                      <p:tavLst>
                                        <p:tav tm="0">
                                          <p:val>
                                            <p:strVal val="ppt_y"/>
                                          </p:val>
                                        </p:tav>
                                        <p:tav tm="100000">
                                          <p:val>
                                            <p:strVal val="ppt_y"/>
                                          </p:val>
                                        </p:tav>
                                      </p:tavLst>
                                    </p:anim>
                                    <p:anim calcmode="lin" valueType="num">
                                      <p:cBhvr>
                                        <p:cTn id="140" dur="5000"/>
                                        <p:tgtEl>
                                          <p:spTgt spid="20"/>
                                        </p:tgtEl>
                                        <p:attrNameLst>
                                          <p:attrName>ppt_w</p:attrName>
                                        </p:attrNameLst>
                                      </p:cBhvr>
                                      <p:tavLst>
                                        <p:tav tm="0">
                                          <p:val>
                                            <p:strVal val="ppt_w"/>
                                          </p:val>
                                        </p:tav>
                                        <p:tav tm="100000">
                                          <p:val>
                                            <p:fltVal val="0"/>
                                          </p:val>
                                        </p:tav>
                                      </p:tavLst>
                                    </p:anim>
                                    <p:anim calcmode="lin" valueType="num">
                                      <p:cBhvr>
                                        <p:cTn id="141" dur="5000"/>
                                        <p:tgtEl>
                                          <p:spTgt spid="20"/>
                                        </p:tgtEl>
                                        <p:attrNameLst>
                                          <p:attrName>ppt_h</p:attrName>
                                        </p:attrNameLst>
                                      </p:cBhvr>
                                      <p:tavLst>
                                        <p:tav tm="0">
                                          <p:val>
                                            <p:strVal val="ppt_h"/>
                                          </p:val>
                                        </p:tav>
                                        <p:tav tm="100000">
                                          <p:val>
                                            <p:strVal val="ppt_h"/>
                                          </p:val>
                                        </p:tav>
                                      </p:tavLst>
                                    </p:anim>
                                    <p:set>
                                      <p:cBhvr>
                                        <p:cTn id="142" dur="1" fill="hold">
                                          <p:stCondLst>
                                            <p:cond delay="4999"/>
                                          </p:stCondLst>
                                        </p:cTn>
                                        <p:tgtEl>
                                          <p:spTgt spid="20"/>
                                        </p:tgtEl>
                                        <p:attrNameLst>
                                          <p:attrName>style.visibility</p:attrName>
                                        </p:attrNameLst>
                                      </p:cBhvr>
                                      <p:to>
                                        <p:strVal val="hidden"/>
                                      </p:to>
                                    </p:set>
                                  </p:childTnLst>
                                </p:cTn>
                              </p:par>
                              <p:par>
                                <p:cTn id="143" presetID="17" presetClass="exit" presetSubtype="8" fill="hold" nodeType="withEffect">
                                  <p:stCondLst>
                                    <p:cond delay="0"/>
                                  </p:stCondLst>
                                  <p:childTnLst>
                                    <p:anim calcmode="lin" valueType="num">
                                      <p:cBhvr>
                                        <p:cTn id="144" dur="5000"/>
                                        <p:tgtEl>
                                          <p:spTgt spid="21"/>
                                        </p:tgtEl>
                                        <p:attrNameLst>
                                          <p:attrName>ppt_x</p:attrName>
                                        </p:attrNameLst>
                                      </p:cBhvr>
                                      <p:tavLst>
                                        <p:tav tm="0">
                                          <p:val>
                                            <p:strVal val="ppt_x"/>
                                          </p:val>
                                        </p:tav>
                                        <p:tav tm="100000">
                                          <p:val>
                                            <p:strVal val="ppt_x-ppt_w/2"/>
                                          </p:val>
                                        </p:tav>
                                      </p:tavLst>
                                    </p:anim>
                                    <p:anim calcmode="lin" valueType="num">
                                      <p:cBhvr>
                                        <p:cTn id="145" dur="5000"/>
                                        <p:tgtEl>
                                          <p:spTgt spid="21"/>
                                        </p:tgtEl>
                                        <p:attrNameLst>
                                          <p:attrName>ppt_y</p:attrName>
                                        </p:attrNameLst>
                                      </p:cBhvr>
                                      <p:tavLst>
                                        <p:tav tm="0">
                                          <p:val>
                                            <p:strVal val="ppt_y"/>
                                          </p:val>
                                        </p:tav>
                                        <p:tav tm="100000">
                                          <p:val>
                                            <p:strVal val="ppt_y"/>
                                          </p:val>
                                        </p:tav>
                                      </p:tavLst>
                                    </p:anim>
                                    <p:anim calcmode="lin" valueType="num">
                                      <p:cBhvr>
                                        <p:cTn id="146" dur="5000"/>
                                        <p:tgtEl>
                                          <p:spTgt spid="21"/>
                                        </p:tgtEl>
                                        <p:attrNameLst>
                                          <p:attrName>ppt_w</p:attrName>
                                        </p:attrNameLst>
                                      </p:cBhvr>
                                      <p:tavLst>
                                        <p:tav tm="0">
                                          <p:val>
                                            <p:strVal val="ppt_w"/>
                                          </p:val>
                                        </p:tav>
                                        <p:tav tm="100000">
                                          <p:val>
                                            <p:fltVal val="0"/>
                                          </p:val>
                                        </p:tav>
                                      </p:tavLst>
                                    </p:anim>
                                    <p:anim calcmode="lin" valueType="num">
                                      <p:cBhvr>
                                        <p:cTn id="147" dur="5000"/>
                                        <p:tgtEl>
                                          <p:spTgt spid="21"/>
                                        </p:tgtEl>
                                        <p:attrNameLst>
                                          <p:attrName>ppt_h</p:attrName>
                                        </p:attrNameLst>
                                      </p:cBhvr>
                                      <p:tavLst>
                                        <p:tav tm="0">
                                          <p:val>
                                            <p:strVal val="ppt_h"/>
                                          </p:val>
                                        </p:tav>
                                        <p:tav tm="100000">
                                          <p:val>
                                            <p:strVal val="ppt_h"/>
                                          </p:val>
                                        </p:tav>
                                      </p:tavLst>
                                    </p:anim>
                                    <p:set>
                                      <p:cBhvr>
                                        <p:cTn id="148" dur="1" fill="hold">
                                          <p:stCondLst>
                                            <p:cond delay="4999"/>
                                          </p:stCondLst>
                                        </p:cTn>
                                        <p:tgtEl>
                                          <p:spTgt spid="21"/>
                                        </p:tgtEl>
                                        <p:attrNameLst>
                                          <p:attrName>style.visibility</p:attrName>
                                        </p:attrNameLst>
                                      </p:cBhvr>
                                      <p:to>
                                        <p:strVal val="hidden"/>
                                      </p:to>
                                    </p:set>
                                  </p:childTnLst>
                                </p:cTn>
                              </p:par>
                              <p:par>
                                <p:cTn id="149" presetID="17" presetClass="exit" presetSubtype="8" fill="hold" nodeType="withEffect">
                                  <p:stCondLst>
                                    <p:cond delay="0"/>
                                  </p:stCondLst>
                                  <p:childTnLst>
                                    <p:anim calcmode="lin" valueType="num">
                                      <p:cBhvr>
                                        <p:cTn id="150" dur="5000"/>
                                        <p:tgtEl>
                                          <p:spTgt spid="22"/>
                                        </p:tgtEl>
                                        <p:attrNameLst>
                                          <p:attrName>ppt_x</p:attrName>
                                        </p:attrNameLst>
                                      </p:cBhvr>
                                      <p:tavLst>
                                        <p:tav tm="0">
                                          <p:val>
                                            <p:strVal val="ppt_x"/>
                                          </p:val>
                                        </p:tav>
                                        <p:tav tm="100000">
                                          <p:val>
                                            <p:strVal val="ppt_x-ppt_w/2"/>
                                          </p:val>
                                        </p:tav>
                                      </p:tavLst>
                                    </p:anim>
                                    <p:anim calcmode="lin" valueType="num">
                                      <p:cBhvr>
                                        <p:cTn id="151" dur="5000"/>
                                        <p:tgtEl>
                                          <p:spTgt spid="22"/>
                                        </p:tgtEl>
                                        <p:attrNameLst>
                                          <p:attrName>ppt_y</p:attrName>
                                        </p:attrNameLst>
                                      </p:cBhvr>
                                      <p:tavLst>
                                        <p:tav tm="0">
                                          <p:val>
                                            <p:strVal val="ppt_y"/>
                                          </p:val>
                                        </p:tav>
                                        <p:tav tm="100000">
                                          <p:val>
                                            <p:strVal val="ppt_y"/>
                                          </p:val>
                                        </p:tav>
                                      </p:tavLst>
                                    </p:anim>
                                    <p:anim calcmode="lin" valueType="num">
                                      <p:cBhvr>
                                        <p:cTn id="152" dur="5000"/>
                                        <p:tgtEl>
                                          <p:spTgt spid="22"/>
                                        </p:tgtEl>
                                        <p:attrNameLst>
                                          <p:attrName>ppt_w</p:attrName>
                                        </p:attrNameLst>
                                      </p:cBhvr>
                                      <p:tavLst>
                                        <p:tav tm="0">
                                          <p:val>
                                            <p:strVal val="ppt_w"/>
                                          </p:val>
                                        </p:tav>
                                        <p:tav tm="100000">
                                          <p:val>
                                            <p:fltVal val="0"/>
                                          </p:val>
                                        </p:tav>
                                      </p:tavLst>
                                    </p:anim>
                                    <p:anim calcmode="lin" valueType="num">
                                      <p:cBhvr>
                                        <p:cTn id="153" dur="5000"/>
                                        <p:tgtEl>
                                          <p:spTgt spid="22"/>
                                        </p:tgtEl>
                                        <p:attrNameLst>
                                          <p:attrName>ppt_h</p:attrName>
                                        </p:attrNameLst>
                                      </p:cBhvr>
                                      <p:tavLst>
                                        <p:tav tm="0">
                                          <p:val>
                                            <p:strVal val="ppt_h"/>
                                          </p:val>
                                        </p:tav>
                                        <p:tav tm="100000">
                                          <p:val>
                                            <p:strVal val="ppt_h"/>
                                          </p:val>
                                        </p:tav>
                                      </p:tavLst>
                                    </p:anim>
                                    <p:set>
                                      <p:cBhvr>
                                        <p:cTn id="154" dur="1" fill="hold">
                                          <p:stCondLst>
                                            <p:cond delay="4999"/>
                                          </p:stCondLst>
                                        </p:cTn>
                                        <p:tgtEl>
                                          <p:spTgt spid="22"/>
                                        </p:tgtEl>
                                        <p:attrNameLst>
                                          <p:attrName>style.visibility</p:attrName>
                                        </p:attrNameLst>
                                      </p:cBhvr>
                                      <p:to>
                                        <p:strVal val="hidden"/>
                                      </p:to>
                                    </p:set>
                                  </p:childTnLst>
                                </p:cTn>
                              </p:par>
                              <p:par>
                                <p:cTn id="155" presetID="17" presetClass="exit" presetSubtype="2" fill="hold" nodeType="withEffect">
                                  <p:stCondLst>
                                    <p:cond delay="0"/>
                                  </p:stCondLst>
                                  <p:childTnLst>
                                    <p:anim calcmode="lin" valueType="num">
                                      <p:cBhvr>
                                        <p:cTn id="156" dur="5000"/>
                                        <p:tgtEl>
                                          <p:spTgt spid="23"/>
                                        </p:tgtEl>
                                        <p:attrNameLst>
                                          <p:attrName>ppt_x</p:attrName>
                                        </p:attrNameLst>
                                      </p:cBhvr>
                                      <p:tavLst>
                                        <p:tav tm="0">
                                          <p:val>
                                            <p:strVal val="ppt_x"/>
                                          </p:val>
                                        </p:tav>
                                        <p:tav tm="100000">
                                          <p:val>
                                            <p:strVal val="ppt_x+ppt_w/2"/>
                                          </p:val>
                                        </p:tav>
                                      </p:tavLst>
                                    </p:anim>
                                    <p:anim calcmode="lin" valueType="num">
                                      <p:cBhvr>
                                        <p:cTn id="157" dur="5000"/>
                                        <p:tgtEl>
                                          <p:spTgt spid="23"/>
                                        </p:tgtEl>
                                        <p:attrNameLst>
                                          <p:attrName>ppt_y</p:attrName>
                                        </p:attrNameLst>
                                      </p:cBhvr>
                                      <p:tavLst>
                                        <p:tav tm="0">
                                          <p:val>
                                            <p:strVal val="ppt_y"/>
                                          </p:val>
                                        </p:tav>
                                        <p:tav tm="100000">
                                          <p:val>
                                            <p:strVal val="ppt_y"/>
                                          </p:val>
                                        </p:tav>
                                      </p:tavLst>
                                    </p:anim>
                                    <p:anim calcmode="lin" valueType="num">
                                      <p:cBhvr>
                                        <p:cTn id="158" dur="5000"/>
                                        <p:tgtEl>
                                          <p:spTgt spid="23"/>
                                        </p:tgtEl>
                                        <p:attrNameLst>
                                          <p:attrName>ppt_w</p:attrName>
                                        </p:attrNameLst>
                                      </p:cBhvr>
                                      <p:tavLst>
                                        <p:tav tm="0">
                                          <p:val>
                                            <p:strVal val="ppt_w"/>
                                          </p:val>
                                        </p:tav>
                                        <p:tav tm="100000">
                                          <p:val>
                                            <p:fltVal val="0"/>
                                          </p:val>
                                        </p:tav>
                                      </p:tavLst>
                                    </p:anim>
                                    <p:anim calcmode="lin" valueType="num">
                                      <p:cBhvr>
                                        <p:cTn id="159" dur="5000"/>
                                        <p:tgtEl>
                                          <p:spTgt spid="23"/>
                                        </p:tgtEl>
                                        <p:attrNameLst>
                                          <p:attrName>ppt_h</p:attrName>
                                        </p:attrNameLst>
                                      </p:cBhvr>
                                      <p:tavLst>
                                        <p:tav tm="0">
                                          <p:val>
                                            <p:strVal val="ppt_h"/>
                                          </p:val>
                                        </p:tav>
                                        <p:tav tm="100000">
                                          <p:val>
                                            <p:strVal val="ppt_h"/>
                                          </p:val>
                                        </p:tav>
                                      </p:tavLst>
                                    </p:anim>
                                    <p:set>
                                      <p:cBhvr>
                                        <p:cTn id="160" dur="1" fill="hold">
                                          <p:stCondLst>
                                            <p:cond delay="4999"/>
                                          </p:stCondLst>
                                        </p:cTn>
                                        <p:tgtEl>
                                          <p:spTgt spid="23"/>
                                        </p:tgtEl>
                                        <p:attrNameLst>
                                          <p:attrName>style.visibility</p:attrName>
                                        </p:attrNameLst>
                                      </p:cBhvr>
                                      <p:to>
                                        <p:strVal val="hidden"/>
                                      </p:to>
                                    </p:set>
                                  </p:childTnLst>
                                </p:cTn>
                              </p:par>
                              <p:par>
                                <p:cTn id="161" presetID="17" presetClass="exit" presetSubtype="8" fill="hold" nodeType="withEffect">
                                  <p:stCondLst>
                                    <p:cond delay="0"/>
                                  </p:stCondLst>
                                  <p:childTnLst>
                                    <p:anim calcmode="lin" valueType="num">
                                      <p:cBhvr>
                                        <p:cTn id="162" dur="5000"/>
                                        <p:tgtEl>
                                          <p:spTgt spid="24"/>
                                        </p:tgtEl>
                                        <p:attrNameLst>
                                          <p:attrName>ppt_x</p:attrName>
                                        </p:attrNameLst>
                                      </p:cBhvr>
                                      <p:tavLst>
                                        <p:tav tm="0">
                                          <p:val>
                                            <p:strVal val="ppt_x"/>
                                          </p:val>
                                        </p:tav>
                                        <p:tav tm="100000">
                                          <p:val>
                                            <p:strVal val="ppt_x-ppt_w/2"/>
                                          </p:val>
                                        </p:tav>
                                      </p:tavLst>
                                    </p:anim>
                                    <p:anim calcmode="lin" valueType="num">
                                      <p:cBhvr>
                                        <p:cTn id="163" dur="5000"/>
                                        <p:tgtEl>
                                          <p:spTgt spid="24"/>
                                        </p:tgtEl>
                                        <p:attrNameLst>
                                          <p:attrName>ppt_y</p:attrName>
                                        </p:attrNameLst>
                                      </p:cBhvr>
                                      <p:tavLst>
                                        <p:tav tm="0">
                                          <p:val>
                                            <p:strVal val="ppt_y"/>
                                          </p:val>
                                        </p:tav>
                                        <p:tav tm="100000">
                                          <p:val>
                                            <p:strVal val="ppt_y"/>
                                          </p:val>
                                        </p:tav>
                                      </p:tavLst>
                                    </p:anim>
                                    <p:anim calcmode="lin" valueType="num">
                                      <p:cBhvr>
                                        <p:cTn id="164" dur="5000"/>
                                        <p:tgtEl>
                                          <p:spTgt spid="24"/>
                                        </p:tgtEl>
                                        <p:attrNameLst>
                                          <p:attrName>ppt_w</p:attrName>
                                        </p:attrNameLst>
                                      </p:cBhvr>
                                      <p:tavLst>
                                        <p:tav tm="0">
                                          <p:val>
                                            <p:strVal val="ppt_w"/>
                                          </p:val>
                                        </p:tav>
                                        <p:tav tm="100000">
                                          <p:val>
                                            <p:fltVal val="0"/>
                                          </p:val>
                                        </p:tav>
                                      </p:tavLst>
                                    </p:anim>
                                    <p:anim calcmode="lin" valueType="num">
                                      <p:cBhvr>
                                        <p:cTn id="165" dur="5000"/>
                                        <p:tgtEl>
                                          <p:spTgt spid="24"/>
                                        </p:tgtEl>
                                        <p:attrNameLst>
                                          <p:attrName>ppt_h</p:attrName>
                                        </p:attrNameLst>
                                      </p:cBhvr>
                                      <p:tavLst>
                                        <p:tav tm="0">
                                          <p:val>
                                            <p:strVal val="ppt_h"/>
                                          </p:val>
                                        </p:tav>
                                        <p:tav tm="100000">
                                          <p:val>
                                            <p:strVal val="ppt_h"/>
                                          </p:val>
                                        </p:tav>
                                      </p:tavLst>
                                    </p:anim>
                                    <p:set>
                                      <p:cBhvr>
                                        <p:cTn id="166" dur="1" fill="hold">
                                          <p:stCondLst>
                                            <p:cond delay="4999"/>
                                          </p:stCondLst>
                                        </p:cTn>
                                        <p:tgtEl>
                                          <p:spTgt spid="24"/>
                                        </p:tgtEl>
                                        <p:attrNameLst>
                                          <p:attrName>style.visibility</p:attrName>
                                        </p:attrNameLst>
                                      </p:cBhvr>
                                      <p:to>
                                        <p:strVal val="hidden"/>
                                      </p:to>
                                    </p:set>
                                  </p:childTnLst>
                                </p:cTn>
                              </p:par>
                              <p:par>
                                <p:cTn id="167" presetID="17" presetClass="exit" presetSubtype="2" fill="hold" nodeType="withEffect">
                                  <p:stCondLst>
                                    <p:cond delay="0"/>
                                  </p:stCondLst>
                                  <p:childTnLst>
                                    <p:anim calcmode="lin" valueType="num">
                                      <p:cBhvr>
                                        <p:cTn id="168" dur="5000"/>
                                        <p:tgtEl>
                                          <p:spTgt spid="25"/>
                                        </p:tgtEl>
                                        <p:attrNameLst>
                                          <p:attrName>ppt_x</p:attrName>
                                        </p:attrNameLst>
                                      </p:cBhvr>
                                      <p:tavLst>
                                        <p:tav tm="0">
                                          <p:val>
                                            <p:strVal val="ppt_x"/>
                                          </p:val>
                                        </p:tav>
                                        <p:tav tm="100000">
                                          <p:val>
                                            <p:strVal val="ppt_x+ppt_w/2"/>
                                          </p:val>
                                        </p:tav>
                                      </p:tavLst>
                                    </p:anim>
                                    <p:anim calcmode="lin" valueType="num">
                                      <p:cBhvr>
                                        <p:cTn id="169" dur="5000"/>
                                        <p:tgtEl>
                                          <p:spTgt spid="25"/>
                                        </p:tgtEl>
                                        <p:attrNameLst>
                                          <p:attrName>ppt_y</p:attrName>
                                        </p:attrNameLst>
                                      </p:cBhvr>
                                      <p:tavLst>
                                        <p:tav tm="0">
                                          <p:val>
                                            <p:strVal val="ppt_y"/>
                                          </p:val>
                                        </p:tav>
                                        <p:tav tm="100000">
                                          <p:val>
                                            <p:strVal val="ppt_y"/>
                                          </p:val>
                                        </p:tav>
                                      </p:tavLst>
                                    </p:anim>
                                    <p:anim calcmode="lin" valueType="num">
                                      <p:cBhvr>
                                        <p:cTn id="170" dur="5000"/>
                                        <p:tgtEl>
                                          <p:spTgt spid="25"/>
                                        </p:tgtEl>
                                        <p:attrNameLst>
                                          <p:attrName>ppt_w</p:attrName>
                                        </p:attrNameLst>
                                      </p:cBhvr>
                                      <p:tavLst>
                                        <p:tav tm="0">
                                          <p:val>
                                            <p:strVal val="ppt_w"/>
                                          </p:val>
                                        </p:tav>
                                        <p:tav tm="100000">
                                          <p:val>
                                            <p:fltVal val="0"/>
                                          </p:val>
                                        </p:tav>
                                      </p:tavLst>
                                    </p:anim>
                                    <p:anim calcmode="lin" valueType="num">
                                      <p:cBhvr>
                                        <p:cTn id="171" dur="5000"/>
                                        <p:tgtEl>
                                          <p:spTgt spid="25"/>
                                        </p:tgtEl>
                                        <p:attrNameLst>
                                          <p:attrName>ppt_h</p:attrName>
                                        </p:attrNameLst>
                                      </p:cBhvr>
                                      <p:tavLst>
                                        <p:tav tm="0">
                                          <p:val>
                                            <p:strVal val="ppt_h"/>
                                          </p:val>
                                        </p:tav>
                                        <p:tav tm="100000">
                                          <p:val>
                                            <p:strVal val="ppt_h"/>
                                          </p:val>
                                        </p:tav>
                                      </p:tavLst>
                                    </p:anim>
                                    <p:set>
                                      <p:cBhvr>
                                        <p:cTn id="172" dur="1" fill="hold">
                                          <p:stCondLst>
                                            <p:cond delay="4999"/>
                                          </p:stCondLst>
                                        </p:cTn>
                                        <p:tgtEl>
                                          <p:spTgt spid="25"/>
                                        </p:tgtEl>
                                        <p:attrNameLst>
                                          <p:attrName>style.visibility</p:attrName>
                                        </p:attrNameLst>
                                      </p:cBhvr>
                                      <p:to>
                                        <p:strVal val="hidden"/>
                                      </p:to>
                                    </p:set>
                                  </p:childTnLst>
                                </p:cTn>
                              </p:par>
                              <p:par>
                                <p:cTn id="173" presetID="17" presetClass="exit" presetSubtype="8" fill="hold" nodeType="withEffect">
                                  <p:stCondLst>
                                    <p:cond delay="0"/>
                                  </p:stCondLst>
                                  <p:childTnLst>
                                    <p:anim calcmode="lin" valueType="num">
                                      <p:cBhvr>
                                        <p:cTn id="174" dur="5000"/>
                                        <p:tgtEl>
                                          <p:spTgt spid="26"/>
                                        </p:tgtEl>
                                        <p:attrNameLst>
                                          <p:attrName>ppt_x</p:attrName>
                                        </p:attrNameLst>
                                      </p:cBhvr>
                                      <p:tavLst>
                                        <p:tav tm="0">
                                          <p:val>
                                            <p:strVal val="ppt_x"/>
                                          </p:val>
                                        </p:tav>
                                        <p:tav tm="100000">
                                          <p:val>
                                            <p:strVal val="ppt_x-ppt_w/2"/>
                                          </p:val>
                                        </p:tav>
                                      </p:tavLst>
                                    </p:anim>
                                    <p:anim calcmode="lin" valueType="num">
                                      <p:cBhvr>
                                        <p:cTn id="175" dur="5000"/>
                                        <p:tgtEl>
                                          <p:spTgt spid="26"/>
                                        </p:tgtEl>
                                        <p:attrNameLst>
                                          <p:attrName>ppt_y</p:attrName>
                                        </p:attrNameLst>
                                      </p:cBhvr>
                                      <p:tavLst>
                                        <p:tav tm="0">
                                          <p:val>
                                            <p:strVal val="ppt_y"/>
                                          </p:val>
                                        </p:tav>
                                        <p:tav tm="100000">
                                          <p:val>
                                            <p:strVal val="ppt_y"/>
                                          </p:val>
                                        </p:tav>
                                      </p:tavLst>
                                    </p:anim>
                                    <p:anim calcmode="lin" valueType="num">
                                      <p:cBhvr>
                                        <p:cTn id="176" dur="5000"/>
                                        <p:tgtEl>
                                          <p:spTgt spid="26"/>
                                        </p:tgtEl>
                                        <p:attrNameLst>
                                          <p:attrName>ppt_w</p:attrName>
                                        </p:attrNameLst>
                                      </p:cBhvr>
                                      <p:tavLst>
                                        <p:tav tm="0">
                                          <p:val>
                                            <p:strVal val="ppt_w"/>
                                          </p:val>
                                        </p:tav>
                                        <p:tav tm="100000">
                                          <p:val>
                                            <p:fltVal val="0"/>
                                          </p:val>
                                        </p:tav>
                                      </p:tavLst>
                                    </p:anim>
                                    <p:anim calcmode="lin" valueType="num">
                                      <p:cBhvr>
                                        <p:cTn id="177" dur="5000"/>
                                        <p:tgtEl>
                                          <p:spTgt spid="26"/>
                                        </p:tgtEl>
                                        <p:attrNameLst>
                                          <p:attrName>ppt_h</p:attrName>
                                        </p:attrNameLst>
                                      </p:cBhvr>
                                      <p:tavLst>
                                        <p:tav tm="0">
                                          <p:val>
                                            <p:strVal val="ppt_h"/>
                                          </p:val>
                                        </p:tav>
                                        <p:tav tm="100000">
                                          <p:val>
                                            <p:strVal val="ppt_h"/>
                                          </p:val>
                                        </p:tav>
                                      </p:tavLst>
                                    </p:anim>
                                    <p:set>
                                      <p:cBhvr>
                                        <p:cTn id="178" dur="1" fill="hold">
                                          <p:stCondLst>
                                            <p:cond delay="4999"/>
                                          </p:stCondLst>
                                        </p:cTn>
                                        <p:tgtEl>
                                          <p:spTgt spid="26"/>
                                        </p:tgtEl>
                                        <p:attrNameLst>
                                          <p:attrName>style.visibility</p:attrName>
                                        </p:attrNameLst>
                                      </p:cBhvr>
                                      <p:to>
                                        <p:strVal val="hidden"/>
                                      </p:to>
                                    </p:set>
                                  </p:childTnLst>
                                </p:cTn>
                              </p:par>
                              <p:par>
                                <p:cTn id="179" presetID="17" presetClass="exit" presetSubtype="2" fill="hold" nodeType="withEffect">
                                  <p:stCondLst>
                                    <p:cond delay="0"/>
                                  </p:stCondLst>
                                  <p:childTnLst>
                                    <p:anim calcmode="lin" valueType="num">
                                      <p:cBhvr>
                                        <p:cTn id="180" dur="5000"/>
                                        <p:tgtEl>
                                          <p:spTgt spid="27"/>
                                        </p:tgtEl>
                                        <p:attrNameLst>
                                          <p:attrName>ppt_x</p:attrName>
                                        </p:attrNameLst>
                                      </p:cBhvr>
                                      <p:tavLst>
                                        <p:tav tm="0">
                                          <p:val>
                                            <p:strVal val="ppt_x"/>
                                          </p:val>
                                        </p:tav>
                                        <p:tav tm="100000">
                                          <p:val>
                                            <p:strVal val="ppt_x+ppt_w/2"/>
                                          </p:val>
                                        </p:tav>
                                      </p:tavLst>
                                    </p:anim>
                                    <p:anim calcmode="lin" valueType="num">
                                      <p:cBhvr>
                                        <p:cTn id="181" dur="5000"/>
                                        <p:tgtEl>
                                          <p:spTgt spid="27"/>
                                        </p:tgtEl>
                                        <p:attrNameLst>
                                          <p:attrName>ppt_y</p:attrName>
                                        </p:attrNameLst>
                                      </p:cBhvr>
                                      <p:tavLst>
                                        <p:tav tm="0">
                                          <p:val>
                                            <p:strVal val="ppt_y"/>
                                          </p:val>
                                        </p:tav>
                                        <p:tav tm="100000">
                                          <p:val>
                                            <p:strVal val="ppt_y"/>
                                          </p:val>
                                        </p:tav>
                                      </p:tavLst>
                                    </p:anim>
                                    <p:anim calcmode="lin" valueType="num">
                                      <p:cBhvr>
                                        <p:cTn id="182" dur="5000"/>
                                        <p:tgtEl>
                                          <p:spTgt spid="27"/>
                                        </p:tgtEl>
                                        <p:attrNameLst>
                                          <p:attrName>ppt_w</p:attrName>
                                        </p:attrNameLst>
                                      </p:cBhvr>
                                      <p:tavLst>
                                        <p:tav tm="0">
                                          <p:val>
                                            <p:strVal val="ppt_w"/>
                                          </p:val>
                                        </p:tav>
                                        <p:tav tm="100000">
                                          <p:val>
                                            <p:fltVal val="0"/>
                                          </p:val>
                                        </p:tav>
                                      </p:tavLst>
                                    </p:anim>
                                    <p:anim calcmode="lin" valueType="num">
                                      <p:cBhvr>
                                        <p:cTn id="183" dur="5000"/>
                                        <p:tgtEl>
                                          <p:spTgt spid="27"/>
                                        </p:tgtEl>
                                        <p:attrNameLst>
                                          <p:attrName>ppt_h</p:attrName>
                                        </p:attrNameLst>
                                      </p:cBhvr>
                                      <p:tavLst>
                                        <p:tav tm="0">
                                          <p:val>
                                            <p:strVal val="ppt_h"/>
                                          </p:val>
                                        </p:tav>
                                        <p:tav tm="100000">
                                          <p:val>
                                            <p:strVal val="ppt_h"/>
                                          </p:val>
                                        </p:tav>
                                      </p:tavLst>
                                    </p:anim>
                                    <p:set>
                                      <p:cBhvr>
                                        <p:cTn id="184" dur="1" fill="hold">
                                          <p:stCondLst>
                                            <p:cond delay="4999"/>
                                          </p:stCondLst>
                                        </p:cTn>
                                        <p:tgtEl>
                                          <p:spTgt spid="27"/>
                                        </p:tgtEl>
                                        <p:attrNameLst>
                                          <p:attrName>style.visibility</p:attrName>
                                        </p:attrNameLst>
                                      </p:cBhvr>
                                      <p:to>
                                        <p:strVal val="hidden"/>
                                      </p:to>
                                    </p:set>
                                  </p:childTnLst>
                                </p:cTn>
                              </p:par>
                              <p:par>
                                <p:cTn id="185" presetID="17" presetClass="exit" presetSubtype="2" fill="hold" nodeType="withEffect">
                                  <p:stCondLst>
                                    <p:cond delay="0"/>
                                  </p:stCondLst>
                                  <p:childTnLst>
                                    <p:anim calcmode="lin" valueType="num">
                                      <p:cBhvr>
                                        <p:cTn id="186" dur="5000"/>
                                        <p:tgtEl>
                                          <p:spTgt spid="10"/>
                                        </p:tgtEl>
                                        <p:attrNameLst>
                                          <p:attrName>ppt_x</p:attrName>
                                        </p:attrNameLst>
                                      </p:cBhvr>
                                      <p:tavLst>
                                        <p:tav tm="0">
                                          <p:val>
                                            <p:strVal val="ppt_x"/>
                                          </p:val>
                                        </p:tav>
                                        <p:tav tm="100000">
                                          <p:val>
                                            <p:strVal val="ppt_x+ppt_w/2"/>
                                          </p:val>
                                        </p:tav>
                                      </p:tavLst>
                                    </p:anim>
                                    <p:anim calcmode="lin" valueType="num">
                                      <p:cBhvr>
                                        <p:cTn id="187" dur="5000"/>
                                        <p:tgtEl>
                                          <p:spTgt spid="10"/>
                                        </p:tgtEl>
                                        <p:attrNameLst>
                                          <p:attrName>ppt_y</p:attrName>
                                        </p:attrNameLst>
                                      </p:cBhvr>
                                      <p:tavLst>
                                        <p:tav tm="0">
                                          <p:val>
                                            <p:strVal val="ppt_y"/>
                                          </p:val>
                                        </p:tav>
                                        <p:tav tm="100000">
                                          <p:val>
                                            <p:strVal val="ppt_y"/>
                                          </p:val>
                                        </p:tav>
                                      </p:tavLst>
                                    </p:anim>
                                    <p:anim calcmode="lin" valueType="num">
                                      <p:cBhvr>
                                        <p:cTn id="188" dur="5000"/>
                                        <p:tgtEl>
                                          <p:spTgt spid="10"/>
                                        </p:tgtEl>
                                        <p:attrNameLst>
                                          <p:attrName>ppt_w</p:attrName>
                                        </p:attrNameLst>
                                      </p:cBhvr>
                                      <p:tavLst>
                                        <p:tav tm="0">
                                          <p:val>
                                            <p:strVal val="ppt_w"/>
                                          </p:val>
                                        </p:tav>
                                        <p:tav tm="100000">
                                          <p:val>
                                            <p:fltVal val="0"/>
                                          </p:val>
                                        </p:tav>
                                      </p:tavLst>
                                    </p:anim>
                                    <p:anim calcmode="lin" valueType="num">
                                      <p:cBhvr>
                                        <p:cTn id="189" dur="5000"/>
                                        <p:tgtEl>
                                          <p:spTgt spid="10"/>
                                        </p:tgtEl>
                                        <p:attrNameLst>
                                          <p:attrName>ppt_h</p:attrName>
                                        </p:attrNameLst>
                                      </p:cBhvr>
                                      <p:tavLst>
                                        <p:tav tm="0">
                                          <p:val>
                                            <p:strVal val="ppt_h"/>
                                          </p:val>
                                        </p:tav>
                                        <p:tav tm="100000">
                                          <p:val>
                                            <p:strVal val="ppt_h"/>
                                          </p:val>
                                        </p:tav>
                                      </p:tavLst>
                                    </p:anim>
                                    <p:set>
                                      <p:cBhvr>
                                        <p:cTn id="190" dur="1" fill="hold">
                                          <p:stCondLst>
                                            <p:cond delay="4999"/>
                                          </p:stCondLst>
                                        </p:cTn>
                                        <p:tgtEl>
                                          <p:spTgt spid="10"/>
                                        </p:tgtEl>
                                        <p:attrNameLst>
                                          <p:attrName>style.visibility</p:attrName>
                                        </p:attrNameLst>
                                      </p:cBhvr>
                                      <p:to>
                                        <p:strVal val="hidden"/>
                                      </p:to>
                                    </p:set>
                                  </p:childTnLst>
                                </p:cTn>
                              </p:par>
                              <p:par>
                                <p:cTn id="191" presetID="17" presetClass="exit" presetSubtype="8" fill="hold" nodeType="withEffect">
                                  <p:stCondLst>
                                    <p:cond delay="0"/>
                                  </p:stCondLst>
                                  <p:childTnLst>
                                    <p:anim calcmode="lin" valueType="num">
                                      <p:cBhvr>
                                        <p:cTn id="192" dur="5000"/>
                                        <p:tgtEl>
                                          <p:spTgt spid="11"/>
                                        </p:tgtEl>
                                        <p:attrNameLst>
                                          <p:attrName>ppt_x</p:attrName>
                                        </p:attrNameLst>
                                      </p:cBhvr>
                                      <p:tavLst>
                                        <p:tav tm="0">
                                          <p:val>
                                            <p:strVal val="ppt_x"/>
                                          </p:val>
                                        </p:tav>
                                        <p:tav tm="100000">
                                          <p:val>
                                            <p:strVal val="ppt_x-ppt_w/2"/>
                                          </p:val>
                                        </p:tav>
                                      </p:tavLst>
                                    </p:anim>
                                    <p:anim calcmode="lin" valueType="num">
                                      <p:cBhvr>
                                        <p:cTn id="193" dur="5000"/>
                                        <p:tgtEl>
                                          <p:spTgt spid="11"/>
                                        </p:tgtEl>
                                        <p:attrNameLst>
                                          <p:attrName>ppt_y</p:attrName>
                                        </p:attrNameLst>
                                      </p:cBhvr>
                                      <p:tavLst>
                                        <p:tav tm="0">
                                          <p:val>
                                            <p:strVal val="ppt_y"/>
                                          </p:val>
                                        </p:tav>
                                        <p:tav tm="100000">
                                          <p:val>
                                            <p:strVal val="ppt_y"/>
                                          </p:val>
                                        </p:tav>
                                      </p:tavLst>
                                    </p:anim>
                                    <p:anim calcmode="lin" valueType="num">
                                      <p:cBhvr>
                                        <p:cTn id="194" dur="5000"/>
                                        <p:tgtEl>
                                          <p:spTgt spid="11"/>
                                        </p:tgtEl>
                                        <p:attrNameLst>
                                          <p:attrName>ppt_w</p:attrName>
                                        </p:attrNameLst>
                                      </p:cBhvr>
                                      <p:tavLst>
                                        <p:tav tm="0">
                                          <p:val>
                                            <p:strVal val="ppt_w"/>
                                          </p:val>
                                        </p:tav>
                                        <p:tav tm="100000">
                                          <p:val>
                                            <p:fltVal val="0"/>
                                          </p:val>
                                        </p:tav>
                                      </p:tavLst>
                                    </p:anim>
                                    <p:anim calcmode="lin" valueType="num">
                                      <p:cBhvr>
                                        <p:cTn id="195" dur="5000"/>
                                        <p:tgtEl>
                                          <p:spTgt spid="11"/>
                                        </p:tgtEl>
                                        <p:attrNameLst>
                                          <p:attrName>ppt_h</p:attrName>
                                        </p:attrNameLst>
                                      </p:cBhvr>
                                      <p:tavLst>
                                        <p:tav tm="0">
                                          <p:val>
                                            <p:strVal val="ppt_h"/>
                                          </p:val>
                                        </p:tav>
                                        <p:tav tm="100000">
                                          <p:val>
                                            <p:strVal val="ppt_h"/>
                                          </p:val>
                                        </p:tav>
                                      </p:tavLst>
                                    </p:anim>
                                    <p:set>
                                      <p:cBhvr>
                                        <p:cTn id="196" dur="1" fill="hold">
                                          <p:stCondLst>
                                            <p:cond delay="4999"/>
                                          </p:stCondLst>
                                        </p:cTn>
                                        <p:tgtEl>
                                          <p:spTgt spid="11"/>
                                        </p:tgtEl>
                                        <p:attrNameLst>
                                          <p:attrName>style.visibility</p:attrName>
                                        </p:attrNameLst>
                                      </p:cBhvr>
                                      <p:to>
                                        <p:strVal val="hidden"/>
                                      </p:to>
                                    </p:set>
                                  </p:childTnLst>
                                </p:cTn>
                              </p:par>
                              <p:par>
                                <p:cTn id="197" presetID="17" presetClass="exit" presetSubtype="2" fill="hold" nodeType="withEffect">
                                  <p:stCondLst>
                                    <p:cond delay="0"/>
                                  </p:stCondLst>
                                  <p:childTnLst>
                                    <p:anim calcmode="lin" valueType="num">
                                      <p:cBhvr>
                                        <p:cTn id="198" dur="5000"/>
                                        <p:tgtEl>
                                          <p:spTgt spid="12"/>
                                        </p:tgtEl>
                                        <p:attrNameLst>
                                          <p:attrName>ppt_x</p:attrName>
                                        </p:attrNameLst>
                                      </p:cBhvr>
                                      <p:tavLst>
                                        <p:tav tm="0">
                                          <p:val>
                                            <p:strVal val="ppt_x"/>
                                          </p:val>
                                        </p:tav>
                                        <p:tav tm="100000">
                                          <p:val>
                                            <p:strVal val="ppt_x+ppt_w/2"/>
                                          </p:val>
                                        </p:tav>
                                      </p:tavLst>
                                    </p:anim>
                                    <p:anim calcmode="lin" valueType="num">
                                      <p:cBhvr>
                                        <p:cTn id="199" dur="5000"/>
                                        <p:tgtEl>
                                          <p:spTgt spid="12"/>
                                        </p:tgtEl>
                                        <p:attrNameLst>
                                          <p:attrName>ppt_y</p:attrName>
                                        </p:attrNameLst>
                                      </p:cBhvr>
                                      <p:tavLst>
                                        <p:tav tm="0">
                                          <p:val>
                                            <p:strVal val="ppt_y"/>
                                          </p:val>
                                        </p:tav>
                                        <p:tav tm="100000">
                                          <p:val>
                                            <p:strVal val="ppt_y"/>
                                          </p:val>
                                        </p:tav>
                                      </p:tavLst>
                                    </p:anim>
                                    <p:anim calcmode="lin" valueType="num">
                                      <p:cBhvr>
                                        <p:cTn id="200" dur="5000"/>
                                        <p:tgtEl>
                                          <p:spTgt spid="12"/>
                                        </p:tgtEl>
                                        <p:attrNameLst>
                                          <p:attrName>ppt_w</p:attrName>
                                        </p:attrNameLst>
                                      </p:cBhvr>
                                      <p:tavLst>
                                        <p:tav tm="0">
                                          <p:val>
                                            <p:strVal val="ppt_w"/>
                                          </p:val>
                                        </p:tav>
                                        <p:tav tm="100000">
                                          <p:val>
                                            <p:fltVal val="0"/>
                                          </p:val>
                                        </p:tav>
                                      </p:tavLst>
                                    </p:anim>
                                    <p:anim calcmode="lin" valueType="num">
                                      <p:cBhvr>
                                        <p:cTn id="201" dur="5000"/>
                                        <p:tgtEl>
                                          <p:spTgt spid="12"/>
                                        </p:tgtEl>
                                        <p:attrNameLst>
                                          <p:attrName>ppt_h</p:attrName>
                                        </p:attrNameLst>
                                      </p:cBhvr>
                                      <p:tavLst>
                                        <p:tav tm="0">
                                          <p:val>
                                            <p:strVal val="ppt_h"/>
                                          </p:val>
                                        </p:tav>
                                        <p:tav tm="100000">
                                          <p:val>
                                            <p:strVal val="ppt_h"/>
                                          </p:val>
                                        </p:tav>
                                      </p:tavLst>
                                    </p:anim>
                                    <p:set>
                                      <p:cBhvr>
                                        <p:cTn id="202" dur="1" fill="hold">
                                          <p:stCondLst>
                                            <p:cond delay="4999"/>
                                          </p:stCondLst>
                                        </p:cTn>
                                        <p:tgtEl>
                                          <p:spTgt spid="12"/>
                                        </p:tgtEl>
                                        <p:attrNameLst>
                                          <p:attrName>style.visibility</p:attrName>
                                        </p:attrNameLst>
                                      </p:cBhvr>
                                      <p:to>
                                        <p:strVal val="hidden"/>
                                      </p:to>
                                    </p:set>
                                  </p:childTnLst>
                                </p:cTn>
                              </p:par>
                              <p:par>
                                <p:cTn id="203" presetID="17" presetClass="exit" presetSubtype="8" fill="hold" nodeType="withEffect">
                                  <p:stCondLst>
                                    <p:cond delay="0"/>
                                  </p:stCondLst>
                                  <p:childTnLst>
                                    <p:anim calcmode="lin" valueType="num">
                                      <p:cBhvr>
                                        <p:cTn id="204" dur="5000"/>
                                        <p:tgtEl>
                                          <p:spTgt spid="13"/>
                                        </p:tgtEl>
                                        <p:attrNameLst>
                                          <p:attrName>ppt_x</p:attrName>
                                        </p:attrNameLst>
                                      </p:cBhvr>
                                      <p:tavLst>
                                        <p:tav tm="0">
                                          <p:val>
                                            <p:strVal val="ppt_x"/>
                                          </p:val>
                                        </p:tav>
                                        <p:tav tm="100000">
                                          <p:val>
                                            <p:strVal val="ppt_x-ppt_w/2"/>
                                          </p:val>
                                        </p:tav>
                                      </p:tavLst>
                                    </p:anim>
                                    <p:anim calcmode="lin" valueType="num">
                                      <p:cBhvr>
                                        <p:cTn id="205" dur="5000"/>
                                        <p:tgtEl>
                                          <p:spTgt spid="13"/>
                                        </p:tgtEl>
                                        <p:attrNameLst>
                                          <p:attrName>ppt_y</p:attrName>
                                        </p:attrNameLst>
                                      </p:cBhvr>
                                      <p:tavLst>
                                        <p:tav tm="0">
                                          <p:val>
                                            <p:strVal val="ppt_y"/>
                                          </p:val>
                                        </p:tav>
                                        <p:tav tm="100000">
                                          <p:val>
                                            <p:strVal val="ppt_y"/>
                                          </p:val>
                                        </p:tav>
                                      </p:tavLst>
                                    </p:anim>
                                    <p:anim calcmode="lin" valueType="num">
                                      <p:cBhvr>
                                        <p:cTn id="206" dur="5000"/>
                                        <p:tgtEl>
                                          <p:spTgt spid="13"/>
                                        </p:tgtEl>
                                        <p:attrNameLst>
                                          <p:attrName>ppt_w</p:attrName>
                                        </p:attrNameLst>
                                      </p:cBhvr>
                                      <p:tavLst>
                                        <p:tav tm="0">
                                          <p:val>
                                            <p:strVal val="ppt_w"/>
                                          </p:val>
                                        </p:tav>
                                        <p:tav tm="100000">
                                          <p:val>
                                            <p:fltVal val="0"/>
                                          </p:val>
                                        </p:tav>
                                      </p:tavLst>
                                    </p:anim>
                                    <p:anim calcmode="lin" valueType="num">
                                      <p:cBhvr>
                                        <p:cTn id="207" dur="5000"/>
                                        <p:tgtEl>
                                          <p:spTgt spid="13"/>
                                        </p:tgtEl>
                                        <p:attrNameLst>
                                          <p:attrName>ppt_h</p:attrName>
                                        </p:attrNameLst>
                                      </p:cBhvr>
                                      <p:tavLst>
                                        <p:tav tm="0">
                                          <p:val>
                                            <p:strVal val="ppt_h"/>
                                          </p:val>
                                        </p:tav>
                                        <p:tav tm="100000">
                                          <p:val>
                                            <p:strVal val="ppt_h"/>
                                          </p:val>
                                        </p:tav>
                                      </p:tavLst>
                                    </p:anim>
                                    <p:set>
                                      <p:cBhvr>
                                        <p:cTn id="208" dur="1" fill="hold">
                                          <p:stCondLst>
                                            <p:cond delay="4999"/>
                                          </p:stCondLst>
                                        </p:cTn>
                                        <p:tgtEl>
                                          <p:spTgt spid="13"/>
                                        </p:tgtEl>
                                        <p:attrNameLst>
                                          <p:attrName>style.visibility</p:attrName>
                                        </p:attrNameLst>
                                      </p:cBhvr>
                                      <p:to>
                                        <p:strVal val="hidden"/>
                                      </p:to>
                                    </p:set>
                                  </p:childTnLst>
                                </p:cTn>
                              </p:par>
                              <p:par>
                                <p:cTn id="209" presetID="17" presetClass="exit" presetSubtype="2" fill="hold" nodeType="withEffect">
                                  <p:stCondLst>
                                    <p:cond delay="0"/>
                                  </p:stCondLst>
                                  <p:childTnLst>
                                    <p:anim calcmode="lin" valueType="num">
                                      <p:cBhvr>
                                        <p:cTn id="210" dur="5000"/>
                                        <p:tgtEl>
                                          <p:spTgt spid="14"/>
                                        </p:tgtEl>
                                        <p:attrNameLst>
                                          <p:attrName>ppt_x</p:attrName>
                                        </p:attrNameLst>
                                      </p:cBhvr>
                                      <p:tavLst>
                                        <p:tav tm="0">
                                          <p:val>
                                            <p:strVal val="ppt_x"/>
                                          </p:val>
                                        </p:tav>
                                        <p:tav tm="100000">
                                          <p:val>
                                            <p:strVal val="ppt_x+ppt_w/2"/>
                                          </p:val>
                                        </p:tav>
                                      </p:tavLst>
                                    </p:anim>
                                    <p:anim calcmode="lin" valueType="num">
                                      <p:cBhvr>
                                        <p:cTn id="211" dur="5000"/>
                                        <p:tgtEl>
                                          <p:spTgt spid="14"/>
                                        </p:tgtEl>
                                        <p:attrNameLst>
                                          <p:attrName>ppt_y</p:attrName>
                                        </p:attrNameLst>
                                      </p:cBhvr>
                                      <p:tavLst>
                                        <p:tav tm="0">
                                          <p:val>
                                            <p:strVal val="ppt_y"/>
                                          </p:val>
                                        </p:tav>
                                        <p:tav tm="100000">
                                          <p:val>
                                            <p:strVal val="ppt_y"/>
                                          </p:val>
                                        </p:tav>
                                      </p:tavLst>
                                    </p:anim>
                                    <p:anim calcmode="lin" valueType="num">
                                      <p:cBhvr>
                                        <p:cTn id="212" dur="5000"/>
                                        <p:tgtEl>
                                          <p:spTgt spid="14"/>
                                        </p:tgtEl>
                                        <p:attrNameLst>
                                          <p:attrName>ppt_w</p:attrName>
                                        </p:attrNameLst>
                                      </p:cBhvr>
                                      <p:tavLst>
                                        <p:tav tm="0">
                                          <p:val>
                                            <p:strVal val="ppt_w"/>
                                          </p:val>
                                        </p:tav>
                                        <p:tav tm="100000">
                                          <p:val>
                                            <p:fltVal val="0"/>
                                          </p:val>
                                        </p:tav>
                                      </p:tavLst>
                                    </p:anim>
                                    <p:anim calcmode="lin" valueType="num">
                                      <p:cBhvr>
                                        <p:cTn id="213" dur="5000"/>
                                        <p:tgtEl>
                                          <p:spTgt spid="14"/>
                                        </p:tgtEl>
                                        <p:attrNameLst>
                                          <p:attrName>ppt_h</p:attrName>
                                        </p:attrNameLst>
                                      </p:cBhvr>
                                      <p:tavLst>
                                        <p:tav tm="0">
                                          <p:val>
                                            <p:strVal val="ppt_h"/>
                                          </p:val>
                                        </p:tav>
                                        <p:tav tm="100000">
                                          <p:val>
                                            <p:strVal val="ppt_h"/>
                                          </p:val>
                                        </p:tav>
                                      </p:tavLst>
                                    </p:anim>
                                    <p:set>
                                      <p:cBhvr>
                                        <p:cTn id="214" dur="1" fill="hold">
                                          <p:stCondLst>
                                            <p:cond delay="4999"/>
                                          </p:stCondLst>
                                        </p:cTn>
                                        <p:tgtEl>
                                          <p:spTgt spid="14"/>
                                        </p:tgtEl>
                                        <p:attrNameLst>
                                          <p:attrName>style.visibility</p:attrName>
                                        </p:attrNameLst>
                                      </p:cBhvr>
                                      <p:to>
                                        <p:strVal val="hidden"/>
                                      </p:to>
                                    </p:set>
                                  </p:childTnLst>
                                </p:cTn>
                              </p:par>
                              <p:par>
                                <p:cTn id="215" presetID="17" presetClass="exit" presetSubtype="8" fill="hold" nodeType="withEffect">
                                  <p:stCondLst>
                                    <p:cond delay="0"/>
                                  </p:stCondLst>
                                  <p:childTnLst>
                                    <p:anim calcmode="lin" valueType="num">
                                      <p:cBhvr>
                                        <p:cTn id="216" dur="5000"/>
                                        <p:tgtEl>
                                          <p:spTgt spid="15"/>
                                        </p:tgtEl>
                                        <p:attrNameLst>
                                          <p:attrName>ppt_x</p:attrName>
                                        </p:attrNameLst>
                                      </p:cBhvr>
                                      <p:tavLst>
                                        <p:tav tm="0">
                                          <p:val>
                                            <p:strVal val="ppt_x"/>
                                          </p:val>
                                        </p:tav>
                                        <p:tav tm="100000">
                                          <p:val>
                                            <p:strVal val="ppt_x-ppt_w/2"/>
                                          </p:val>
                                        </p:tav>
                                      </p:tavLst>
                                    </p:anim>
                                    <p:anim calcmode="lin" valueType="num">
                                      <p:cBhvr>
                                        <p:cTn id="217" dur="5000"/>
                                        <p:tgtEl>
                                          <p:spTgt spid="15"/>
                                        </p:tgtEl>
                                        <p:attrNameLst>
                                          <p:attrName>ppt_y</p:attrName>
                                        </p:attrNameLst>
                                      </p:cBhvr>
                                      <p:tavLst>
                                        <p:tav tm="0">
                                          <p:val>
                                            <p:strVal val="ppt_y"/>
                                          </p:val>
                                        </p:tav>
                                        <p:tav tm="100000">
                                          <p:val>
                                            <p:strVal val="ppt_y"/>
                                          </p:val>
                                        </p:tav>
                                      </p:tavLst>
                                    </p:anim>
                                    <p:anim calcmode="lin" valueType="num">
                                      <p:cBhvr>
                                        <p:cTn id="218" dur="5000"/>
                                        <p:tgtEl>
                                          <p:spTgt spid="15"/>
                                        </p:tgtEl>
                                        <p:attrNameLst>
                                          <p:attrName>ppt_w</p:attrName>
                                        </p:attrNameLst>
                                      </p:cBhvr>
                                      <p:tavLst>
                                        <p:tav tm="0">
                                          <p:val>
                                            <p:strVal val="ppt_w"/>
                                          </p:val>
                                        </p:tav>
                                        <p:tav tm="100000">
                                          <p:val>
                                            <p:fltVal val="0"/>
                                          </p:val>
                                        </p:tav>
                                      </p:tavLst>
                                    </p:anim>
                                    <p:anim calcmode="lin" valueType="num">
                                      <p:cBhvr>
                                        <p:cTn id="219" dur="5000"/>
                                        <p:tgtEl>
                                          <p:spTgt spid="15"/>
                                        </p:tgtEl>
                                        <p:attrNameLst>
                                          <p:attrName>ppt_h</p:attrName>
                                        </p:attrNameLst>
                                      </p:cBhvr>
                                      <p:tavLst>
                                        <p:tav tm="0">
                                          <p:val>
                                            <p:strVal val="ppt_h"/>
                                          </p:val>
                                        </p:tav>
                                        <p:tav tm="100000">
                                          <p:val>
                                            <p:strVal val="ppt_h"/>
                                          </p:val>
                                        </p:tav>
                                      </p:tavLst>
                                    </p:anim>
                                    <p:set>
                                      <p:cBhvr>
                                        <p:cTn id="220" dur="1" fill="hold">
                                          <p:stCondLst>
                                            <p:cond delay="4999"/>
                                          </p:stCondLst>
                                        </p:cTn>
                                        <p:tgtEl>
                                          <p:spTgt spid="15"/>
                                        </p:tgtEl>
                                        <p:attrNameLst>
                                          <p:attrName>style.visibility</p:attrName>
                                        </p:attrNameLst>
                                      </p:cBhvr>
                                      <p:to>
                                        <p:strVal val="hidden"/>
                                      </p:to>
                                    </p:set>
                                  </p:childTnLst>
                                </p:cTn>
                              </p:par>
                              <p:par>
                                <p:cTn id="221" presetID="23" presetClass="entr" presetSubtype="288" fill="hold" nodeType="withEffect">
                                  <p:stCondLst>
                                    <p:cond delay="0"/>
                                  </p:stCondLst>
                                  <p:childTnLst>
                                    <p:set>
                                      <p:cBhvr>
                                        <p:cTn id="222" dur="1" fill="hold">
                                          <p:stCondLst>
                                            <p:cond delay="0"/>
                                          </p:stCondLst>
                                        </p:cTn>
                                        <p:tgtEl>
                                          <p:spTgt spid="2"/>
                                        </p:tgtEl>
                                        <p:attrNameLst>
                                          <p:attrName>style.visibility</p:attrName>
                                        </p:attrNameLst>
                                      </p:cBhvr>
                                      <p:to>
                                        <p:strVal val="visible"/>
                                      </p:to>
                                    </p:set>
                                    <p:anim calcmode="lin" valueType="num">
                                      <p:cBhvr>
                                        <p:cTn id="223" dur="5000" fill="hold"/>
                                        <p:tgtEl>
                                          <p:spTgt spid="2"/>
                                        </p:tgtEl>
                                        <p:attrNameLst>
                                          <p:attrName>ppt_w</p:attrName>
                                        </p:attrNameLst>
                                      </p:cBhvr>
                                      <p:tavLst>
                                        <p:tav tm="0">
                                          <p:val>
                                            <p:strVal val="4/3*#ppt_w"/>
                                          </p:val>
                                        </p:tav>
                                        <p:tav tm="100000">
                                          <p:val>
                                            <p:strVal val="#ppt_w"/>
                                          </p:val>
                                        </p:tav>
                                      </p:tavLst>
                                    </p:anim>
                                    <p:anim calcmode="lin" valueType="num">
                                      <p:cBhvr>
                                        <p:cTn id="224" dur="5000" fill="hold"/>
                                        <p:tgtEl>
                                          <p:spTgt spid="2"/>
                                        </p:tgtEl>
                                        <p:attrNameLst>
                                          <p:attrName>ppt_h</p:attrName>
                                        </p:attrNameLst>
                                      </p:cBhvr>
                                      <p:tavLst>
                                        <p:tav tm="0">
                                          <p:val>
                                            <p:strVal val="4/3*#ppt_h"/>
                                          </p:val>
                                        </p:tav>
                                        <p:tav tm="100000">
                                          <p:val>
                                            <p:strVal val="#ppt_h"/>
                                          </p:val>
                                        </p:tav>
                                      </p:tavLst>
                                    </p:anim>
                                  </p:childTnLst>
                                </p:cTn>
                              </p:par>
                              <p:par>
                                <p:cTn id="225" presetID="4" presetClass="entr" presetSubtype="32" fill="hold" nodeType="withEffect">
                                  <p:stCondLst>
                                    <p:cond delay="0"/>
                                  </p:stCondLst>
                                  <p:childTnLst>
                                    <p:set>
                                      <p:cBhvr>
                                        <p:cTn id="226" dur="1" fill="hold">
                                          <p:stCondLst>
                                            <p:cond delay="0"/>
                                          </p:stCondLst>
                                        </p:cTn>
                                        <p:tgtEl>
                                          <p:spTgt spid="2"/>
                                        </p:tgtEl>
                                        <p:attrNameLst>
                                          <p:attrName>style.visibility</p:attrName>
                                        </p:attrNameLst>
                                      </p:cBhvr>
                                      <p:to>
                                        <p:strVal val="visible"/>
                                      </p:to>
                                    </p:set>
                                    <p:animEffect transition="in" filter="box(out)">
                                      <p:cBhvr>
                                        <p:cTn id="227" dur="5000"/>
                                        <p:tgtEl>
                                          <p:spTgt spid="2"/>
                                        </p:tgtEl>
                                      </p:cBhvr>
                                    </p:animEffect>
                                  </p:childTnLst>
                                </p:cTn>
                              </p:par>
                            </p:childTnLst>
                          </p:cTn>
                        </p:par>
                        <p:par>
                          <p:cTn id="228" fill="hold">
                            <p:stCondLst>
                              <p:cond delay="5000"/>
                            </p:stCondLst>
                            <p:childTnLst>
                              <p:par>
                                <p:cTn id="229" presetID="40" presetClass="entr" presetSubtype="0" fill="hold" grpId="0" nodeType="afterEffect">
                                  <p:stCondLst>
                                    <p:cond delay="0"/>
                                  </p:stCondLst>
                                  <p:iterate type="lt">
                                    <p:tmPct val="10000"/>
                                  </p:iterate>
                                  <p:childTnLst>
                                    <p:set>
                                      <p:cBhvr>
                                        <p:cTn id="230" dur="1" fill="hold">
                                          <p:stCondLst>
                                            <p:cond delay="0"/>
                                          </p:stCondLst>
                                        </p:cTn>
                                        <p:tgtEl>
                                          <p:spTgt spid="28"/>
                                        </p:tgtEl>
                                        <p:attrNameLst>
                                          <p:attrName>style.visibility</p:attrName>
                                        </p:attrNameLst>
                                      </p:cBhvr>
                                      <p:to>
                                        <p:strVal val="visible"/>
                                      </p:to>
                                    </p:set>
                                    <p:animEffect transition="in" filter="fade">
                                      <p:cBhvr>
                                        <p:cTn id="231" dur="1000"/>
                                        <p:tgtEl>
                                          <p:spTgt spid="28"/>
                                        </p:tgtEl>
                                      </p:cBhvr>
                                    </p:animEffect>
                                    <p:anim calcmode="lin" valueType="num">
                                      <p:cBhvr>
                                        <p:cTn id="232" dur="1000" fill="hold"/>
                                        <p:tgtEl>
                                          <p:spTgt spid="28"/>
                                        </p:tgtEl>
                                        <p:attrNameLst>
                                          <p:attrName>ppt_x</p:attrName>
                                        </p:attrNameLst>
                                      </p:cBhvr>
                                      <p:tavLst>
                                        <p:tav tm="0">
                                          <p:val>
                                            <p:strVal val="#ppt_x-.1"/>
                                          </p:val>
                                        </p:tav>
                                        <p:tav tm="100000">
                                          <p:val>
                                            <p:strVal val="#ppt_x"/>
                                          </p:val>
                                        </p:tav>
                                      </p:tavLst>
                                    </p:anim>
                                    <p:anim calcmode="lin" valueType="num">
                                      <p:cBhvr>
                                        <p:cTn id="233"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4" grpId="3" animBg="1"/>
      <p:bldP spid="5" grpId="2" animBg="1"/>
      <p:bldP spid="6" grpId="2" animBg="1"/>
      <p:bldP spid="7" grpId="2" animBg="1"/>
      <p:bldP spid="8" grpId="2" animBg="1"/>
      <p:bldP spid="9" grpId="2" animBg="1"/>
      <p:bldP spid="10" grpId="2" animBg="1"/>
      <p:bldP spid="11" grpId="2" animBg="1"/>
      <p:bldP spid="12" grpId="2" animBg="1"/>
      <p:bldP spid="13" grpId="2" animBg="1"/>
      <p:bldP spid="14" grpId="2" animBg="1"/>
      <p:bldP spid="15" grpId="2" animBg="1"/>
      <p:bldP spid="16" grpId="2" animBg="1"/>
      <p:bldP spid="17" grpId="2" animBg="1"/>
      <p:bldP spid="18" grpId="2" animBg="1"/>
      <p:bldP spid="19" grpId="2" animBg="1"/>
      <p:bldP spid="20" grpId="2" animBg="1"/>
      <p:bldP spid="21" grpId="2" animBg="1"/>
      <p:bldP spid="22" grpId="2" animBg="1"/>
      <p:bldP spid="23" grpId="2" animBg="1"/>
      <p:bldP spid="24" grpId="2" animBg="1"/>
      <p:bldP spid="25" grpId="2" animBg="1"/>
      <p:bldP spid="26" grpId="2" animBg="1"/>
      <p:bldP spid="27" grpId="2" animBg="1"/>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0" y="0"/>
            <a:ext cx="914400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03d94af6f8b4aec6517268f4d90c8bb3.jpg"/>
          <p:cNvPicPr>
            <a:picLocks noChangeAspect="1"/>
          </p:cNvPicPr>
          <p:nvPr/>
        </p:nvPicPr>
        <p:blipFill>
          <a:blip r:embed="rId2" cstate="print"/>
          <a:stretch>
            <a:fillRect/>
          </a:stretch>
        </p:blipFill>
        <p:spPr bwMode="auto">
          <a:xfrm>
            <a:off x="0" y="0"/>
            <a:ext cx="9143999"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a:off x="1403648" y="0"/>
            <a:ext cx="5976664" cy="5715000"/>
          </a:xfrm>
          <a:prstGeom prst="donut">
            <a:avLst>
              <a:gd name="adj" fmla="val 2541"/>
            </a:avLst>
          </a:prstGeom>
          <a:solidFill>
            <a:schemeClr val="bg1">
              <a:lumMod val="50000"/>
              <a:lumOff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1619673" y="178596"/>
            <a:ext cx="5544616" cy="5298281"/>
          </a:xfrm>
          <a:prstGeom prst="donut">
            <a:avLst>
              <a:gd name="adj" fmla="val 2813"/>
            </a:avLst>
          </a:prstGeom>
          <a:solidFill>
            <a:schemeClr val="bg1">
              <a:lumMod val="50000"/>
              <a:lumOff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1835696" y="357190"/>
            <a:ext cx="5112568" cy="4881563"/>
          </a:xfrm>
          <a:prstGeom prst="donut">
            <a:avLst>
              <a:gd name="adj" fmla="val 3137"/>
            </a:avLst>
          </a:prstGeom>
          <a:solidFill>
            <a:schemeClr val="bg1">
              <a:lumMod val="50000"/>
              <a:lumOff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2051721" y="535782"/>
            <a:ext cx="4680520" cy="4524376"/>
          </a:xfrm>
          <a:prstGeom prst="donut">
            <a:avLst>
              <a:gd name="adj" fmla="val 3598"/>
            </a:avLst>
          </a:prstGeom>
          <a:solidFill>
            <a:schemeClr val="bg1">
              <a:lumMod val="50000"/>
              <a:lumOff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2267745" y="773908"/>
            <a:ext cx="4248473" cy="4048126"/>
          </a:xfrm>
          <a:prstGeom prst="donut">
            <a:avLst>
              <a:gd name="adj" fmla="val 4060"/>
            </a:avLst>
          </a:prstGeom>
          <a:solidFill>
            <a:schemeClr val="bg1">
              <a:lumMod val="50000"/>
              <a:lumOff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2555776" y="1012032"/>
            <a:ext cx="3672408" cy="3571876"/>
          </a:xfrm>
          <a:prstGeom prst="donut">
            <a:avLst>
              <a:gd name="adj" fmla="val 4646"/>
            </a:avLst>
          </a:prstGeom>
          <a:solidFill>
            <a:schemeClr val="bg1">
              <a:lumMod val="50000"/>
              <a:lumOff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843809" y="1236928"/>
            <a:ext cx="3096344" cy="3120760"/>
          </a:xfrm>
          <a:prstGeom prst="donut">
            <a:avLst>
              <a:gd name="adj" fmla="val 5533"/>
            </a:avLst>
          </a:prstGeom>
          <a:solidFill>
            <a:schemeClr val="bg1">
              <a:lumMod val="50000"/>
              <a:lumOff val="5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luego hay otro detalle que también he tenido que vivir con intensidad. Porque en La Vid ha habido costumbre de celebrar la fiesta de Nuestra Señora del Pantano", comenta.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4" name="13 CuadroTexto"/>
          <p:cNvSpPr txBox="1"/>
          <p:nvPr/>
        </p:nvSpPr>
        <p:spPr>
          <a:xfrm>
            <a:off x="1331640" y="553244"/>
            <a:ext cx="5976664" cy="400110"/>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Desalojo del pueblo en 1952 aproximadamente.</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0000">
        <p15:prstTrans prst="prestig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nodeType="withEffect">
                                  <p:stCondLst>
                                    <p:cond delay="250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nodeType="withEffect">
                                  <p:stCondLst>
                                    <p:cond delay="200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nodeType="withEffect">
                                  <p:stCondLst>
                                    <p:cond delay="150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nodeType="withEffect">
                                  <p:stCondLst>
                                    <p:cond delay="100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19" presetClass="exit" presetSubtype="10" fill="hold" nodeType="withEffect">
                                  <p:stCondLst>
                                    <p:cond delay="500"/>
                                  </p:stCondLst>
                                  <p:childTnLst>
                                    <p:anim calcmode="lin" valueType="num">
                                      <p:cBhvr>
                                        <p:cTn id="26" dur="3000"/>
                                        <p:tgtEl>
                                          <p:spTgt spid="10"/>
                                        </p:tgtEl>
                                        <p:attrNameLst>
                                          <p:attrName>ppt_h</p:attrName>
                                        </p:attrNameLst>
                                      </p:cBhvr>
                                      <p:tavLst>
                                        <p:tav tm="0">
                                          <p:val>
                                            <p:strVal val="ppt_h"/>
                                          </p:val>
                                        </p:tav>
                                        <p:tav tm="100000">
                                          <p:val>
                                            <p:strVal val="ppt_h"/>
                                          </p:val>
                                        </p:tav>
                                      </p:tavLst>
                                    </p:anim>
                                    <p:anim calcmode="lin" valueType="num">
                                      <p:cBhvr>
                                        <p:cTn id="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2999"/>
                                          </p:stCondLst>
                                        </p:cTn>
                                        <p:tgtEl>
                                          <p:spTgt spid="10"/>
                                        </p:tgtEl>
                                        <p:attrNameLst>
                                          <p:attrName>style.visibility</p:attrName>
                                        </p:attrNameLst>
                                      </p:cBhvr>
                                      <p:to>
                                        <p:strVal val="hidden"/>
                                      </p:to>
                                    </p:set>
                                  </p:childTnLst>
                                </p:cTn>
                              </p:par>
                              <p:par>
                                <p:cTn id="29" presetID="19" presetClass="exit" presetSubtype="10" fill="hold" nodeType="withEffect">
                                  <p:stCondLst>
                                    <p:cond delay="0"/>
                                  </p:stCondLst>
                                  <p:childTnLst>
                                    <p:anim calcmode="lin" valueType="num">
                                      <p:cBhvr>
                                        <p:cTn id="30" dur="3000"/>
                                        <p:tgtEl>
                                          <p:spTgt spid="11"/>
                                        </p:tgtEl>
                                        <p:attrNameLst>
                                          <p:attrName>ppt_h</p:attrName>
                                        </p:attrNameLst>
                                      </p:cBhvr>
                                      <p:tavLst>
                                        <p:tav tm="0">
                                          <p:val>
                                            <p:strVal val="ppt_h"/>
                                          </p:val>
                                        </p:tav>
                                        <p:tav tm="100000">
                                          <p:val>
                                            <p:strVal val="ppt_h"/>
                                          </p:val>
                                        </p:tav>
                                      </p:tavLst>
                                    </p:anim>
                                    <p:anim calcmode="lin" valueType="num">
                                      <p:cBhvr>
                                        <p:cTn id="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2999"/>
                                          </p:stCondLst>
                                        </p:cTn>
                                        <p:tgtEl>
                                          <p:spTgt spid="11"/>
                                        </p:tgtEl>
                                        <p:attrNameLst>
                                          <p:attrName>style.visibility</p:attrName>
                                        </p:attrNameLst>
                                      </p:cBhvr>
                                      <p:to>
                                        <p:strVal val="hidden"/>
                                      </p:to>
                                    </p:set>
                                  </p:childTnLst>
                                </p:cTn>
                              </p:par>
                              <p:par>
                                <p:cTn id="33" presetID="23" presetClass="entr" presetSubtype="288" fill="hold" nodeType="withEffect">
                                  <p:stCondLst>
                                    <p:cond delay="2000"/>
                                  </p:stCondLst>
                                  <p:childTnLst>
                                    <p:set>
                                      <p:cBhvr>
                                        <p:cTn id="34" dur="1" fill="hold">
                                          <p:stCondLst>
                                            <p:cond delay="0"/>
                                          </p:stCondLst>
                                        </p:cTn>
                                        <p:tgtEl>
                                          <p:spTgt spid="4"/>
                                        </p:tgtEl>
                                        <p:attrNameLst>
                                          <p:attrName>style.visibility</p:attrName>
                                        </p:attrNameLst>
                                      </p:cBhvr>
                                      <p:to>
                                        <p:strVal val="visible"/>
                                      </p:to>
                                    </p:set>
                                    <p:anim calcmode="lin" valueType="num">
                                      <p:cBhvr>
                                        <p:cTn id="35" dur="4000" fill="hold"/>
                                        <p:tgtEl>
                                          <p:spTgt spid="4"/>
                                        </p:tgtEl>
                                        <p:attrNameLst>
                                          <p:attrName>ppt_w</p:attrName>
                                        </p:attrNameLst>
                                      </p:cBhvr>
                                      <p:tavLst>
                                        <p:tav tm="0">
                                          <p:val>
                                            <p:strVal val="4/3*#ppt_w"/>
                                          </p:val>
                                        </p:tav>
                                        <p:tav tm="100000">
                                          <p:val>
                                            <p:strVal val="#ppt_w"/>
                                          </p:val>
                                        </p:tav>
                                      </p:tavLst>
                                    </p:anim>
                                    <p:anim calcmode="lin" valueType="num">
                                      <p:cBhvr>
                                        <p:cTn id="36" dur="4000" fill="hold"/>
                                        <p:tgtEl>
                                          <p:spTgt spid="4"/>
                                        </p:tgtEl>
                                        <p:attrNameLst>
                                          <p:attrName>ppt_h</p:attrName>
                                        </p:attrNameLst>
                                      </p:cBhvr>
                                      <p:tavLst>
                                        <p:tav tm="0">
                                          <p:val>
                                            <p:strVal val="4/3*#ppt_h"/>
                                          </p:val>
                                        </p:tav>
                                        <p:tav tm="100000">
                                          <p:val>
                                            <p:strVal val="#ppt_h"/>
                                          </p:val>
                                        </p:tav>
                                      </p:tavLst>
                                    </p:anim>
                                  </p:childTnLst>
                                </p:cTn>
                              </p:par>
                              <p:par>
                                <p:cTn id="37" presetID="6" presetClass="entr" presetSubtype="32" fill="hold" nodeType="withEffect">
                                  <p:stCondLst>
                                    <p:cond delay="2000"/>
                                  </p:stCondLst>
                                  <p:childTnLst>
                                    <p:set>
                                      <p:cBhvr>
                                        <p:cTn id="38" dur="1" fill="hold">
                                          <p:stCondLst>
                                            <p:cond delay="0"/>
                                          </p:stCondLst>
                                        </p:cTn>
                                        <p:tgtEl>
                                          <p:spTgt spid="4"/>
                                        </p:tgtEl>
                                        <p:attrNameLst>
                                          <p:attrName>style.visibility</p:attrName>
                                        </p:attrNameLst>
                                      </p:cBhvr>
                                      <p:to>
                                        <p:strVal val="visible"/>
                                      </p:to>
                                    </p:set>
                                    <p:animEffect transition="in" filter="circle(out)">
                                      <p:cBhvr>
                                        <p:cTn id="39" dur="4000"/>
                                        <p:tgtEl>
                                          <p:spTgt spid="4"/>
                                        </p:tgtEl>
                                      </p:cBhvr>
                                    </p:animEffect>
                                  </p:childTnLst>
                                </p:cTn>
                              </p:par>
                            </p:childTnLst>
                          </p:cTn>
                        </p:par>
                        <p:par>
                          <p:cTn id="40" fill="hold">
                            <p:stCondLst>
                              <p:cond delay="6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1"/>
                                          </p:val>
                                        </p:tav>
                                        <p:tav tm="100000">
                                          <p:val>
                                            <p:strVal val="#ppt_x"/>
                                          </p:val>
                                        </p:tav>
                                      </p:tavLst>
                                    </p:anim>
                                    <p:anim calcmode="lin" valueType="num">
                                      <p:cBhvr>
                                        <p:cTn id="45" dur="10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21200"/>
                            </p:stCondLst>
                            <p:childTnLst>
                              <p:par>
                                <p:cTn id="47" presetID="40" presetClass="entr" presetSubtype="0" fill="hold" nodeType="afterEffect">
                                  <p:stCondLst>
                                    <p:cond delay="1000"/>
                                  </p:stCondLst>
                                  <p:iterate type="lt">
                                    <p:tmPct val="10000"/>
                                  </p:iterate>
                                  <p:childTnLst>
                                    <p:set>
                                      <p:cBhvr>
                                        <p:cTn id="48" dur="1" fill="hold">
                                          <p:stCondLst>
                                            <p:cond delay="0"/>
                                          </p:stCondLst>
                                        </p:cTn>
                                        <p:tgtEl>
                                          <p:spTgt spid="14">
                                            <p:txEl>
                                              <p:pRg st="0" end="0"/>
                                            </p:txEl>
                                          </p:spTgt>
                                        </p:tgtEl>
                                        <p:attrNameLst>
                                          <p:attrName>style.visibility</p:attrName>
                                        </p:attrNameLst>
                                      </p:cBhvr>
                                      <p:to>
                                        <p:strVal val="visible"/>
                                      </p:to>
                                    </p:set>
                                    <p:animEffect transition="in" filter="fade">
                                      <p:cBhvr>
                                        <p:cTn id="49" dur="1000"/>
                                        <p:tgtEl>
                                          <p:spTgt spid="14">
                                            <p:txEl>
                                              <p:pRg st="0" end="0"/>
                                            </p:txEl>
                                          </p:spTgt>
                                        </p:tgtEl>
                                      </p:cBhvr>
                                    </p:animEffect>
                                    <p:anim calcmode="lin" valueType="num">
                                      <p:cBhvr>
                                        <p:cTn id="50" dur="1000" fill="hold"/>
                                        <p:tgtEl>
                                          <p:spTgt spid="14">
                                            <p:txEl>
                                              <p:pRg st="0" end="0"/>
                                            </p:txEl>
                                          </p:spTgt>
                                        </p:tgtEl>
                                        <p:attrNameLst>
                                          <p:attrName>ppt_x</p:attrName>
                                        </p:attrNameLst>
                                      </p:cBhvr>
                                      <p:tavLst>
                                        <p:tav tm="0">
                                          <p:val>
                                            <p:strVal val="#ppt_x-.1"/>
                                          </p:val>
                                        </p:tav>
                                        <p:tav tm="100000">
                                          <p:val>
                                            <p:strVal val="#ppt_x"/>
                                          </p:val>
                                        </p:tav>
                                      </p:tavLst>
                                    </p:anim>
                                    <p:anim calcmode="lin" valueType="num">
                                      <p:cBhvr>
                                        <p:cTn id="51" dur="1000" fill="hold"/>
                                        <p:tgtEl>
                                          <p:spTgt spid="1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E:\MIS COSAS\DOCUMENTOS ANA\PAISAJES\PRIMAVERA\1239632_395721477195457_351315020_n.jpg"/>
          <p:cNvPicPr>
            <a:picLocks noChangeAspect="1" noChangeArrowheads="1"/>
          </p:cNvPicPr>
          <p:nvPr/>
        </p:nvPicPr>
        <p:blipFill>
          <a:blip r:embed="rId2" cstate="print"/>
          <a:stretch>
            <a:fillRect/>
          </a:stretch>
        </p:blipFill>
        <p:spPr bwMode="auto">
          <a:xfrm>
            <a:off x="-180528" y="0"/>
            <a:ext cx="93245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Franja diagonal"/>
          <p:cNvSpPr/>
          <p:nvPr/>
        </p:nvSpPr>
        <p:spPr>
          <a:xfrm rot="6199251" flipH="1" flipV="1">
            <a:off x="1298575" y="-1119187"/>
            <a:ext cx="1882776" cy="5035551"/>
          </a:xfrm>
          <a:prstGeom prst="diagStripe">
            <a:avLst>
              <a:gd name="adj" fmla="val 89015"/>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2" name="11 Franja diagonal"/>
          <p:cNvSpPr/>
          <p:nvPr/>
        </p:nvSpPr>
        <p:spPr>
          <a:xfrm rot="4304468" flipV="1">
            <a:off x="1928815" y="2155826"/>
            <a:ext cx="1443037" cy="4557713"/>
          </a:xfrm>
          <a:prstGeom prst="diagStripe">
            <a:avLst>
              <a:gd name="adj" fmla="val 85030"/>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Franja diagonal"/>
          <p:cNvSpPr/>
          <p:nvPr/>
        </p:nvSpPr>
        <p:spPr>
          <a:xfrm rot="6296833" flipH="1" flipV="1">
            <a:off x="1792288" y="-950912"/>
            <a:ext cx="1558926" cy="4343400"/>
          </a:xfrm>
          <a:prstGeom prst="diagStripe">
            <a:avLst>
              <a:gd name="adj" fmla="val 86441"/>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5" name="14 Franja diagonal"/>
          <p:cNvSpPr/>
          <p:nvPr/>
        </p:nvSpPr>
        <p:spPr>
          <a:xfrm rot="15474669" flipV="1">
            <a:off x="5567364" y="-1147762"/>
            <a:ext cx="1652588" cy="4735513"/>
          </a:xfrm>
          <a:prstGeom prst="diagStripe">
            <a:avLst>
              <a:gd name="adj" fmla="val 87050"/>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6" name="15 Franja diagonal"/>
          <p:cNvSpPr/>
          <p:nvPr/>
        </p:nvSpPr>
        <p:spPr>
          <a:xfrm rot="17056734" flipH="1" flipV="1">
            <a:off x="5529264" y="2117726"/>
            <a:ext cx="1657350" cy="4635500"/>
          </a:xfrm>
          <a:prstGeom prst="diagStripe">
            <a:avLst>
              <a:gd name="adj" fmla="val 87035"/>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8" name="17 Franja diagonal"/>
          <p:cNvSpPr/>
          <p:nvPr/>
        </p:nvSpPr>
        <p:spPr>
          <a:xfrm rot="15457592" flipV="1">
            <a:off x="5873751" y="-1255713"/>
            <a:ext cx="1854200" cy="5343525"/>
          </a:xfrm>
          <a:prstGeom prst="diagStripe">
            <a:avLst>
              <a:gd name="adj" fmla="val 89015"/>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9" name="18 Franja diagonal"/>
          <p:cNvSpPr/>
          <p:nvPr/>
        </p:nvSpPr>
        <p:spPr>
          <a:xfrm rot="17196695" flipH="1" flipV="1">
            <a:off x="5817395" y="1599407"/>
            <a:ext cx="1724026" cy="5313363"/>
          </a:xfrm>
          <a:prstGeom prst="diagStripe">
            <a:avLst>
              <a:gd name="adj" fmla="val 89150"/>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0" name="19 Franja diagonal"/>
          <p:cNvSpPr/>
          <p:nvPr/>
        </p:nvSpPr>
        <p:spPr>
          <a:xfrm rot="4495515" flipV="1">
            <a:off x="1353345" y="1745457"/>
            <a:ext cx="1893887" cy="5022851"/>
          </a:xfrm>
          <a:prstGeom prst="diagStripe">
            <a:avLst>
              <a:gd name="adj" fmla="val 88259"/>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7" name="16 CuadroTexto"/>
          <p:cNvSpPr txBox="1"/>
          <p:nvPr/>
        </p:nvSpPr>
        <p:spPr>
          <a:xfrm>
            <a:off x="179512" y="4585692"/>
            <a:ext cx="86764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una tragedia no poder ir a poner flores a tus muertos“. El padre de Luis Alberto llegó con 15 años de Linares. "Contaba añoranzas y vivencias, de campos, casas, vecinos, tradiciones... De todo.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21" name="20 CuadroTexto"/>
          <p:cNvSpPr txBox="1"/>
          <p:nvPr/>
        </p:nvSpPr>
        <p:spPr>
          <a:xfrm>
            <a:off x="1475656" y="481236"/>
            <a:ext cx="5626861" cy="400110"/>
          </a:xfrm>
          <a:prstGeom prst="rect">
            <a:avLst/>
          </a:prstGeom>
          <a:noFill/>
        </p:spPr>
        <p:txBody>
          <a:bodyPr wrap="non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Construyendo la presa de Linares, año 1944 </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wipe/>
      </p:transition>
    </mc:Choice>
    <mc:Fallback xmlns="">
      <p:transition spd="slow" advTm="3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4000"/>
                                        <p:tgtEl>
                                          <p:spTgt spid="13"/>
                                        </p:tgtEl>
                                        <p:attrNameLst>
                                          <p:attrName>ppt_x</p:attrName>
                                        </p:attrNameLst>
                                      </p:cBhvr>
                                      <p:tavLst>
                                        <p:tav tm="0">
                                          <p:val>
                                            <p:strVal val="ppt_x"/>
                                          </p:val>
                                        </p:tav>
                                        <p:tav tm="100000">
                                          <p:val>
                                            <p:strVal val="ppt_x"/>
                                          </p:val>
                                        </p:tav>
                                      </p:tavLst>
                                    </p:anim>
                                    <p:anim calcmode="lin" valueType="num">
                                      <p:cBhvr additive="base">
                                        <p:cTn id="7" dur="4000"/>
                                        <p:tgtEl>
                                          <p:spTgt spid="13"/>
                                        </p:tgtEl>
                                        <p:attrNameLst>
                                          <p:attrName>ppt_y</p:attrName>
                                        </p:attrNameLst>
                                      </p:cBhvr>
                                      <p:tavLst>
                                        <p:tav tm="0">
                                          <p:val>
                                            <p:strVal val="ppt_y"/>
                                          </p:val>
                                        </p:tav>
                                        <p:tav tm="100000">
                                          <p:val>
                                            <p:strVal val="1+ppt_h/2"/>
                                          </p:val>
                                        </p:tav>
                                      </p:tavLst>
                                    </p:anim>
                                    <p:set>
                                      <p:cBhvr>
                                        <p:cTn id="8" dur="1" fill="hold">
                                          <p:stCondLst>
                                            <p:cond delay="3999"/>
                                          </p:stCondLst>
                                        </p:cTn>
                                        <p:tgtEl>
                                          <p:spTgt spid="13"/>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4000"/>
                                        <p:tgtEl>
                                          <p:spTgt spid="11"/>
                                        </p:tgtEl>
                                        <p:attrNameLst>
                                          <p:attrName>ppt_x</p:attrName>
                                        </p:attrNameLst>
                                      </p:cBhvr>
                                      <p:tavLst>
                                        <p:tav tm="0">
                                          <p:val>
                                            <p:strVal val="ppt_x"/>
                                          </p:val>
                                        </p:tav>
                                        <p:tav tm="100000">
                                          <p:val>
                                            <p:strVal val="ppt_x"/>
                                          </p:val>
                                        </p:tav>
                                      </p:tavLst>
                                    </p:anim>
                                    <p:anim calcmode="lin" valueType="num">
                                      <p:cBhvr additive="base">
                                        <p:cTn id="11" dur="4000"/>
                                        <p:tgtEl>
                                          <p:spTgt spid="11"/>
                                        </p:tgtEl>
                                        <p:attrNameLst>
                                          <p:attrName>ppt_y</p:attrName>
                                        </p:attrNameLst>
                                      </p:cBhvr>
                                      <p:tavLst>
                                        <p:tav tm="0">
                                          <p:val>
                                            <p:strVal val="ppt_y"/>
                                          </p:val>
                                        </p:tav>
                                        <p:tav tm="100000">
                                          <p:val>
                                            <p:strVal val="1+ppt_h/2"/>
                                          </p:val>
                                        </p:tav>
                                      </p:tavLst>
                                    </p:anim>
                                    <p:set>
                                      <p:cBhvr>
                                        <p:cTn id="12" dur="1" fill="hold">
                                          <p:stCondLst>
                                            <p:cond delay="3999"/>
                                          </p:stCondLst>
                                        </p:cTn>
                                        <p:tgtEl>
                                          <p:spTgt spid="11"/>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4000"/>
                                        <p:tgtEl>
                                          <p:spTgt spid="15"/>
                                        </p:tgtEl>
                                        <p:attrNameLst>
                                          <p:attrName>ppt_x</p:attrName>
                                        </p:attrNameLst>
                                      </p:cBhvr>
                                      <p:tavLst>
                                        <p:tav tm="0">
                                          <p:val>
                                            <p:strVal val="ppt_x"/>
                                          </p:val>
                                        </p:tav>
                                        <p:tav tm="100000">
                                          <p:val>
                                            <p:strVal val="ppt_x"/>
                                          </p:val>
                                        </p:tav>
                                      </p:tavLst>
                                    </p:anim>
                                    <p:anim calcmode="lin" valueType="num">
                                      <p:cBhvr additive="base">
                                        <p:cTn id="15" dur="4000"/>
                                        <p:tgtEl>
                                          <p:spTgt spid="15"/>
                                        </p:tgtEl>
                                        <p:attrNameLst>
                                          <p:attrName>ppt_y</p:attrName>
                                        </p:attrNameLst>
                                      </p:cBhvr>
                                      <p:tavLst>
                                        <p:tav tm="0">
                                          <p:val>
                                            <p:strVal val="ppt_y"/>
                                          </p:val>
                                        </p:tav>
                                        <p:tav tm="100000">
                                          <p:val>
                                            <p:strVal val="1+ppt_h/2"/>
                                          </p:val>
                                        </p:tav>
                                      </p:tavLst>
                                    </p:anim>
                                    <p:set>
                                      <p:cBhvr>
                                        <p:cTn id="16" dur="1" fill="hold">
                                          <p:stCondLst>
                                            <p:cond delay="3999"/>
                                          </p:stCondLst>
                                        </p:cTn>
                                        <p:tgtEl>
                                          <p:spTgt spid="1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4000"/>
                                        <p:tgtEl>
                                          <p:spTgt spid="18"/>
                                        </p:tgtEl>
                                        <p:attrNameLst>
                                          <p:attrName>ppt_x</p:attrName>
                                        </p:attrNameLst>
                                      </p:cBhvr>
                                      <p:tavLst>
                                        <p:tav tm="0">
                                          <p:val>
                                            <p:strVal val="ppt_x"/>
                                          </p:val>
                                        </p:tav>
                                        <p:tav tm="100000">
                                          <p:val>
                                            <p:strVal val="ppt_x"/>
                                          </p:val>
                                        </p:tav>
                                      </p:tavLst>
                                    </p:anim>
                                    <p:anim calcmode="lin" valueType="num">
                                      <p:cBhvr additive="base">
                                        <p:cTn id="19" dur="4000"/>
                                        <p:tgtEl>
                                          <p:spTgt spid="18"/>
                                        </p:tgtEl>
                                        <p:attrNameLst>
                                          <p:attrName>ppt_y</p:attrName>
                                        </p:attrNameLst>
                                      </p:cBhvr>
                                      <p:tavLst>
                                        <p:tav tm="0">
                                          <p:val>
                                            <p:strVal val="ppt_y"/>
                                          </p:val>
                                        </p:tav>
                                        <p:tav tm="100000">
                                          <p:val>
                                            <p:strVal val="1+ppt_h/2"/>
                                          </p:val>
                                        </p:tav>
                                      </p:tavLst>
                                    </p:anim>
                                    <p:set>
                                      <p:cBhvr>
                                        <p:cTn id="20" dur="1" fill="hold">
                                          <p:stCondLst>
                                            <p:cond delay="3999"/>
                                          </p:stCondLst>
                                        </p:cTn>
                                        <p:tgtEl>
                                          <p:spTgt spid="18"/>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4000"/>
                                        <p:tgtEl>
                                          <p:spTgt spid="16"/>
                                        </p:tgtEl>
                                        <p:attrNameLst>
                                          <p:attrName>ppt_x</p:attrName>
                                        </p:attrNameLst>
                                      </p:cBhvr>
                                      <p:tavLst>
                                        <p:tav tm="0">
                                          <p:val>
                                            <p:strVal val="ppt_x"/>
                                          </p:val>
                                        </p:tav>
                                        <p:tav tm="100000">
                                          <p:val>
                                            <p:strVal val="ppt_x"/>
                                          </p:val>
                                        </p:tav>
                                      </p:tavLst>
                                    </p:anim>
                                    <p:anim calcmode="lin" valueType="num">
                                      <p:cBhvr additive="base">
                                        <p:cTn id="23" dur="4000"/>
                                        <p:tgtEl>
                                          <p:spTgt spid="16"/>
                                        </p:tgtEl>
                                        <p:attrNameLst>
                                          <p:attrName>ppt_y</p:attrName>
                                        </p:attrNameLst>
                                      </p:cBhvr>
                                      <p:tavLst>
                                        <p:tav tm="0">
                                          <p:val>
                                            <p:strVal val="ppt_y"/>
                                          </p:val>
                                        </p:tav>
                                        <p:tav tm="100000">
                                          <p:val>
                                            <p:strVal val="0-ppt_h/2"/>
                                          </p:val>
                                        </p:tav>
                                      </p:tavLst>
                                    </p:anim>
                                    <p:set>
                                      <p:cBhvr>
                                        <p:cTn id="24" dur="1" fill="hold">
                                          <p:stCondLst>
                                            <p:cond delay="3999"/>
                                          </p:stCondLst>
                                        </p:cTn>
                                        <p:tgtEl>
                                          <p:spTgt spid="16"/>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4000"/>
                                        <p:tgtEl>
                                          <p:spTgt spid="19"/>
                                        </p:tgtEl>
                                        <p:attrNameLst>
                                          <p:attrName>ppt_x</p:attrName>
                                        </p:attrNameLst>
                                      </p:cBhvr>
                                      <p:tavLst>
                                        <p:tav tm="0">
                                          <p:val>
                                            <p:strVal val="ppt_x"/>
                                          </p:val>
                                        </p:tav>
                                        <p:tav tm="100000">
                                          <p:val>
                                            <p:strVal val="ppt_x"/>
                                          </p:val>
                                        </p:tav>
                                      </p:tavLst>
                                    </p:anim>
                                    <p:anim calcmode="lin" valueType="num">
                                      <p:cBhvr additive="base">
                                        <p:cTn id="27" dur="4000"/>
                                        <p:tgtEl>
                                          <p:spTgt spid="19"/>
                                        </p:tgtEl>
                                        <p:attrNameLst>
                                          <p:attrName>ppt_y</p:attrName>
                                        </p:attrNameLst>
                                      </p:cBhvr>
                                      <p:tavLst>
                                        <p:tav tm="0">
                                          <p:val>
                                            <p:strVal val="ppt_y"/>
                                          </p:val>
                                        </p:tav>
                                        <p:tav tm="100000">
                                          <p:val>
                                            <p:strVal val="0-ppt_h/2"/>
                                          </p:val>
                                        </p:tav>
                                      </p:tavLst>
                                    </p:anim>
                                    <p:set>
                                      <p:cBhvr>
                                        <p:cTn id="28" dur="1" fill="hold">
                                          <p:stCondLst>
                                            <p:cond delay="3999"/>
                                          </p:stCondLst>
                                        </p:cTn>
                                        <p:tgtEl>
                                          <p:spTgt spid="19"/>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4000"/>
                                        <p:tgtEl>
                                          <p:spTgt spid="20"/>
                                        </p:tgtEl>
                                        <p:attrNameLst>
                                          <p:attrName>ppt_x</p:attrName>
                                        </p:attrNameLst>
                                      </p:cBhvr>
                                      <p:tavLst>
                                        <p:tav tm="0">
                                          <p:val>
                                            <p:strVal val="ppt_x"/>
                                          </p:val>
                                        </p:tav>
                                        <p:tav tm="100000">
                                          <p:val>
                                            <p:strVal val="ppt_x"/>
                                          </p:val>
                                        </p:tav>
                                      </p:tavLst>
                                    </p:anim>
                                    <p:anim calcmode="lin" valueType="num">
                                      <p:cBhvr additive="base">
                                        <p:cTn id="31" dur="4000"/>
                                        <p:tgtEl>
                                          <p:spTgt spid="20"/>
                                        </p:tgtEl>
                                        <p:attrNameLst>
                                          <p:attrName>ppt_y</p:attrName>
                                        </p:attrNameLst>
                                      </p:cBhvr>
                                      <p:tavLst>
                                        <p:tav tm="0">
                                          <p:val>
                                            <p:strVal val="ppt_y"/>
                                          </p:val>
                                        </p:tav>
                                        <p:tav tm="100000">
                                          <p:val>
                                            <p:strVal val="0-ppt_h/2"/>
                                          </p:val>
                                        </p:tav>
                                      </p:tavLst>
                                    </p:anim>
                                    <p:set>
                                      <p:cBhvr>
                                        <p:cTn id="32" dur="1" fill="hold">
                                          <p:stCondLst>
                                            <p:cond delay="3999"/>
                                          </p:stCondLst>
                                        </p:cTn>
                                        <p:tgtEl>
                                          <p:spTgt spid="20"/>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4000"/>
                                        <p:tgtEl>
                                          <p:spTgt spid="12"/>
                                        </p:tgtEl>
                                        <p:attrNameLst>
                                          <p:attrName>ppt_x</p:attrName>
                                        </p:attrNameLst>
                                      </p:cBhvr>
                                      <p:tavLst>
                                        <p:tav tm="0">
                                          <p:val>
                                            <p:strVal val="ppt_x"/>
                                          </p:val>
                                        </p:tav>
                                        <p:tav tm="100000">
                                          <p:val>
                                            <p:strVal val="ppt_x"/>
                                          </p:val>
                                        </p:tav>
                                      </p:tavLst>
                                    </p:anim>
                                    <p:anim calcmode="lin" valueType="num">
                                      <p:cBhvr additive="base">
                                        <p:cTn id="35" dur="4000"/>
                                        <p:tgtEl>
                                          <p:spTgt spid="12"/>
                                        </p:tgtEl>
                                        <p:attrNameLst>
                                          <p:attrName>ppt_y</p:attrName>
                                        </p:attrNameLst>
                                      </p:cBhvr>
                                      <p:tavLst>
                                        <p:tav tm="0">
                                          <p:val>
                                            <p:strVal val="ppt_y"/>
                                          </p:val>
                                        </p:tav>
                                        <p:tav tm="100000">
                                          <p:val>
                                            <p:strVal val="0-ppt_h/2"/>
                                          </p:val>
                                        </p:tav>
                                      </p:tavLst>
                                    </p:anim>
                                    <p:set>
                                      <p:cBhvr>
                                        <p:cTn id="36" dur="1" fill="hold">
                                          <p:stCondLst>
                                            <p:cond delay="3999"/>
                                          </p:stCondLst>
                                        </p:cTn>
                                        <p:tgtEl>
                                          <p:spTgt spid="12"/>
                                        </p:tgtEl>
                                        <p:attrNameLst>
                                          <p:attrName>style.visibility</p:attrName>
                                        </p:attrNameLst>
                                      </p:cBhvr>
                                      <p:to>
                                        <p:strVal val="hidden"/>
                                      </p:to>
                                    </p:set>
                                  </p:childTnLst>
                                </p:cTn>
                              </p:par>
                              <p:par>
                                <p:cTn id="37" presetID="8" presetClass="entr" presetSubtype="32"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diamond(out)">
                                      <p:cBhvr>
                                        <p:cTn id="39" dur="4000"/>
                                        <p:tgtEl>
                                          <p:spTgt spid="14"/>
                                        </p:tgtEl>
                                      </p:cBhvr>
                                    </p:animEffect>
                                  </p:childTnLst>
                                </p:cTn>
                              </p:par>
                              <p:par>
                                <p:cTn id="40" presetID="23" presetClass="entr" presetSubtype="288"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4000" fill="hold"/>
                                        <p:tgtEl>
                                          <p:spTgt spid="14"/>
                                        </p:tgtEl>
                                        <p:attrNameLst>
                                          <p:attrName>ppt_w</p:attrName>
                                        </p:attrNameLst>
                                      </p:cBhvr>
                                      <p:tavLst>
                                        <p:tav tm="0">
                                          <p:val>
                                            <p:strVal val="4/3*#ppt_w"/>
                                          </p:val>
                                        </p:tav>
                                        <p:tav tm="100000">
                                          <p:val>
                                            <p:strVal val="#ppt_w"/>
                                          </p:val>
                                        </p:tav>
                                      </p:tavLst>
                                    </p:anim>
                                    <p:anim calcmode="lin" valueType="num">
                                      <p:cBhvr>
                                        <p:cTn id="43" dur="4000" fill="hold"/>
                                        <p:tgtEl>
                                          <p:spTgt spid="14"/>
                                        </p:tgtEl>
                                        <p:attrNameLst>
                                          <p:attrName>ppt_h</p:attrName>
                                        </p:attrNameLst>
                                      </p:cBhvr>
                                      <p:tavLst>
                                        <p:tav tm="0">
                                          <p:val>
                                            <p:strVal val="4/3*#ppt_h"/>
                                          </p:val>
                                        </p:tav>
                                        <p:tav tm="100000">
                                          <p:val>
                                            <p:strVal val="#ppt_h"/>
                                          </p:val>
                                        </p:tav>
                                      </p:tavLst>
                                    </p:anim>
                                  </p:childTnLst>
                                </p:cTn>
                              </p:par>
                            </p:childTnLst>
                          </p:cTn>
                        </p:par>
                        <p:par>
                          <p:cTn id="44" fill="hold">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7"/>
                                        </p:tgtEl>
                                        <p:attrNameLst>
                                          <p:attrName>style.visibility</p:attrName>
                                        </p:attrNameLst>
                                      </p:cBhvr>
                                      <p:to>
                                        <p:strVal val="visible"/>
                                      </p:to>
                                    </p:set>
                                    <p:animEffect transition="in" filter="fade">
                                      <p:cBhvr>
                                        <p:cTn id="47" dur="1000"/>
                                        <p:tgtEl>
                                          <p:spTgt spid="17"/>
                                        </p:tgtEl>
                                      </p:cBhvr>
                                    </p:animEffect>
                                    <p:anim calcmode="lin" valueType="num">
                                      <p:cBhvr>
                                        <p:cTn id="48" dur="1000" fill="hold"/>
                                        <p:tgtEl>
                                          <p:spTgt spid="17"/>
                                        </p:tgtEl>
                                        <p:attrNameLst>
                                          <p:attrName>ppt_x</p:attrName>
                                        </p:attrNameLst>
                                      </p:cBhvr>
                                      <p:tavLst>
                                        <p:tav tm="0">
                                          <p:val>
                                            <p:strVal val="#ppt_x-.1"/>
                                          </p:val>
                                        </p:tav>
                                        <p:tav tm="100000">
                                          <p:val>
                                            <p:strVal val="#ppt_x"/>
                                          </p:val>
                                        </p:tav>
                                      </p:tavLst>
                                    </p:anim>
                                    <p:anim calcmode="lin" valueType="num">
                                      <p:cBhvr>
                                        <p:cTn id="49" dur="1000" fill="hold"/>
                                        <p:tgtEl>
                                          <p:spTgt spid="17"/>
                                        </p:tgtEl>
                                        <p:attrNameLst>
                                          <p:attrName>ppt_y</p:attrName>
                                        </p:attrNameLst>
                                      </p:cBhvr>
                                      <p:tavLst>
                                        <p:tav tm="0">
                                          <p:val>
                                            <p:strVal val="#ppt_y"/>
                                          </p:val>
                                        </p:tav>
                                        <p:tav tm="100000">
                                          <p:val>
                                            <p:strVal val="#ppt_y"/>
                                          </p:val>
                                        </p:tav>
                                      </p:tavLst>
                                    </p:anim>
                                  </p:childTnLst>
                                </p:cTn>
                              </p:par>
                            </p:childTnLst>
                          </p:cTn>
                        </p:par>
                        <p:par>
                          <p:cTn id="50" fill="hold">
                            <p:stCondLst>
                              <p:cond delay="21300"/>
                            </p:stCondLst>
                            <p:childTnLst>
                              <p:par>
                                <p:cTn id="51" presetID="40" presetClass="entr" presetSubtype="0" fill="hold" grpId="0" nodeType="afterEffect">
                                  <p:stCondLst>
                                    <p:cond delay="1000"/>
                                  </p:stCondLst>
                                  <p:iterate type="lt">
                                    <p:tmPct val="10000"/>
                                  </p:iterate>
                                  <p:childTnLst>
                                    <p:set>
                                      <p:cBhvr>
                                        <p:cTn id="52" dur="1" fill="hold">
                                          <p:stCondLst>
                                            <p:cond delay="0"/>
                                          </p:stCondLst>
                                        </p:cTn>
                                        <p:tgtEl>
                                          <p:spTgt spid="21"/>
                                        </p:tgtEl>
                                        <p:attrNameLst>
                                          <p:attrName>style.visibility</p:attrName>
                                        </p:attrNameLst>
                                      </p:cBhvr>
                                      <p:to>
                                        <p:strVal val="visible"/>
                                      </p:to>
                                    </p:set>
                                    <p:animEffect transition="in" filter="fade">
                                      <p:cBhvr>
                                        <p:cTn id="53" dur="1000"/>
                                        <p:tgtEl>
                                          <p:spTgt spid="21"/>
                                        </p:tgtEl>
                                      </p:cBhvr>
                                    </p:animEffect>
                                    <p:anim calcmode="lin" valueType="num">
                                      <p:cBhvr>
                                        <p:cTn id="54" dur="1000" fill="hold"/>
                                        <p:tgtEl>
                                          <p:spTgt spid="21"/>
                                        </p:tgtEl>
                                        <p:attrNameLst>
                                          <p:attrName>ppt_x</p:attrName>
                                        </p:attrNameLst>
                                      </p:cBhvr>
                                      <p:tavLst>
                                        <p:tav tm="0">
                                          <p:val>
                                            <p:strVal val="#ppt_x-.1"/>
                                          </p:val>
                                        </p:tav>
                                        <p:tav tm="100000">
                                          <p:val>
                                            <p:strVal val="#ppt_x"/>
                                          </p:val>
                                        </p:tav>
                                      </p:tavLst>
                                    </p:anim>
                                    <p:anim calcmode="lin" valueType="num">
                                      <p:cBhvr>
                                        <p:cTn id="55"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7084_fontanna-johannesburg-rpa.jpg"/>
          <p:cNvPicPr>
            <a:picLocks noGrp="1" noChangeAspect="1"/>
          </p:cNvPicPr>
          <p:nvPr isPhoto="1"/>
        </p:nvPicPr>
        <p:blipFill>
          <a:blip r:embed="rId2" cstate="print"/>
          <a:stretch>
            <a:fillRect/>
          </a:stretch>
        </p:blipFill>
        <p:spPr bwMode="auto">
          <a:xfrm>
            <a:off x="0" y="3176"/>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Onda"/>
          <p:cNvSpPr/>
          <p:nvPr/>
        </p:nvSpPr>
        <p:spPr>
          <a:xfrm rot="5400000">
            <a:off x="-1895475" y="2046289"/>
            <a:ext cx="4465638" cy="1325563"/>
          </a:xfrm>
          <a:prstGeom prst="wave">
            <a:avLst>
              <a:gd name="adj1" fmla="val 20000"/>
              <a:gd name="adj2" fmla="val -10000"/>
            </a:avLst>
          </a:prstGeom>
          <a:solidFill>
            <a:schemeClr val="tx1">
              <a:lumMod val="50000"/>
              <a:alpha val="80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Onda"/>
          <p:cNvSpPr/>
          <p:nvPr/>
        </p:nvSpPr>
        <p:spPr>
          <a:xfrm rot="5400000">
            <a:off x="-752475" y="2046288"/>
            <a:ext cx="4465638" cy="1325562"/>
          </a:xfrm>
          <a:prstGeom prst="wave">
            <a:avLst>
              <a:gd name="adj1" fmla="val 20000"/>
              <a:gd name="adj2" fmla="val -10000"/>
            </a:avLst>
          </a:prstGeom>
          <a:solidFill>
            <a:schemeClr val="tx1">
              <a:lumMod val="50000"/>
              <a:alpha val="80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Onda"/>
          <p:cNvSpPr/>
          <p:nvPr/>
        </p:nvSpPr>
        <p:spPr>
          <a:xfrm rot="5400000">
            <a:off x="464344" y="1977233"/>
            <a:ext cx="4465638" cy="1463675"/>
          </a:xfrm>
          <a:prstGeom prst="wave">
            <a:avLst>
              <a:gd name="adj1" fmla="val 20000"/>
              <a:gd name="adj2" fmla="val -10000"/>
            </a:avLst>
          </a:prstGeom>
          <a:solidFill>
            <a:schemeClr val="tx1">
              <a:lumMod val="50000"/>
              <a:alpha val="80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rot="5400000">
            <a:off x="1676402" y="2105026"/>
            <a:ext cx="4465637" cy="1325562"/>
          </a:xfrm>
          <a:prstGeom prst="wave">
            <a:avLst>
              <a:gd name="adj1" fmla="val 20000"/>
              <a:gd name="adj2" fmla="val -10000"/>
            </a:avLst>
          </a:prstGeom>
          <a:solidFill>
            <a:schemeClr val="tx1">
              <a:lumMod val="50000"/>
              <a:alpha val="80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Onda"/>
          <p:cNvSpPr/>
          <p:nvPr/>
        </p:nvSpPr>
        <p:spPr>
          <a:xfrm rot="5400000">
            <a:off x="2819402" y="2105026"/>
            <a:ext cx="4465637" cy="1325562"/>
          </a:xfrm>
          <a:prstGeom prst="wave">
            <a:avLst>
              <a:gd name="adj1" fmla="val 20000"/>
              <a:gd name="adj2" fmla="val -10000"/>
            </a:avLst>
          </a:prstGeom>
          <a:solidFill>
            <a:schemeClr val="tx1">
              <a:lumMod val="50000"/>
              <a:alpha val="80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5400000">
            <a:off x="4037014" y="2036764"/>
            <a:ext cx="4464050" cy="1463675"/>
          </a:xfrm>
          <a:prstGeom prst="wave">
            <a:avLst>
              <a:gd name="adj1" fmla="val 20000"/>
              <a:gd name="adj2" fmla="val -10000"/>
            </a:avLst>
          </a:prstGeom>
          <a:solidFill>
            <a:schemeClr val="tx1">
              <a:lumMod val="50000"/>
              <a:alpha val="80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5400000">
            <a:off x="5356227" y="2106614"/>
            <a:ext cx="4464050" cy="1323975"/>
          </a:xfrm>
          <a:prstGeom prst="wave">
            <a:avLst>
              <a:gd name="adj1" fmla="val 20000"/>
              <a:gd name="adj2" fmla="val -10000"/>
            </a:avLst>
          </a:prstGeom>
          <a:solidFill>
            <a:schemeClr val="tx1">
              <a:lumMod val="50000"/>
              <a:alpha val="80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5400000">
            <a:off x="6572252" y="2035176"/>
            <a:ext cx="4465637" cy="1465262"/>
          </a:xfrm>
          <a:prstGeom prst="wave">
            <a:avLst>
              <a:gd name="adj1" fmla="val 20000"/>
              <a:gd name="adj2" fmla="val -10000"/>
            </a:avLst>
          </a:prstGeom>
          <a:solidFill>
            <a:schemeClr val="tx1">
              <a:lumMod val="50000"/>
              <a:alpha val="80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611560"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Él siempre se sintió segoviano. Sus vivencias eran de Linares. Pero mis bisabuelos se quedaron allí. Y es una tragedia no poder ir a poner flores a tus muertos", lamenta.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2" name="11 CuadroTexto"/>
          <p:cNvSpPr txBox="1"/>
          <p:nvPr/>
        </p:nvSpPr>
        <p:spPr>
          <a:xfrm>
            <a:off x="827584" y="841276"/>
            <a:ext cx="7128792" cy="369332"/>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Nivel del agua subiendo y desmoronando los muros de adobe. </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wipe dir="d"/>
      </p:transition>
    </mc:Choice>
    <mc:Fallback xmlns="">
      <p:transition spd="slow" advTm="29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4000"/>
                                        <p:tgtEl>
                                          <p:spTgt spid="3"/>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4000"/>
                                        <p:tgtEl>
                                          <p:spTgt spid="4"/>
                                        </p:tgtEl>
                                      </p:cBhvr>
                                    </p:animEffect>
                                  </p:childTnLst>
                                </p:cTn>
                              </p:par>
                              <p:par>
                                <p:cTn id="11" presetID="3"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4000"/>
                                        <p:tgtEl>
                                          <p:spTgt spid="5"/>
                                        </p:tgtEl>
                                      </p:cBhvr>
                                    </p:animEffect>
                                  </p:childTnLst>
                                </p:cTn>
                              </p:par>
                              <p:par>
                                <p:cTn id="14" presetID="3"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4000"/>
                                        <p:tgtEl>
                                          <p:spTgt spid="6"/>
                                        </p:tgtEl>
                                      </p:cBhvr>
                                    </p:animEffect>
                                  </p:childTnLst>
                                </p:cTn>
                              </p:par>
                              <p:par>
                                <p:cTn id="17" presetID="3"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4000"/>
                                        <p:tgtEl>
                                          <p:spTgt spid="7"/>
                                        </p:tgtEl>
                                      </p:cBhvr>
                                    </p:animEffect>
                                  </p:childTnLst>
                                </p:cTn>
                              </p:par>
                              <p:par>
                                <p:cTn id="20" presetID="3" presetClass="entr" presetSubtype="1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4000"/>
                                        <p:tgtEl>
                                          <p:spTgt spid="8"/>
                                        </p:tgtEl>
                                      </p:cBhvr>
                                    </p:animEffect>
                                  </p:childTnLst>
                                </p:cTn>
                              </p:par>
                              <p:par>
                                <p:cTn id="23" presetID="3" presetClass="entr" presetSubtype="1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4000"/>
                                        <p:tgtEl>
                                          <p:spTgt spid="9"/>
                                        </p:tgtEl>
                                      </p:cBhvr>
                                    </p:animEffect>
                                  </p:childTnLst>
                                </p:cTn>
                              </p:par>
                              <p:par>
                                <p:cTn id="26" presetID="3" presetClass="entr" presetSubtype="10"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horizontal)">
                                      <p:cBhvr>
                                        <p:cTn id="28" dur="4000"/>
                                        <p:tgtEl>
                                          <p:spTgt spid="10"/>
                                        </p:tgtEl>
                                      </p:cBhvr>
                                    </p:animEffect>
                                  </p:childTnLst>
                                </p:cTn>
                              </p:par>
                              <p:par>
                                <p:cTn id="29" presetID="2" presetClass="entr" presetSubtype="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4000" fill="hold"/>
                                        <p:tgtEl>
                                          <p:spTgt spid="3"/>
                                        </p:tgtEl>
                                        <p:attrNameLst>
                                          <p:attrName>ppt_x</p:attrName>
                                        </p:attrNameLst>
                                      </p:cBhvr>
                                      <p:tavLst>
                                        <p:tav tm="0">
                                          <p:val>
                                            <p:strVal val="0-#ppt_w/2"/>
                                          </p:val>
                                        </p:tav>
                                        <p:tav tm="100000">
                                          <p:val>
                                            <p:strVal val="#ppt_x"/>
                                          </p:val>
                                        </p:tav>
                                      </p:tavLst>
                                    </p:anim>
                                    <p:anim calcmode="lin" valueType="num">
                                      <p:cBhvr additive="base">
                                        <p:cTn id="32" dur="4000" fill="hold"/>
                                        <p:tgtEl>
                                          <p:spTgt spid="3"/>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4000" fill="hold"/>
                                        <p:tgtEl>
                                          <p:spTgt spid="3"/>
                                        </p:tgtEl>
                                        <p:attrNameLst>
                                          <p:attrName>ppt_w</p:attrName>
                                        </p:attrNameLst>
                                      </p:cBhvr>
                                      <p:tavLst>
                                        <p:tav tm="0" fmla="#ppt_w*sin(2.5*pi*$)">
                                          <p:val>
                                            <p:fltVal val="0"/>
                                          </p:val>
                                        </p:tav>
                                        <p:tav tm="100000">
                                          <p:val>
                                            <p:fltVal val="1"/>
                                          </p:val>
                                        </p:tav>
                                      </p:tavLst>
                                    </p:anim>
                                    <p:anim calcmode="lin" valueType="num">
                                      <p:cBhvr>
                                        <p:cTn id="36" dur="4000" fill="hold"/>
                                        <p:tgtEl>
                                          <p:spTgt spid="3"/>
                                        </p:tgtEl>
                                        <p:attrNameLst>
                                          <p:attrName>ppt_h</p:attrName>
                                        </p:attrNameLst>
                                      </p:cBhvr>
                                      <p:tavLst>
                                        <p:tav tm="0">
                                          <p:val>
                                            <p:strVal val="#ppt_h"/>
                                          </p:val>
                                        </p:tav>
                                        <p:tav tm="100000">
                                          <p:val>
                                            <p:strVal val="#ppt_h"/>
                                          </p:val>
                                        </p:tav>
                                      </p:tavLst>
                                    </p:anim>
                                  </p:childTnLst>
                                </p:cTn>
                              </p:par>
                              <p:par>
                                <p:cTn id="37" presetID="2" presetClass="entr" presetSubtype="8"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4000" fill="hold"/>
                                        <p:tgtEl>
                                          <p:spTgt spid="4"/>
                                        </p:tgtEl>
                                        <p:attrNameLst>
                                          <p:attrName>ppt_x</p:attrName>
                                        </p:attrNameLst>
                                      </p:cBhvr>
                                      <p:tavLst>
                                        <p:tav tm="0">
                                          <p:val>
                                            <p:strVal val="0-#ppt_w/2"/>
                                          </p:val>
                                        </p:tav>
                                        <p:tav tm="100000">
                                          <p:val>
                                            <p:strVal val="#ppt_x"/>
                                          </p:val>
                                        </p:tav>
                                      </p:tavLst>
                                    </p:anim>
                                    <p:anim calcmode="lin" valueType="num">
                                      <p:cBhvr additive="base">
                                        <p:cTn id="40" dur="4000" fill="hold"/>
                                        <p:tgtEl>
                                          <p:spTgt spid="4"/>
                                        </p:tgtEl>
                                        <p:attrNameLst>
                                          <p:attrName>ppt_y</p:attrName>
                                        </p:attrNameLst>
                                      </p:cBhvr>
                                      <p:tavLst>
                                        <p:tav tm="0">
                                          <p:val>
                                            <p:strVal val="#ppt_y"/>
                                          </p:val>
                                        </p:tav>
                                        <p:tav tm="100000">
                                          <p:val>
                                            <p:strVal val="#ppt_y"/>
                                          </p:val>
                                        </p:tav>
                                      </p:tavLst>
                                    </p:anim>
                                  </p:childTnLst>
                                </p:cTn>
                              </p:par>
                              <p:par>
                                <p:cTn id="41" presetID="19" presetClass="entr" presetSubtype="10"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4000" fill="hold"/>
                                        <p:tgtEl>
                                          <p:spTgt spid="4"/>
                                        </p:tgtEl>
                                        <p:attrNameLst>
                                          <p:attrName>ppt_w</p:attrName>
                                        </p:attrNameLst>
                                      </p:cBhvr>
                                      <p:tavLst>
                                        <p:tav tm="0" fmla="#ppt_w*sin(2.5*pi*$)">
                                          <p:val>
                                            <p:fltVal val="0"/>
                                          </p:val>
                                        </p:tav>
                                        <p:tav tm="100000">
                                          <p:val>
                                            <p:fltVal val="1"/>
                                          </p:val>
                                        </p:tav>
                                      </p:tavLst>
                                    </p:anim>
                                    <p:anim calcmode="lin" valueType="num">
                                      <p:cBhvr>
                                        <p:cTn id="44" dur="4000" fill="hold"/>
                                        <p:tgtEl>
                                          <p:spTgt spid="4"/>
                                        </p:tgtEl>
                                        <p:attrNameLst>
                                          <p:attrName>ppt_h</p:attrName>
                                        </p:attrNameLst>
                                      </p:cBhvr>
                                      <p:tavLst>
                                        <p:tav tm="0">
                                          <p:val>
                                            <p:strVal val="#ppt_h"/>
                                          </p:val>
                                        </p:tav>
                                        <p:tav tm="100000">
                                          <p:val>
                                            <p:strVal val="#ppt_h"/>
                                          </p:val>
                                        </p:tav>
                                      </p:tavLst>
                                    </p:anim>
                                  </p:childTnLst>
                                </p:cTn>
                              </p:par>
                              <p:par>
                                <p:cTn id="45" presetID="2" presetClass="entr" presetSubtype="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4000" fill="hold"/>
                                        <p:tgtEl>
                                          <p:spTgt spid="5"/>
                                        </p:tgtEl>
                                        <p:attrNameLst>
                                          <p:attrName>ppt_x</p:attrName>
                                        </p:attrNameLst>
                                      </p:cBhvr>
                                      <p:tavLst>
                                        <p:tav tm="0">
                                          <p:val>
                                            <p:strVal val="0-#ppt_w/2"/>
                                          </p:val>
                                        </p:tav>
                                        <p:tav tm="100000">
                                          <p:val>
                                            <p:strVal val="#ppt_x"/>
                                          </p:val>
                                        </p:tav>
                                      </p:tavLst>
                                    </p:anim>
                                    <p:anim calcmode="lin" valueType="num">
                                      <p:cBhvr additive="base">
                                        <p:cTn id="48" dur="4000" fill="hold"/>
                                        <p:tgtEl>
                                          <p:spTgt spid="5"/>
                                        </p:tgtEl>
                                        <p:attrNameLst>
                                          <p:attrName>ppt_y</p:attrName>
                                        </p:attrNameLst>
                                      </p:cBhvr>
                                      <p:tavLst>
                                        <p:tav tm="0">
                                          <p:val>
                                            <p:strVal val="#ppt_y"/>
                                          </p:val>
                                        </p:tav>
                                        <p:tav tm="100000">
                                          <p:val>
                                            <p:strVal val="#ppt_y"/>
                                          </p:val>
                                        </p:tav>
                                      </p:tavLst>
                                    </p:anim>
                                  </p:childTnLst>
                                </p:cTn>
                              </p:par>
                              <p:par>
                                <p:cTn id="49" presetID="19" presetClass="entr" presetSubtype="10"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4000" fill="hold"/>
                                        <p:tgtEl>
                                          <p:spTgt spid="5"/>
                                        </p:tgtEl>
                                        <p:attrNameLst>
                                          <p:attrName>ppt_w</p:attrName>
                                        </p:attrNameLst>
                                      </p:cBhvr>
                                      <p:tavLst>
                                        <p:tav tm="0" fmla="#ppt_w*sin(2.5*pi*$)">
                                          <p:val>
                                            <p:fltVal val="0"/>
                                          </p:val>
                                        </p:tav>
                                        <p:tav tm="100000">
                                          <p:val>
                                            <p:fltVal val="1"/>
                                          </p:val>
                                        </p:tav>
                                      </p:tavLst>
                                    </p:anim>
                                    <p:anim calcmode="lin" valueType="num">
                                      <p:cBhvr>
                                        <p:cTn id="52" dur="4000" fill="hold"/>
                                        <p:tgtEl>
                                          <p:spTgt spid="5"/>
                                        </p:tgtEl>
                                        <p:attrNameLst>
                                          <p:attrName>ppt_h</p:attrName>
                                        </p:attrNameLst>
                                      </p:cBhvr>
                                      <p:tavLst>
                                        <p:tav tm="0">
                                          <p:val>
                                            <p:strVal val="#ppt_h"/>
                                          </p:val>
                                        </p:tav>
                                        <p:tav tm="100000">
                                          <p:val>
                                            <p:strVal val="#ppt_h"/>
                                          </p:val>
                                        </p:tav>
                                      </p:tavLst>
                                    </p:anim>
                                  </p:childTnLst>
                                </p:cTn>
                              </p:par>
                              <p:par>
                                <p:cTn id="53" presetID="2" presetClass="entr" presetSubtype="8"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4000" fill="hold"/>
                                        <p:tgtEl>
                                          <p:spTgt spid="6"/>
                                        </p:tgtEl>
                                        <p:attrNameLst>
                                          <p:attrName>ppt_x</p:attrName>
                                        </p:attrNameLst>
                                      </p:cBhvr>
                                      <p:tavLst>
                                        <p:tav tm="0">
                                          <p:val>
                                            <p:strVal val="0-#ppt_w/2"/>
                                          </p:val>
                                        </p:tav>
                                        <p:tav tm="100000">
                                          <p:val>
                                            <p:strVal val="#ppt_x"/>
                                          </p:val>
                                        </p:tav>
                                      </p:tavLst>
                                    </p:anim>
                                    <p:anim calcmode="lin" valueType="num">
                                      <p:cBhvr additive="base">
                                        <p:cTn id="56" dur="4000" fill="hold"/>
                                        <p:tgtEl>
                                          <p:spTgt spid="6"/>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4000" fill="hold"/>
                                        <p:tgtEl>
                                          <p:spTgt spid="6"/>
                                        </p:tgtEl>
                                        <p:attrNameLst>
                                          <p:attrName>ppt_w</p:attrName>
                                        </p:attrNameLst>
                                      </p:cBhvr>
                                      <p:tavLst>
                                        <p:tav tm="0" fmla="#ppt_w*sin(2.5*pi*$)">
                                          <p:val>
                                            <p:fltVal val="0"/>
                                          </p:val>
                                        </p:tav>
                                        <p:tav tm="100000">
                                          <p:val>
                                            <p:fltVal val="1"/>
                                          </p:val>
                                        </p:tav>
                                      </p:tavLst>
                                    </p:anim>
                                    <p:anim calcmode="lin" valueType="num">
                                      <p:cBhvr>
                                        <p:cTn id="60" dur="4000" fill="hold"/>
                                        <p:tgtEl>
                                          <p:spTgt spid="6"/>
                                        </p:tgtEl>
                                        <p:attrNameLst>
                                          <p:attrName>ppt_h</p:attrName>
                                        </p:attrNameLst>
                                      </p:cBhvr>
                                      <p:tavLst>
                                        <p:tav tm="0">
                                          <p:val>
                                            <p:strVal val="#ppt_h"/>
                                          </p:val>
                                        </p:tav>
                                        <p:tav tm="100000">
                                          <p:val>
                                            <p:strVal val="#ppt_h"/>
                                          </p:val>
                                        </p:tav>
                                      </p:tavLst>
                                    </p:anim>
                                  </p:childTnLst>
                                </p:cTn>
                              </p:par>
                              <p:par>
                                <p:cTn id="61" presetID="2" presetClass="entr" presetSubtype="8"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4000" fill="hold"/>
                                        <p:tgtEl>
                                          <p:spTgt spid="7"/>
                                        </p:tgtEl>
                                        <p:attrNameLst>
                                          <p:attrName>ppt_x</p:attrName>
                                        </p:attrNameLst>
                                      </p:cBhvr>
                                      <p:tavLst>
                                        <p:tav tm="0">
                                          <p:val>
                                            <p:strVal val="0-#ppt_w/2"/>
                                          </p:val>
                                        </p:tav>
                                        <p:tav tm="100000">
                                          <p:val>
                                            <p:strVal val="#ppt_x"/>
                                          </p:val>
                                        </p:tav>
                                      </p:tavLst>
                                    </p:anim>
                                    <p:anim calcmode="lin" valueType="num">
                                      <p:cBhvr additive="base">
                                        <p:cTn id="64" dur="4000" fill="hold"/>
                                        <p:tgtEl>
                                          <p:spTgt spid="7"/>
                                        </p:tgtEl>
                                        <p:attrNameLst>
                                          <p:attrName>ppt_y</p:attrName>
                                        </p:attrNameLst>
                                      </p:cBhvr>
                                      <p:tavLst>
                                        <p:tav tm="0">
                                          <p:val>
                                            <p:strVal val="#ppt_y"/>
                                          </p:val>
                                        </p:tav>
                                        <p:tav tm="100000">
                                          <p:val>
                                            <p:strVal val="#ppt_y"/>
                                          </p:val>
                                        </p:tav>
                                      </p:tavLst>
                                    </p:anim>
                                  </p:childTnLst>
                                </p:cTn>
                              </p:par>
                              <p:par>
                                <p:cTn id="65" presetID="19" presetClass="entr" presetSubtype="1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4000" fill="hold"/>
                                        <p:tgtEl>
                                          <p:spTgt spid="7"/>
                                        </p:tgtEl>
                                        <p:attrNameLst>
                                          <p:attrName>ppt_w</p:attrName>
                                        </p:attrNameLst>
                                      </p:cBhvr>
                                      <p:tavLst>
                                        <p:tav tm="0" fmla="#ppt_w*sin(2.5*pi*$)">
                                          <p:val>
                                            <p:fltVal val="0"/>
                                          </p:val>
                                        </p:tav>
                                        <p:tav tm="100000">
                                          <p:val>
                                            <p:fltVal val="1"/>
                                          </p:val>
                                        </p:tav>
                                      </p:tavLst>
                                    </p:anim>
                                    <p:anim calcmode="lin" valueType="num">
                                      <p:cBhvr>
                                        <p:cTn id="68" dur="4000" fill="hold"/>
                                        <p:tgtEl>
                                          <p:spTgt spid="7"/>
                                        </p:tgtEl>
                                        <p:attrNameLst>
                                          <p:attrName>ppt_h</p:attrName>
                                        </p:attrNameLst>
                                      </p:cBhvr>
                                      <p:tavLst>
                                        <p:tav tm="0">
                                          <p:val>
                                            <p:strVal val="#ppt_h"/>
                                          </p:val>
                                        </p:tav>
                                        <p:tav tm="100000">
                                          <p:val>
                                            <p:strVal val="#ppt_h"/>
                                          </p:val>
                                        </p:tav>
                                      </p:tavLst>
                                    </p:anim>
                                  </p:childTnLst>
                                </p:cTn>
                              </p:par>
                              <p:par>
                                <p:cTn id="69" presetID="2" presetClass="entr" presetSubtype="8"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4000" fill="hold"/>
                                        <p:tgtEl>
                                          <p:spTgt spid="8"/>
                                        </p:tgtEl>
                                        <p:attrNameLst>
                                          <p:attrName>ppt_x</p:attrName>
                                        </p:attrNameLst>
                                      </p:cBhvr>
                                      <p:tavLst>
                                        <p:tav tm="0">
                                          <p:val>
                                            <p:strVal val="0-#ppt_w/2"/>
                                          </p:val>
                                        </p:tav>
                                        <p:tav tm="100000">
                                          <p:val>
                                            <p:strVal val="#ppt_x"/>
                                          </p:val>
                                        </p:tav>
                                      </p:tavLst>
                                    </p:anim>
                                    <p:anim calcmode="lin" valueType="num">
                                      <p:cBhvr additive="base">
                                        <p:cTn id="72" dur="4000" fill="hold"/>
                                        <p:tgtEl>
                                          <p:spTgt spid="8"/>
                                        </p:tgtEl>
                                        <p:attrNameLst>
                                          <p:attrName>ppt_y</p:attrName>
                                        </p:attrNameLst>
                                      </p:cBhvr>
                                      <p:tavLst>
                                        <p:tav tm="0">
                                          <p:val>
                                            <p:strVal val="#ppt_y"/>
                                          </p:val>
                                        </p:tav>
                                        <p:tav tm="100000">
                                          <p:val>
                                            <p:strVal val="#ppt_y"/>
                                          </p:val>
                                        </p:tav>
                                      </p:tavLst>
                                    </p:anim>
                                  </p:childTnLst>
                                </p:cTn>
                              </p:par>
                              <p:par>
                                <p:cTn id="73" presetID="19" presetClass="entr" presetSubtype="10" fill="hold" nodeType="withEffect">
                                  <p:stCondLst>
                                    <p:cond delay="0"/>
                                  </p:stCondLst>
                                  <p:childTnLst>
                                    <p:set>
                                      <p:cBhvr>
                                        <p:cTn id="74" dur="1" fill="hold">
                                          <p:stCondLst>
                                            <p:cond delay="0"/>
                                          </p:stCondLst>
                                        </p:cTn>
                                        <p:tgtEl>
                                          <p:spTgt spid="8"/>
                                        </p:tgtEl>
                                        <p:attrNameLst>
                                          <p:attrName>style.visibility</p:attrName>
                                        </p:attrNameLst>
                                      </p:cBhvr>
                                      <p:to>
                                        <p:strVal val="visible"/>
                                      </p:to>
                                    </p:set>
                                    <p:anim calcmode="lin" valueType="num">
                                      <p:cBhvr>
                                        <p:cTn id="75" dur="4000" fill="hold"/>
                                        <p:tgtEl>
                                          <p:spTgt spid="8"/>
                                        </p:tgtEl>
                                        <p:attrNameLst>
                                          <p:attrName>ppt_w</p:attrName>
                                        </p:attrNameLst>
                                      </p:cBhvr>
                                      <p:tavLst>
                                        <p:tav tm="0" fmla="#ppt_w*sin(2.5*pi*$)">
                                          <p:val>
                                            <p:fltVal val="0"/>
                                          </p:val>
                                        </p:tav>
                                        <p:tav tm="100000">
                                          <p:val>
                                            <p:fltVal val="1"/>
                                          </p:val>
                                        </p:tav>
                                      </p:tavLst>
                                    </p:anim>
                                    <p:anim calcmode="lin" valueType="num">
                                      <p:cBhvr>
                                        <p:cTn id="76" dur="4000" fill="hold"/>
                                        <p:tgtEl>
                                          <p:spTgt spid="8"/>
                                        </p:tgtEl>
                                        <p:attrNameLst>
                                          <p:attrName>ppt_h</p:attrName>
                                        </p:attrNameLst>
                                      </p:cBhvr>
                                      <p:tavLst>
                                        <p:tav tm="0">
                                          <p:val>
                                            <p:strVal val="#ppt_h"/>
                                          </p:val>
                                        </p:tav>
                                        <p:tav tm="100000">
                                          <p:val>
                                            <p:strVal val="#ppt_h"/>
                                          </p:val>
                                        </p:tav>
                                      </p:tavLst>
                                    </p:anim>
                                  </p:childTnLst>
                                </p:cTn>
                              </p:par>
                              <p:par>
                                <p:cTn id="77" presetID="2" presetClass="entr" presetSubtype="8"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additive="base">
                                        <p:cTn id="79" dur="4000" fill="hold"/>
                                        <p:tgtEl>
                                          <p:spTgt spid="9"/>
                                        </p:tgtEl>
                                        <p:attrNameLst>
                                          <p:attrName>ppt_x</p:attrName>
                                        </p:attrNameLst>
                                      </p:cBhvr>
                                      <p:tavLst>
                                        <p:tav tm="0">
                                          <p:val>
                                            <p:strVal val="0-#ppt_w/2"/>
                                          </p:val>
                                        </p:tav>
                                        <p:tav tm="100000">
                                          <p:val>
                                            <p:strVal val="#ppt_x"/>
                                          </p:val>
                                        </p:tav>
                                      </p:tavLst>
                                    </p:anim>
                                    <p:anim calcmode="lin" valueType="num">
                                      <p:cBhvr additive="base">
                                        <p:cTn id="80" dur="4000" fill="hold"/>
                                        <p:tgtEl>
                                          <p:spTgt spid="9"/>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4000" fill="hold"/>
                                        <p:tgtEl>
                                          <p:spTgt spid="9"/>
                                        </p:tgtEl>
                                        <p:attrNameLst>
                                          <p:attrName>ppt_w</p:attrName>
                                        </p:attrNameLst>
                                      </p:cBhvr>
                                      <p:tavLst>
                                        <p:tav tm="0" fmla="#ppt_w*sin(2.5*pi*$)">
                                          <p:val>
                                            <p:fltVal val="0"/>
                                          </p:val>
                                        </p:tav>
                                        <p:tav tm="100000">
                                          <p:val>
                                            <p:fltVal val="1"/>
                                          </p:val>
                                        </p:tav>
                                      </p:tavLst>
                                    </p:anim>
                                    <p:anim calcmode="lin" valueType="num">
                                      <p:cBhvr>
                                        <p:cTn id="84" dur="4000" fill="hold"/>
                                        <p:tgtEl>
                                          <p:spTgt spid="9"/>
                                        </p:tgtEl>
                                        <p:attrNameLst>
                                          <p:attrName>ppt_h</p:attrName>
                                        </p:attrNameLst>
                                      </p:cBhvr>
                                      <p:tavLst>
                                        <p:tav tm="0">
                                          <p:val>
                                            <p:strVal val="#ppt_h"/>
                                          </p:val>
                                        </p:tav>
                                        <p:tav tm="100000">
                                          <p:val>
                                            <p:strVal val="#ppt_h"/>
                                          </p:val>
                                        </p:tav>
                                      </p:tavLst>
                                    </p:anim>
                                  </p:childTnLst>
                                </p:cTn>
                              </p:par>
                              <p:par>
                                <p:cTn id="85" presetID="2" presetClass="entr" presetSubtype="8"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4000" fill="hold"/>
                                        <p:tgtEl>
                                          <p:spTgt spid="10"/>
                                        </p:tgtEl>
                                        <p:attrNameLst>
                                          <p:attrName>ppt_x</p:attrName>
                                        </p:attrNameLst>
                                      </p:cBhvr>
                                      <p:tavLst>
                                        <p:tav tm="0">
                                          <p:val>
                                            <p:strVal val="0-#ppt_w/2"/>
                                          </p:val>
                                        </p:tav>
                                        <p:tav tm="100000">
                                          <p:val>
                                            <p:strVal val="#ppt_x"/>
                                          </p:val>
                                        </p:tav>
                                      </p:tavLst>
                                    </p:anim>
                                    <p:anim calcmode="lin" valueType="num">
                                      <p:cBhvr additive="base">
                                        <p:cTn id="88" dur="4000" fill="hold"/>
                                        <p:tgtEl>
                                          <p:spTgt spid="10"/>
                                        </p:tgtEl>
                                        <p:attrNameLst>
                                          <p:attrName>ppt_y</p:attrName>
                                        </p:attrNameLst>
                                      </p:cBhvr>
                                      <p:tavLst>
                                        <p:tav tm="0">
                                          <p:val>
                                            <p:strVal val="#ppt_y"/>
                                          </p:val>
                                        </p:tav>
                                        <p:tav tm="100000">
                                          <p:val>
                                            <p:strVal val="#ppt_y"/>
                                          </p:val>
                                        </p:tav>
                                      </p:tavLst>
                                    </p:anim>
                                  </p:childTnLst>
                                </p:cTn>
                              </p:par>
                              <p:par>
                                <p:cTn id="89" presetID="19" presetClass="entr" presetSubtype="10" fill="hold"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p:cTn id="91" dur="4000" fill="hold"/>
                                        <p:tgtEl>
                                          <p:spTgt spid="10"/>
                                        </p:tgtEl>
                                        <p:attrNameLst>
                                          <p:attrName>ppt_w</p:attrName>
                                        </p:attrNameLst>
                                      </p:cBhvr>
                                      <p:tavLst>
                                        <p:tav tm="0" fmla="#ppt_w*sin(2.5*pi*$)">
                                          <p:val>
                                            <p:fltVal val="0"/>
                                          </p:val>
                                        </p:tav>
                                        <p:tav tm="100000">
                                          <p:val>
                                            <p:fltVal val="1"/>
                                          </p:val>
                                        </p:tav>
                                      </p:tavLst>
                                    </p:anim>
                                    <p:anim calcmode="lin" valueType="num">
                                      <p:cBhvr>
                                        <p:cTn id="92" dur="4000" fill="hold"/>
                                        <p:tgtEl>
                                          <p:spTgt spid="10"/>
                                        </p:tgtEl>
                                        <p:attrNameLst>
                                          <p:attrName>ppt_h</p:attrName>
                                        </p:attrNameLst>
                                      </p:cBhvr>
                                      <p:tavLst>
                                        <p:tav tm="0">
                                          <p:val>
                                            <p:strVal val="#ppt_h"/>
                                          </p:val>
                                        </p:tav>
                                        <p:tav tm="100000">
                                          <p:val>
                                            <p:strVal val="#ppt_h"/>
                                          </p:val>
                                        </p:tav>
                                      </p:tavLst>
                                    </p:anim>
                                  </p:childTnLst>
                                </p:cTn>
                              </p:par>
                              <p:par>
                                <p:cTn id="93" presetID="2" presetClass="exit" presetSubtype="8" fill="hold" nodeType="withEffect">
                                  <p:stCondLst>
                                    <p:cond delay="0"/>
                                  </p:stCondLst>
                                  <p:childTnLst>
                                    <p:anim calcmode="lin" valueType="num">
                                      <p:cBhvr additive="base">
                                        <p:cTn id="94" dur="4000"/>
                                        <p:tgtEl>
                                          <p:spTgt spid="3"/>
                                        </p:tgtEl>
                                        <p:attrNameLst>
                                          <p:attrName>ppt_x</p:attrName>
                                        </p:attrNameLst>
                                      </p:cBhvr>
                                      <p:tavLst>
                                        <p:tav tm="0">
                                          <p:val>
                                            <p:strVal val="ppt_x"/>
                                          </p:val>
                                        </p:tav>
                                        <p:tav tm="100000">
                                          <p:val>
                                            <p:strVal val="0-ppt_w/2"/>
                                          </p:val>
                                        </p:tav>
                                      </p:tavLst>
                                    </p:anim>
                                    <p:anim calcmode="lin" valueType="num">
                                      <p:cBhvr additive="base">
                                        <p:cTn id="95" dur="4000"/>
                                        <p:tgtEl>
                                          <p:spTgt spid="3"/>
                                        </p:tgtEl>
                                        <p:attrNameLst>
                                          <p:attrName>ppt_y</p:attrName>
                                        </p:attrNameLst>
                                      </p:cBhvr>
                                      <p:tavLst>
                                        <p:tav tm="0">
                                          <p:val>
                                            <p:strVal val="ppt_y"/>
                                          </p:val>
                                        </p:tav>
                                        <p:tav tm="100000">
                                          <p:val>
                                            <p:strVal val="ppt_y"/>
                                          </p:val>
                                        </p:tav>
                                      </p:tavLst>
                                    </p:anim>
                                    <p:set>
                                      <p:cBhvr>
                                        <p:cTn id="96" dur="1" fill="hold">
                                          <p:stCondLst>
                                            <p:cond delay="3999"/>
                                          </p:stCondLst>
                                        </p:cTn>
                                        <p:tgtEl>
                                          <p:spTgt spid="3"/>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4000"/>
                                        <p:tgtEl>
                                          <p:spTgt spid="4"/>
                                        </p:tgtEl>
                                        <p:attrNameLst>
                                          <p:attrName>ppt_x</p:attrName>
                                        </p:attrNameLst>
                                      </p:cBhvr>
                                      <p:tavLst>
                                        <p:tav tm="0">
                                          <p:val>
                                            <p:strVal val="ppt_x"/>
                                          </p:val>
                                        </p:tav>
                                        <p:tav tm="100000">
                                          <p:val>
                                            <p:strVal val="1+ppt_w/2"/>
                                          </p:val>
                                        </p:tav>
                                      </p:tavLst>
                                    </p:anim>
                                    <p:anim calcmode="lin" valueType="num">
                                      <p:cBhvr additive="base">
                                        <p:cTn id="99" dur="4000"/>
                                        <p:tgtEl>
                                          <p:spTgt spid="4"/>
                                        </p:tgtEl>
                                        <p:attrNameLst>
                                          <p:attrName>ppt_y</p:attrName>
                                        </p:attrNameLst>
                                      </p:cBhvr>
                                      <p:tavLst>
                                        <p:tav tm="0">
                                          <p:val>
                                            <p:strVal val="ppt_y"/>
                                          </p:val>
                                        </p:tav>
                                        <p:tav tm="100000">
                                          <p:val>
                                            <p:strVal val="ppt_y"/>
                                          </p:val>
                                        </p:tav>
                                      </p:tavLst>
                                    </p:anim>
                                    <p:set>
                                      <p:cBhvr>
                                        <p:cTn id="100" dur="1" fill="hold">
                                          <p:stCondLst>
                                            <p:cond delay="3999"/>
                                          </p:stCondLst>
                                        </p:cTn>
                                        <p:tgtEl>
                                          <p:spTgt spid="4"/>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4000"/>
                                        <p:tgtEl>
                                          <p:spTgt spid="5"/>
                                        </p:tgtEl>
                                        <p:attrNameLst>
                                          <p:attrName>ppt_x</p:attrName>
                                        </p:attrNameLst>
                                      </p:cBhvr>
                                      <p:tavLst>
                                        <p:tav tm="0">
                                          <p:val>
                                            <p:strVal val="ppt_x"/>
                                          </p:val>
                                        </p:tav>
                                        <p:tav tm="100000">
                                          <p:val>
                                            <p:strVal val="0-ppt_w/2"/>
                                          </p:val>
                                        </p:tav>
                                      </p:tavLst>
                                    </p:anim>
                                    <p:anim calcmode="lin" valueType="num">
                                      <p:cBhvr additive="base">
                                        <p:cTn id="103" dur="4000"/>
                                        <p:tgtEl>
                                          <p:spTgt spid="5"/>
                                        </p:tgtEl>
                                        <p:attrNameLst>
                                          <p:attrName>ppt_y</p:attrName>
                                        </p:attrNameLst>
                                      </p:cBhvr>
                                      <p:tavLst>
                                        <p:tav tm="0">
                                          <p:val>
                                            <p:strVal val="ppt_y"/>
                                          </p:val>
                                        </p:tav>
                                        <p:tav tm="100000">
                                          <p:val>
                                            <p:strVal val="ppt_y"/>
                                          </p:val>
                                        </p:tav>
                                      </p:tavLst>
                                    </p:anim>
                                    <p:set>
                                      <p:cBhvr>
                                        <p:cTn id="104" dur="1" fill="hold">
                                          <p:stCondLst>
                                            <p:cond delay="3999"/>
                                          </p:stCondLst>
                                        </p:cTn>
                                        <p:tgtEl>
                                          <p:spTgt spid="5"/>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4000"/>
                                        <p:tgtEl>
                                          <p:spTgt spid="6"/>
                                        </p:tgtEl>
                                        <p:attrNameLst>
                                          <p:attrName>ppt_x</p:attrName>
                                        </p:attrNameLst>
                                      </p:cBhvr>
                                      <p:tavLst>
                                        <p:tav tm="0">
                                          <p:val>
                                            <p:strVal val="ppt_x"/>
                                          </p:val>
                                        </p:tav>
                                        <p:tav tm="100000">
                                          <p:val>
                                            <p:strVal val="1+ppt_w/2"/>
                                          </p:val>
                                        </p:tav>
                                      </p:tavLst>
                                    </p:anim>
                                    <p:anim calcmode="lin" valueType="num">
                                      <p:cBhvr additive="base">
                                        <p:cTn id="107" dur="4000"/>
                                        <p:tgtEl>
                                          <p:spTgt spid="6"/>
                                        </p:tgtEl>
                                        <p:attrNameLst>
                                          <p:attrName>ppt_y</p:attrName>
                                        </p:attrNameLst>
                                      </p:cBhvr>
                                      <p:tavLst>
                                        <p:tav tm="0">
                                          <p:val>
                                            <p:strVal val="ppt_y"/>
                                          </p:val>
                                        </p:tav>
                                        <p:tav tm="100000">
                                          <p:val>
                                            <p:strVal val="ppt_y"/>
                                          </p:val>
                                        </p:tav>
                                      </p:tavLst>
                                    </p:anim>
                                    <p:set>
                                      <p:cBhvr>
                                        <p:cTn id="108" dur="1" fill="hold">
                                          <p:stCondLst>
                                            <p:cond delay="3999"/>
                                          </p:stCondLst>
                                        </p:cTn>
                                        <p:tgtEl>
                                          <p:spTgt spid="6"/>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4000"/>
                                        <p:tgtEl>
                                          <p:spTgt spid="7"/>
                                        </p:tgtEl>
                                        <p:attrNameLst>
                                          <p:attrName>ppt_x</p:attrName>
                                        </p:attrNameLst>
                                      </p:cBhvr>
                                      <p:tavLst>
                                        <p:tav tm="0">
                                          <p:val>
                                            <p:strVal val="ppt_x"/>
                                          </p:val>
                                        </p:tav>
                                        <p:tav tm="100000">
                                          <p:val>
                                            <p:strVal val="0-ppt_w/2"/>
                                          </p:val>
                                        </p:tav>
                                      </p:tavLst>
                                    </p:anim>
                                    <p:anim calcmode="lin" valueType="num">
                                      <p:cBhvr additive="base">
                                        <p:cTn id="111" dur="4000"/>
                                        <p:tgtEl>
                                          <p:spTgt spid="7"/>
                                        </p:tgtEl>
                                        <p:attrNameLst>
                                          <p:attrName>ppt_y</p:attrName>
                                        </p:attrNameLst>
                                      </p:cBhvr>
                                      <p:tavLst>
                                        <p:tav tm="0">
                                          <p:val>
                                            <p:strVal val="ppt_y"/>
                                          </p:val>
                                        </p:tav>
                                        <p:tav tm="100000">
                                          <p:val>
                                            <p:strVal val="ppt_y"/>
                                          </p:val>
                                        </p:tav>
                                      </p:tavLst>
                                    </p:anim>
                                    <p:set>
                                      <p:cBhvr>
                                        <p:cTn id="112" dur="1" fill="hold">
                                          <p:stCondLst>
                                            <p:cond delay="3999"/>
                                          </p:stCondLst>
                                        </p:cTn>
                                        <p:tgtEl>
                                          <p:spTgt spid="7"/>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4000"/>
                                        <p:tgtEl>
                                          <p:spTgt spid="8"/>
                                        </p:tgtEl>
                                        <p:attrNameLst>
                                          <p:attrName>ppt_x</p:attrName>
                                        </p:attrNameLst>
                                      </p:cBhvr>
                                      <p:tavLst>
                                        <p:tav tm="0">
                                          <p:val>
                                            <p:strVal val="ppt_x"/>
                                          </p:val>
                                        </p:tav>
                                        <p:tav tm="100000">
                                          <p:val>
                                            <p:strVal val="1+ppt_w/2"/>
                                          </p:val>
                                        </p:tav>
                                      </p:tavLst>
                                    </p:anim>
                                    <p:anim calcmode="lin" valueType="num">
                                      <p:cBhvr additive="base">
                                        <p:cTn id="115" dur="4000"/>
                                        <p:tgtEl>
                                          <p:spTgt spid="8"/>
                                        </p:tgtEl>
                                        <p:attrNameLst>
                                          <p:attrName>ppt_y</p:attrName>
                                        </p:attrNameLst>
                                      </p:cBhvr>
                                      <p:tavLst>
                                        <p:tav tm="0">
                                          <p:val>
                                            <p:strVal val="ppt_y"/>
                                          </p:val>
                                        </p:tav>
                                        <p:tav tm="100000">
                                          <p:val>
                                            <p:strVal val="ppt_y"/>
                                          </p:val>
                                        </p:tav>
                                      </p:tavLst>
                                    </p:anim>
                                    <p:set>
                                      <p:cBhvr>
                                        <p:cTn id="116" dur="1" fill="hold">
                                          <p:stCondLst>
                                            <p:cond delay="3999"/>
                                          </p:stCondLst>
                                        </p:cTn>
                                        <p:tgtEl>
                                          <p:spTgt spid="8"/>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4000"/>
                                        <p:tgtEl>
                                          <p:spTgt spid="9"/>
                                        </p:tgtEl>
                                        <p:attrNameLst>
                                          <p:attrName>ppt_x</p:attrName>
                                        </p:attrNameLst>
                                      </p:cBhvr>
                                      <p:tavLst>
                                        <p:tav tm="0">
                                          <p:val>
                                            <p:strVal val="ppt_x"/>
                                          </p:val>
                                        </p:tav>
                                        <p:tav tm="100000">
                                          <p:val>
                                            <p:strVal val="0-ppt_w/2"/>
                                          </p:val>
                                        </p:tav>
                                      </p:tavLst>
                                    </p:anim>
                                    <p:anim calcmode="lin" valueType="num">
                                      <p:cBhvr additive="base">
                                        <p:cTn id="119" dur="4000"/>
                                        <p:tgtEl>
                                          <p:spTgt spid="9"/>
                                        </p:tgtEl>
                                        <p:attrNameLst>
                                          <p:attrName>ppt_y</p:attrName>
                                        </p:attrNameLst>
                                      </p:cBhvr>
                                      <p:tavLst>
                                        <p:tav tm="0">
                                          <p:val>
                                            <p:strVal val="ppt_y"/>
                                          </p:val>
                                        </p:tav>
                                        <p:tav tm="100000">
                                          <p:val>
                                            <p:strVal val="ppt_y"/>
                                          </p:val>
                                        </p:tav>
                                      </p:tavLst>
                                    </p:anim>
                                    <p:set>
                                      <p:cBhvr>
                                        <p:cTn id="120" dur="1" fill="hold">
                                          <p:stCondLst>
                                            <p:cond delay="3999"/>
                                          </p:stCondLst>
                                        </p:cTn>
                                        <p:tgtEl>
                                          <p:spTgt spid="9"/>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4000"/>
                                        <p:tgtEl>
                                          <p:spTgt spid="10"/>
                                        </p:tgtEl>
                                        <p:attrNameLst>
                                          <p:attrName>ppt_x</p:attrName>
                                        </p:attrNameLst>
                                      </p:cBhvr>
                                      <p:tavLst>
                                        <p:tav tm="0">
                                          <p:val>
                                            <p:strVal val="ppt_x"/>
                                          </p:val>
                                        </p:tav>
                                        <p:tav tm="100000">
                                          <p:val>
                                            <p:strVal val="1+ppt_w/2"/>
                                          </p:val>
                                        </p:tav>
                                      </p:tavLst>
                                    </p:anim>
                                    <p:anim calcmode="lin" valueType="num">
                                      <p:cBhvr additive="base">
                                        <p:cTn id="123" dur="4000"/>
                                        <p:tgtEl>
                                          <p:spTgt spid="10"/>
                                        </p:tgtEl>
                                        <p:attrNameLst>
                                          <p:attrName>ppt_y</p:attrName>
                                        </p:attrNameLst>
                                      </p:cBhvr>
                                      <p:tavLst>
                                        <p:tav tm="0">
                                          <p:val>
                                            <p:strVal val="ppt_y"/>
                                          </p:val>
                                        </p:tav>
                                        <p:tav tm="100000">
                                          <p:val>
                                            <p:strVal val="ppt_y"/>
                                          </p:val>
                                        </p:tav>
                                      </p:tavLst>
                                    </p:anim>
                                    <p:set>
                                      <p:cBhvr>
                                        <p:cTn id="124" dur="1" fill="hold">
                                          <p:stCondLst>
                                            <p:cond delay="3999"/>
                                          </p:stCondLst>
                                        </p:cTn>
                                        <p:tgtEl>
                                          <p:spTgt spid="10"/>
                                        </p:tgtEl>
                                        <p:attrNameLst>
                                          <p:attrName>style.visibility</p:attrName>
                                        </p:attrNameLst>
                                      </p:cBhvr>
                                      <p:to>
                                        <p:strVal val="hidden"/>
                                      </p:to>
                                    </p:set>
                                  </p:childTnLst>
                                </p:cTn>
                              </p:par>
                              <p:par>
                                <p:cTn id="125" presetID="23" presetClass="entr" presetSubtype="272" fill="hold" nodeType="withEffect">
                                  <p:stCondLst>
                                    <p:cond delay="0"/>
                                  </p:stCondLst>
                                  <p:childTnLst>
                                    <p:set>
                                      <p:cBhvr>
                                        <p:cTn id="126" dur="1" fill="hold">
                                          <p:stCondLst>
                                            <p:cond delay="0"/>
                                          </p:stCondLst>
                                        </p:cTn>
                                        <p:tgtEl>
                                          <p:spTgt spid="2"/>
                                        </p:tgtEl>
                                        <p:attrNameLst>
                                          <p:attrName>style.visibility</p:attrName>
                                        </p:attrNameLst>
                                      </p:cBhvr>
                                      <p:to>
                                        <p:strVal val="visible"/>
                                      </p:to>
                                    </p:set>
                                    <p:anim calcmode="lin" valueType="num">
                                      <p:cBhvr>
                                        <p:cTn id="127" dur="4000" fill="hold"/>
                                        <p:tgtEl>
                                          <p:spTgt spid="2"/>
                                        </p:tgtEl>
                                        <p:attrNameLst>
                                          <p:attrName>ppt_w</p:attrName>
                                        </p:attrNameLst>
                                      </p:cBhvr>
                                      <p:tavLst>
                                        <p:tav tm="0">
                                          <p:val>
                                            <p:strVal val="2/3*#ppt_w"/>
                                          </p:val>
                                        </p:tav>
                                        <p:tav tm="100000">
                                          <p:val>
                                            <p:strVal val="#ppt_w"/>
                                          </p:val>
                                        </p:tav>
                                      </p:tavLst>
                                    </p:anim>
                                    <p:anim calcmode="lin" valueType="num">
                                      <p:cBhvr>
                                        <p:cTn id="128" dur="4000" fill="hold"/>
                                        <p:tgtEl>
                                          <p:spTgt spid="2"/>
                                        </p:tgtEl>
                                        <p:attrNameLst>
                                          <p:attrName>ppt_h</p:attrName>
                                        </p:attrNameLst>
                                      </p:cBhvr>
                                      <p:tavLst>
                                        <p:tav tm="0">
                                          <p:val>
                                            <p:strVal val="2/3*#ppt_h"/>
                                          </p:val>
                                        </p:tav>
                                        <p:tav tm="100000">
                                          <p:val>
                                            <p:strVal val="#ppt_h"/>
                                          </p:val>
                                        </p:tav>
                                      </p:tavLst>
                                    </p:anim>
                                  </p:childTnLst>
                                </p:cTn>
                              </p:par>
                              <p:par>
                                <p:cTn id="129" presetID="4" presetClass="entr" presetSubtype="32"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Effect transition="in" filter="box(out)">
                                      <p:cBhvr>
                                        <p:cTn id="131" dur="4000"/>
                                        <p:tgtEl>
                                          <p:spTgt spid="2"/>
                                        </p:tgtEl>
                                      </p:cBhvr>
                                    </p:animEffect>
                                  </p:childTnLst>
                                </p:cTn>
                              </p:par>
                            </p:childTnLst>
                          </p:cTn>
                        </p:par>
                        <p:par>
                          <p:cTn id="132" fill="hold">
                            <p:stCondLst>
                              <p:cond delay="4000"/>
                            </p:stCondLst>
                            <p:childTnLst>
                              <p:par>
                                <p:cTn id="133" presetID="40" presetClass="entr" presetSubtype="0" fill="hold" grpId="0" nodeType="afterEffect">
                                  <p:stCondLst>
                                    <p:cond delay="0"/>
                                  </p:stCondLst>
                                  <p:iterate type="lt">
                                    <p:tmPct val="10000"/>
                                  </p:iterate>
                                  <p:childTnLst>
                                    <p:set>
                                      <p:cBhvr>
                                        <p:cTn id="134" dur="1" fill="hold">
                                          <p:stCondLst>
                                            <p:cond delay="0"/>
                                          </p:stCondLst>
                                        </p:cTn>
                                        <p:tgtEl>
                                          <p:spTgt spid="11"/>
                                        </p:tgtEl>
                                        <p:attrNameLst>
                                          <p:attrName>style.visibility</p:attrName>
                                        </p:attrNameLst>
                                      </p:cBhvr>
                                      <p:to>
                                        <p:strVal val="visible"/>
                                      </p:to>
                                    </p:set>
                                    <p:animEffect transition="in" filter="fade">
                                      <p:cBhvr>
                                        <p:cTn id="135" dur="1000"/>
                                        <p:tgtEl>
                                          <p:spTgt spid="11"/>
                                        </p:tgtEl>
                                      </p:cBhvr>
                                    </p:animEffect>
                                    <p:anim calcmode="lin" valueType="num">
                                      <p:cBhvr>
                                        <p:cTn id="136" dur="1000" fill="hold"/>
                                        <p:tgtEl>
                                          <p:spTgt spid="11"/>
                                        </p:tgtEl>
                                        <p:attrNameLst>
                                          <p:attrName>ppt_x</p:attrName>
                                        </p:attrNameLst>
                                      </p:cBhvr>
                                      <p:tavLst>
                                        <p:tav tm="0">
                                          <p:val>
                                            <p:strVal val="#ppt_x-.1"/>
                                          </p:val>
                                        </p:tav>
                                        <p:tav tm="100000">
                                          <p:val>
                                            <p:strVal val="#ppt_x"/>
                                          </p:val>
                                        </p:tav>
                                      </p:tavLst>
                                    </p:anim>
                                    <p:anim calcmode="lin" valueType="num">
                                      <p:cBhvr>
                                        <p:cTn id="137" dur="1000" fill="hold"/>
                                        <p:tgtEl>
                                          <p:spTgt spid="11"/>
                                        </p:tgtEl>
                                        <p:attrNameLst>
                                          <p:attrName>ppt_y</p:attrName>
                                        </p:attrNameLst>
                                      </p:cBhvr>
                                      <p:tavLst>
                                        <p:tav tm="0">
                                          <p:val>
                                            <p:strVal val="#ppt_y"/>
                                          </p:val>
                                        </p:tav>
                                        <p:tav tm="100000">
                                          <p:val>
                                            <p:strVal val="#ppt_y"/>
                                          </p:val>
                                        </p:tav>
                                      </p:tavLst>
                                    </p:anim>
                                  </p:childTnLst>
                                </p:cTn>
                              </p:par>
                            </p:childTnLst>
                          </p:cTn>
                        </p:par>
                        <p:par>
                          <p:cTn id="138" fill="hold">
                            <p:stCondLst>
                              <p:cond delay="19000"/>
                            </p:stCondLst>
                            <p:childTnLst>
                              <p:par>
                                <p:cTn id="139" presetID="40" presetClass="entr" presetSubtype="0" fill="hold" grpId="0" nodeType="afterEffect">
                                  <p:stCondLst>
                                    <p:cond delay="1000"/>
                                  </p:stCondLst>
                                  <p:iterate type="lt">
                                    <p:tmPct val="10000"/>
                                  </p:iterate>
                                  <p:childTnLst>
                                    <p:set>
                                      <p:cBhvr>
                                        <p:cTn id="140" dur="1" fill="hold">
                                          <p:stCondLst>
                                            <p:cond delay="0"/>
                                          </p:stCondLst>
                                        </p:cTn>
                                        <p:tgtEl>
                                          <p:spTgt spid="12"/>
                                        </p:tgtEl>
                                        <p:attrNameLst>
                                          <p:attrName>style.visibility</p:attrName>
                                        </p:attrNameLst>
                                      </p:cBhvr>
                                      <p:to>
                                        <p:strVal val="visible"/>
                                      </p:to>
                                    </p:set>
                                    <p:animEffect transition="in" filter="fade">
                                      <p:cBhvr>
                                        <p:cTn id="141" dur="1000"/>
                                        <p:tgtEl>
                                          <p:spTgt spid="12"/>
                                        </p:tgtEl>
                                      </p:cBhvr>
                                    </p:animEffect>
                                    <p:anim calcmode="lin" valueType="num">
                                      <p:cBhvr>
                                        <p:cTn id="142" dur="1000" fill="hold"/>
                                        <p:tgtEl>
                                          <p:spTgt spid="12"/>
                                        </p:tgtEl>
                                        <p:attrNameLst>
                                          <p:attrName>ppt_x</p:attrName>
                                        </p:attrNameLst>
                                      </p:cBhvr>
                                      <p:tavLst>
                                        <p:tav tm="0">
                                          <p:val>
                                            <p:strVal val="#ppt_x-.1"/>
                                          </p:val>
                                        </p:tav>
                                        <p:tav tm="100000">
                                          <p:val>
                                            <p:strVal val="#ppt_x"/>
                                          </p:val>
                                        </p:tav>
                                      </p:tavLst>
                                    </p:anim>
                                    <p:anim calcmode="lin" valueType="num">
                                      <p:cBhvr>
                                        <p:cTn id="14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2.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tx1">
              <a:lumMod val="50000"/>
              <a:alpha val="8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Trapecio"/>
          <p:cNvSpPr/>
          <p:nvPr/>
        </p:nvSpPr>
        <p:spPr>
          <a:xfrm>
            <a:off x="0" y="3513138"/>
            <a:ext cx="9144000" cy="2201862"/>
          </a:xfrm>
          <a:prstGeom prst="trapezoid">
            <a:avLst>
              <a:gd name="adj" fmla="val 86773"/>
            </a:avLst>
          </a:prstGeom>
          <a:solidFill>
            <a:schemeClr val="tx1">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apecio"/>
          <p:cNvSpPr/>
          <p:nvPr/>
        </p:nvSpPr>
        <p:spPr>
          <a:xfrm flipV="1">
            <a:off x="0" y="0"/>
            <a:ext cx="9144000" cy="2262188"/>
          </a:xfrm>
          <a:prstGeom prst="trapezoid">
            <a:avLst>
              <a:gd name="adj" fmla="val 86185"/>
            </a:avLst>
          </a:prstGeom>
          <a:solidFill>
            <a:schemeClr val="tx1">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rot="5400000">
            <a:off x="-1714500" y="1714500"/>
            <a:ext cx="5715000" cy="2286000"/>
          </a:xfrm>
          <a:prstGeom prst="trapezoid">
            <a:avLst>
              <a:gd name="adj" fmla="val 118128"/>
            </a:avLst>
          </a:prstGeom>
          <a:solidFill>
            <a:schemeClr val="tx1">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rot="5400000" flipV="1">
            <a:off x="5143500" y="1714500"/>
            <a:ext cx="5715000" cy="2286000"/>
          </a:xfrm>
          <a:prstGeom prst="trapezoid">
            <a:avLst>
              <a:gd name="adj" fmla="val 117247"/>
            </a:avLst>
          </a:prstGeom>
          <a:solidFill>
            <a:schemeClr val="tx1">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"Sufrieron un abuso muy grande. El contexto tras la Guerra Civil no te dejaba reclamar. Y no podías decir nada. Les humillaron, fue un atropello por todo lo alto para gente humilde y sencilla.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7"/>
                                        </p:tgtEl>
                                        <p:attrNameLst>
                                          <p:attrName>ppt_x</p:attrName>
                                        </p:attrNameLst>
                                      </p:cBhvr>
                                      <p:tavLst>
                                        <p:tav tm="0">
                                          <p:val>
                                            <p:strVal val="ppt_x"/>
                                          </p:val>
                                        </p:tav>
                                        <p:tav tm="100000">
                                          <p:val>
                                            <p:strVal val="ppt_x+ppt_w/2"/>
                                          </p:val>
                                        </p:tav>
                                      </p:tavLst>
                                    </p:anim>
                                    <p:anim calcmode="lin" valueType="num">
                                      <p:cBhvr>
                                        <p:cTn id="13" dur="4000"/>
                                        <p:tgtEl>
                                          <p:spTgt spid="7"/>
                                        </p:tgtEl>
                                        <p:attrNameLst>
                                          <p:attrName>ppt_y</p:attrName>
                                        </p:attrNameLst>
                                      </p:cBhvr>
                                      <p:tavLst>
                                        <p:tav tm="0">
                                          <p:val>
                                            <p:strVal val="ppt_y"/>
                                          </p:val>
                                        </p:tav>
                                        <p:tav tm="100000">
                                          <p:val>
                                            <p:strVal val="ppt_y"/>
                                          </p:val>
                                        </p:tav>
                                      </p:tavLst>
                                    </p:anim>
                                    <p:anim calcmode="lin" valueType="num">
                                      <p:cBhvr>
                                        <p:cTn id="14" dur="4000"/>
                                        <p:tgtEl>
                                          <p:spTgt spid="7"/>
                                        </p:tgtEl>
                                        <p:attrNameLst>
                                          <p:attrName>ppt_w</p:attrName>
                                        </p:attrNameLst>
                                      </p:cBhvr>
                                      <p:tavLst>
                                        <p:tav tm="0">
                                          <p:val>
                                            <p:strVal val="ppt_w"/>
                                          </p:val>
                                        </p:tav>
                                        <p:tav tm="100000">
                                          <p:val>
                                            <p:fltVal val="0"/>
                                          </p:val>
                                        </p:tav>
                                      </p:tavLst>
                                    </p:anim>
                                    <p:anim calcmode="lin" valueType="num">
                                      <p:cBhvr>
                                        <p:cTn id="15" dur="4000"/>
                                        <p:tgtEl>
                                          <p:spTgt spid="7"/>
                                        </p:tgtEl>
                                        <p:attrNameLst>
                                          <p:attrName>ppt_h</p:attrName>
                                        </p:attrNameLst>
                                      </p:cBhvr>
                                      <p:tavLst>
                                        <p:tav tm="0">
                                          <p:val>
                                            <p:strVal val="ppt_h"/>
                                          </p:val>
                                        </p:tav>
                                        <p:tav tm="100000">
                                          <p:val>
                                            <p:strVal val="ppt_h"/>
                                          </p:val>
                                        </p:tav>
                                      </p:tavLst>
                                    </p:anim>
                                    <p:set>
                                      <p:cBhvr>
                                        <p:cTn id="16" dur="1" fill="hold">
                                          <p:stCondLst>
                                            <p:cond delay="3999"/>
                                          </p:stCondLst>
                                        </p:cTn>
                                        <p:tgtEl>
                                          <p:spTgt spid="7"/>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4000"/>
                                        <p:tgtEl>
                                          <p:spTgt spid="6"/>
                                        </p:tgtEl>
                                        <p:attrNameLst>
                                          <p:attrName>ppt_x</p:attrName>
                                        </p:attrNameLst>
                                      </p:cBhvr>
                                      <p:tavLst>
                                        <p:tav tm="0">
                                          <p:val>
                                            <p:strVal val="ppt_x"/>
                                          </p:val>
                                        </p:tav>
                                        <p:tav tm="100000">
                                          <p:val>
                                            <p:strVal val="ppt_x-ppt_w/2"/>
                                          </p:val>
                                        </p:tav>
                                      </p:tavLst>
                                    </p:anim>
                                    <p:anim calcmode="lin" valueType="num">
                                      <p:cBhvr>
                                        <p:cTn id="19" dur="4000"/>
                                        <p:tgtEl>
                                          <p:spTgt spid="6"/>
                                        </p:tgtEl>
                                        <p:attrNameLst>
                                          <p:attrName>ppt_y</p:attrName>
                                        </p:attrNameLst>
                                      </p:cBhvr>
                                      <p:tavLst>
                                        <p:tav tm="0">
                                          <p:val>
                                            <p:strVal val="ppt_y"/>
                                          </p:val>
                                        </p:tav>
                                        <p:tav tm="100000">
                                          <p:val>
                                            <p:strVal val="ppt_y"/>
                                          </p:val>
                                        </p:tav>
                                      </p:tavLst>
                                    </p:anim>
                                    <p:anim calcmode="lin" valueType="num">
                                      <p:cBhvr>
                                        <p:cTn id="20" dur="4000"/>
                                        <p:tgtEl>
                                          <p:spTgt spid="6"/>
                                        </p:tgtEl>
                                        <p:attrNameLst>
                                          <p:attrName>ppt_w</p:attrName>
                                        </p:attrNameLst>
                                      </p:cBhvr>
                                      <p:tavLst>
                                        <p:tav tm="0">
                                          <p:val>
                                            <p:strVal val="ppt_w"/>
                                          </p:val>
                                        </p:tav>
                                        <p:tav tm="100000">
                                          <p:val>
                                            <p:fltVal val="0"/>
                                          </p:val>
                                        </p:tav>
                                      </p:tavLst>
                                    </p:anim>
                                    <p:anim calcmode="lin" valueType="num">
                                      <p:cBhvr>
                                        <p:cTn id="21" dur="4000"/>
                                        <p:tgtEl>
                                          <p:spTgt spid="6"/>
                                        </p:tgtEl>
                                        <p:attrNameLst>
                                          <p:attrName>ppt_h</p:attrName>
                                        </p:attrNameLst>
                                      </p:cBhvr>
                                      <p:tavLst>
                                        <p:tav tm="0">
                                          <p:val>
                                            <p:strVal val="ppt_h"/>
                                          </p:val>
                                        </p:tav>
                                        <p:tav tm="100000">
                                          <p:val>
                                            <p:strVal val="ppt_h"/>
                                          </p:val>
                                        </p:tav>
                                      </p:tavLst>
                                    </p:anim>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4000"/>
                                        <p:tgtEl>
                                          <p:spTgt spid="4"/>
                                        </p:tgtEl>
                                        <p:attrNameLst>
                                          <p:attrName>ppt_x</p:attrName>
                                        </p:attrNameLst>
                                      </p:cBhvr>
                                      <p:tavLst>
                                        <p:tav tm="0">
                                          <p:val>
                                            <p:strVal val="ppt_x"/>
                                          </p:val>
                                        </p:tav>
                                        <p:tav tm="100000">
                                          <p:val>
                                            <p:strVal val="ppt_x"/>
                                          </p:val>
                                        </p:tav>
                                      </p:tavLst>
                                    </p:anim>
                                    <p:anim calcmode="lin" valueType="num">
                                      <p:cBhvr>
                                        <p:cTn id="25" dur="4000"/>
                                        <p:tgtEl>
                                          <p:spTgt spid="4"/>
                                        </p:tgtEl>
                                        <p:attrNameLst>
                                          <p:attrName>ppt_y</p:attrName>
                                        </p:attrNameLst>
                                      </p:cBhvr>
                                      <p:tavLst>
                                        <p:tav tm="0">
                                          <p:val>
                                            <p:strVal val="ppt_y"/>
                                          </p:val>
                                        </p:tav>
                                        <p:tav tm="100000">
                                          <p:val>
                                            <p:strVal val="ppt_y+ppt_h/2"/>
                                          </p:val>
                                        </p:tav>
                                      </p:tavLst>
                                    </p:anim>
                                    <p:anim calcmode="lin" valueType="num">
                                      <p:cBhvr>
                                        <p:cTn id="26" dur="4000"/>
                                        <p:tgtEl>
                                          <p:spTgt spid="4"/>
                                        </p:tgtEl>
                                        <p:attrNameLst>
                                          <p:attrName>ppt_w</p:attrName>
                                        </p:attrNameLst>
                                      </p:cBhvr>
                                      <p:tavLst>
                                        <p:tav tm="0">
                                          <p:val>
                                            <p:strVal val="ppt_w"/>
                                          </p:val>
                                        </p:tav>
                                        <p:tav tm="100000">
                                          <p:val>
                                            <p:strVal val="ppt_w"/>
                                          </p:val>
                                        </p:tav>
                                      </p:tavLst>
                                    </p:anim>
                                    <p:anim calcmode="lin" valueType="num">
                                      <p:cBhvr>
                                        <p:cTn id="27" dur="4000"/>
                                        <p:tgtEl>
                                          <p:spTgt spid="4"/>
                                        </p:tgtEl>
                                        <p:attrNameLst>
                                          <p:attrName>ppt_h</p:attrName>
                                        </p:attrNameLst>
                                      </p:cBhvr>
                                      <p:tavLst>
                                        <p:tav tm="0">
                                          <p:val>
                                            <p:strVal val="ppt_h"/>
                                          </p:val>
                                        </p:tav>
                                        <p:tav tm="100000">
                                          <p:val>
                                            <p:fltVal val="0"/>
                                          </p:val>
                                        </p:tav>
                                      </p:tavLst>
                                    </p:anim>
                                    <p:set>
                                      <p:cBhvr>
                                        <p:cTn id="28" dur="1" fill="hold">
                                          <p:stCondLst>
                                            <p:cond delay="3999"/>
                                          </p:stCondLst>
                                        </p:cTn>
                                        <p:tgtEl>
                                          <p:spTgt spid="4"/>
                                        </p:tgtEl>
                                        <p:attrNameLst>
                                          <p:attrName>style.visibility</p:attrName>
                                        </p:attrNameLst>
                                      </p:cBhvr>
                                      <p:to>
                                        <p:strVal val="hidden"/>
                                      </p:to>
                                    </p:set>
                                  </p:childTnLst>
                                </p:cTn>
                              </p:par>
                              <p:par>
                                <p:cTn id="29" presetID="4" presetClass="exit" presetSubtype="32" fill="hold" nodeType="withEffect">
                                  <p:stCondLst>
                                    <p:cond delay="0"/>
                                  </p:stCondLst>
                                  <p:childTnLst>
                                    <p:animEffect transition="out" filter="box(out)">
                                      <p:cBhvr>
                                        <p:cTn id="30" dur="4000"/>
                                        <p:tgtEl>
                                          <p:spTgt spid="5"/>
                                        </p:tgtEl>
                                      </p:cBhvr>
                                    </p:animEffect>
                                    <p:set>
                                      <p:cBhvr>
                                        <p:cTn id="31" dur="1" fill="hold">
                                          <p:stCondLst>
                                            <p:cond delay="3999"/>
                                          </p:stCondLst>
                                        </p:cTn>
                                        <p:tgtEl>
                                          <p:spTgt spid="5"/>
                                        </p:tgtEl>
                                        <p:attrNameLst>
                                          <p:attrName>style.visibility</p:attrName>
                                        </p:attrNameLst>
                                      </p:cBhvr>
                                      <p:to>
                                        <p:strVal val="hidden"/>
                                      </p:to>
                                    </p:set>
                                  </p:childTnLst>
                                </p:cTn>
                              </p:par>
                              <p:par>
                                <p:cTn id="32" presetID="4" presetClass="exit" presetSubtype="32" fill="hold" nodeType="withEffect">
                                  <p:stCondLst>
                                    <p:cond delay="0"/>
                                  </p:stCondLst>
                                  <p:childTnLst>
                                    <p:animEffect transition="out" filter="box(out)">
                                      <p:cBhvr>
                                        <p:cTn id="33" dur="4000"/>
                                        <p:tgtEl>
                                          <p:spTgt spid="4"/>
                                        </p:tgtEl>
                                      </p:cBhvr>
                                    </p:animEffect>
                                    <p:set>
                                      <p:cBhvr>
                                        <p:cTn id="34" dur="1" fill="hold">
                                          <p:stCondLst>
                                            <p:cond delay="3999"/>
                                          </p:stCondLst>
                                        </p:cTn>
                                        <p:tgtEl>
                                          <p:spTgt spid="4"/>
                                        </p:tgtEl>
                                        <p:attrNameLst>
                                          <p:attrName>style.visibility</p:attrName>
                                        </p:attrNameLst>
                                      </p:cBhvr>
                                      <p:to>
                                        <p:strVal val="hidden"/>
                                      </p:to>
                                    </p:set>
                                  </p:childTnLst>
                                </p:cTn>
                              </p:par>
                              <p:par>
                                <p:cTn id="35" presetID="4" presetClass="exit" presetSubtype="32" fill="hold" nodeType="withEffect">
                                  <p:stCondLst>
                                    <p:cond delay="0"/>
                                  </p:stCondLst>
                                  <p:childTnLst>
                                    <p:animEffect transition="out" filter="box(out)">
                                      <p:cBhvr>
                                        <p:cTn id="36" dur="4000"/>
                                        <p:tgtEl>
                                          <p:spTgt spid="7"/>
                                        </p:tgtEl>
                                      </p:cBhvr>
                                    </p:animEffect>
                                    <p:set>
                                      <p:cBhvr>
                                        <p:cTn id="37" dur="1" fill="hold">
                                          <p:stCondLst>
                                            <p:cond delay="3999"/>
                                          </p:stCondLst>
                                        </p:cTn>
                                        <p:tgtEl>
                                          <p:spTgt spid="7"/>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4000"/>
                                        <p:tgtEl>
                                          <p:spTgt spid="6"/>
                                        </p:tgtEl>
                                      </p:cBhvr>
                                    </p:animEffect>
                                    <p:set>
                                      <p:cBhvr>
                                        <p:cTn id="40" dur="1" fill="hold">
                                          <p:stCondLst>
                                            <p:cond delay="3999"/>
                                          </p:stCondLst>
                                        </p:cTn>
                                        <p:tgtEl>
                                          <p:spTgt spid="6"/>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2/3*#ppt_w"/>
                                          </p:val>
                                        </p:tav>
                                        <p:tav tm="100000">
                                          <p:val>
                                            <p:strVal val="#ppt_w"/>
                                          </p:val>
                                        </p:tav>
                                      </p:tavLst>
                                    </p:anim>
                                    <p:anim calcmode="lin" valueType="num">
                                      <p:cBhvr>
                                        <p:cTn id="44" dur="4000" fill="hold"/>
                                        <p:tgtEl>
                                          <p:spTgt spid="2"/>
                                        </p:tgtEl>
                                        <p:attrNameLst>
                                          <p:attrName>ppt_h</p:attrName>
                                        </p:attrNameLst>
                                      </p:cBhvr>
                                      <p:tavLst>
                                        <p:tav tm="0">
                                          <p:val>
                                            <p:strVal val="2/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ox(out)">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8"/>
                                        </p:tgtEl>
                                        <p:attrNameLst>
                                          <p:attrName>style.visibility</p:attrName>
                                        </p:attrNameLst>
                                      </p:cBhvr>
                                      <p:to>
                                        <p:strVal val="visible"/>
                                      </p:to>
                                    </p:set>
                                    <p:animEffect transition="in" filter="fade">
                                      <p:cBhvr>
                                        <p:cTn id="51" dur="1000"/>
                                        <p:tgtEl>
                                          <p:spTgt spid="8"/>
                                        </p:tgtEl>
                                      </p:cBhvr>
                                    </p:animEffect>
                                    <p:anim calcmode="lin" valueType="num">
                                      <p:cBhvr>
                                        <p:cTn id="52" dur="1000" fill="hold"/>
                                        <p:tgtEl>
                                          <p:spTgt spid="8"/>
                                        </p:tgtEl>
                                        <p:attrNameLst>
                                          <p:attrName>ppt_x</p:attrName>
                                        </p:attrNameLst>
                                      </p:cBhvr>
                                      <p:tavLst>
                                        <p:tav tm="0">
                                          <p:val>
                                            <p:strVal val="#ppt_x-.1"/>
                                          </p:val>
                                        </p:tav>
                                        <p:tav tm="100000">
                                          <p:val>
                                            <p:strVal val="#ppt_x"/>
                                          </p:val>
                                        </p:tav>
                                      </p:tavLst>
                                    </p:anim>
                                    <p:anim calcmode="lin" valueType="num">
                                      <p:cBhvr>
                                        <p:cTn id="5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 Embalse de Linares del Arroyo6.jpg"/>
          <p:cNvPicPr>
            <a:picLocks noChangeAspect="1"/>
          </p:cNvPicPr>
          <p:nvPr/>
        </p:nvPicPr>
        <p:blipFill>
          <a:blip r:embed="rId2" cstate="print"/>
          <a:stretch>
            <a:fillRect/>
          </a:stretch>
        </p:blipFill>
        <p:spPr>
          <a:xfrm flipH="1">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1 Embalse de Linares del Arroyo6.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Hubo gente a la que le fusilaron en la guerra; no podías quejarte. Y los soldados penados, presos políticos de la guerra, eran quienes hicieron el pantano. No era para quejarte", añade, explicando que "el pueblo se fue vaciando progresivamente".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4000"/>
                                        <p:tgtEl>
                                          <p:spTgt spid="4"/>
                                        </p:tgtEl>
                                        <p:attrNameLst>
                                          <p:attrName>ppt_x</p:attrName>
                                        </p:attrNameLst>
                                      </p:cBhvr>
                                      <p:tavLst>
                                        <p:tav tm="0">
                                          <p:val>
                                            <p:strVal val="ppt_x"/>
                                          </p:val>
                                        </p:tav>
                                        <p:tav tm="100000">
                                          <p:val>
                                            <p:strVal val="ppt_x+ppt_w/2"/>
                                          </p:val>
                                        </p:tav>
                                      </p:tavLst>
                                    </p:anim>
                                    <p:anim calcmode="lin" valueType="num">
                                      <p:cBhvr>
                                        <p:cTn id="7" dur="4000"/>
                                        <p:tgtEl>
                                          <p:spTgt spid="4"/>
                                        </p:tgtEl>
                                        <p:attrNameLst>
                                          <p:attrName>ppt_y</p:attrName>
                                        </p:attrNameLst>
                                      </p:cBhvr>
                                      <p:tavLst>
                                        <p:tav tm="0">
                                          <p:val>
                                            <p:strVal val="ppt_y"/>
                                          </p:val>
                                        </p:tav>
                                        <p:tav tm="100000">
                                          <p:val>
                                            <p:strVal val="ppt_y"/>
                                          </p:val>
                                        </p:tav>
                                      </p:tavLst>
                                    </p:anim>
                                    <p:anim calcmode="lin" valueType="num">
                                      <p:cBhvr>
                                        <p:cTn id="8" dur="4000"/>
                                        <p:tgtEl>
                                          <p:spTgt spid="4"/>
                                        </p:tgtEl>
                                        <p:attrNameLst>
                                          <p:attrName>ppt_w</p:attrName>
                                        </p:attrNameLst>
                                      </p:cBhvr>
                                      <p:tavLst>
                                        <p:tav tm="0">
                                          <p:val>
                                            <p:strVal val="ppt_w"/>
                                          </p:val>
                                        </p:tav>
                                        <p:tav tm="100000">
                                          <p:val>
                                            <p:fltVal val="0"/>
                                          </p:val>
                                        </p:tav>
                                      </p:tavLst>
                                    </p:anim>
                                    <p:anim calcmode="lin" valueType="num">
                                      <p:cBhvr>
                                        <p:cTn id="9" dur="4000"/>
                                        <p:tgtEl>
                                          <p:spTgt spid="4"/>
                                        </p:tgtEl>
                                        <p:attrNameLst>
                                          <p:attrName>ppt_h</p:attrName>
                                        </p:attrNameLst>
                                      </p:cBhvr>
                                      <p:tavLst>
                                        <p:tav tm="0">
                                          <p:val>
                                            <p:strVal val="ppt_h"/>
                                          </p:val>
                                        </p:tav>
                                        <p:tav tm="100000">
                                          <p:val>
                                            <p:strVal val="ppt_h"/>
                                          </p:val>
                                        </p:tav>
                                      </p:tavLst>
                                    </p:anim>
                                    <p:set>
                                      <p:cBhvr>
                                        <p:cTn id="10" dur="1" fill="hold">
                                          <p:stCondLst>
                                            <p:cond delay="3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4000" fill="hold"/>
                                        <p:tgtEl>
                                          <p:spTgt spid="5"/>
                                        </p:tgtEl>
                                        <p:attrNameLst>
                                          <p:attrName>ppt_x</p:attrName>
                                        </p:attrNameLst>
                                      </p:cBhvr>
                                      <p:tavLst>
                                        <p:tav tm="0">
                                          <p:val>
                                            <p:strVal val="#ppt_x-#ppt_w/2"/>
                                          </p:val>
                                        </p:tav>
                                        <p:tav tm="100000">
                                          <p:val>
                                            <p:strVal val="#ppt_x"/>
                                          </p:val>
                                        </p:tav>
                                      </p:tavLst>
                                    </p:anim>
                                    <p:anim calcmode="lin" valueType="num">
                                      <p:cBhvr>
                                        <p:cTn id="17" dur="4000" fill="hold"/>
                                        <p:tgtEl>
                                          <p:spTgt spid="5"/>
                                        </p:tgtEl>
                                        <p:attrNameLst>
                                          <p:attrName>ppt_y</p:attrName>
                                        </p:attrNameLst>
                                      </p:cBhvr>
                                      <p:tavLst>
                                        <p:tav tm="0">
                                          <p:val>
                                            <p:strVal val="#ppt_y"/>
                                          </p:val>
                                        </p:tav>
                                        <p:tav tm="100000">
                                          <p:val>
                                            <p:strVal val="#ppt_y"/>
                                          </p:val>
                                        </p:tav>
                                      </p:tavLst>
                                    </p:anim>
                                    <p:anim calcmode="lin" valueType="num">
                                      <p:cBhvr>
                                        <p:cTn id="18" dur="4000" fill="hold"/>
                                        <p:tgtEl>
                                          <p:spTgt spid="5"/>
                                        </p:tgtEl>
                                        <p:attrNameLst>
                                          <p:attrName>ppt_w</p:attrName>
                                        </p:attrNameLst>
                                      </p:cBhvr>
                                      <p:tavLst>
                                        <p:tav tm="0">
                                          <p:val>
                                            <p:fltVal val="0"/>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vertical)">
                                      <p:cBhvr>
                                        <p:cTn id="22" dur="4000"/>
                                        <p:tgtEl>
                                          <p:spTgt spid="5"/>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1157_fontanna-rekiny-woda-kwiaty-drzewa.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ombo"/>
          <p:cNvSpPr/>
          <p:nvPr/>
        </p:nvSpPr>
        <p:spPr>
          <a:xfrm>
            <a:off x="0" y="0"/>
            <a:ext cx="2143108" cy="5715000"/>
          </a:xfrm>
          <a:prstGeom prst="diamond">
            <a:avLst/>
          </a:prstGeom>
          <a:solidFill>
            <a:schemeClr val="bg1">
              <a:lumMod val="50000"/>
              <a:lumOff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ombo"/>
          <p:cNvSpPr/>
          <p:nvPr/>
        </p:nvSpPr>
        <p:spPr>
          <a:xfrm>
            <a:off x="2285984" y="0"/>
            <a:ext cx="2143108" cy="5715000"/>
          </a:xfrm>
          <a:prstGeom prst="diamond">
            <a:avLst/>
          </a:prstGeom>
          <a:solidFill>
            <a:schemeClr val="bg1">
              <a:lumMod val="50000"/>
              <a:lumOff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4572000" y="0"/>
            <a:ext cx="2214546" cy="5715000"/>
          </a:xfrm>
          <a:prstGeom prst="diamond">
            <a:avLst/>
          </a:prstGeom>
          <a:solidFill>
            <a:schemeClr val="bg1">
              <a:lumMod val="50000"/>
              <a:lumOff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6929454" y="0"/>
            <a:ext cx="2214546" cy="5715000"/>
          </a:xfrm>
          <a:prstGeom prst="diamond">
            <a:avLst/>
          </a:prstGeom>
          <a:solidFill>
            <a:schemeClr val="bg1">
              <a:lumMod val="50000"/>
              <a:lumOff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a:off x="1214438" y="1"/>
            <a:ext cx="2000250" cy="2798763"/>
          </a:xfrm>
          <a:prstGeom prst="flowChartMerge">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ombinar"/>
          <p:cNvSpPr/>
          <p:nvPr/>
        </p:nvSpPr>
        <p:spPr>
          <a:xfrm>
            <a:off x="3500438" y="1"/>
            <a:ext cx="2000250" cy="2798763"/>
          </a:xfrm>
          <a:prstGeom prst="flowChartMerge">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ombinar"/>
          <p:cNvSpPr/>
          <p:nvPr/>
        </p:nvSpPr>
        <p:spPr>
          <a:xfrm>
            <a:off x="5857875" y="0"/>
            <a:ext cx="2000250" cy="2798764"/>
          </a:xfrm>
          <a:prstGeom prst="flowChartMerge">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xtracto"/>
          <p:cNvSpPr/>
          <p:nvPr/>
        </p:nvSpPr>
        <p:spPr>
          <a:xfrm>
            <a:off x="1357313" y="2857500"/>
            <a:ext cx="1714500" cy="2857500"/>
          </a:xfrm>
          <a:prstGeom prst="flowChartExtract">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xtracto"/>
          <p:cNvSpPr/>
          <p:nvPr/>
        </p:nvSpPr>
        <p:spPr>
          <a:xfrm>
            <a:off x="3643313" y="2857500"/>
            <a:ext cx="1714500" cy="2857500"/>
          </a:xfrm>
          <a:prstGeom prst="flowChartExtract">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xtracto"/>
          <p:cNvSpPr/>
          <p:nvPr/>
        </p:nvSpPr>
        <p:spPr>
          <a:xfrm>
            <a:off x="6000750" y="2857500"/>
            <a:ext cx="1714500" cy="2857500"/>
          </a:xfrm>
          <a:prstGeom prst="flowChartExtract">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rectángulo"/>
          <p:cNvSpPr/>
          <p:nvPr/>
        </p:nvSpPr>
        <p:spPr>
          <a:xfrm>
            <a:off x="0" y="3275013"/>
            <a:ext cx="928688" cy="2439987"/>
          </a:xfrm>
          <a:prstGeom prst="rtTriangle">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rectángulo"/>
          <p:cNvSpPr/>
          <p:nvPr/>
        </p:nvSpPr>
        <p:spPr>
          <a:xfrm flipH="1">
            <a:off x="8143877" y="3214688"/>
            <a:ext cx="1000125" cy="2500312"/>
          </a:xfrm>
          <a:prstGeom prst="rtTriangle">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rectángulo"/>
          <p:cNvSpPr/>
          <p:nvPr/>
        </p:nvSpPr>
        <p:spPr>
          <a:xfrm flipH="1" flipV="1">
            <a:off x="8143877" y="0"/>
            <a:ext cx="1000125" cy="2619376"/>
          </a:xfrm>
          <a:prstGeom prst="rtTriangle">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rectángulo"/>
          <p:cNvSpPr/>
          <p:nvPr/>
        </p:nvSpPr>
        <p:spPr>
          <a:xfrm flipV="1">
            <a:off x="0" y="0"/>
            <a:ext cx="928688" cy="2560638"/>
          </a:xfrm>
          <a:prstGeom prst="rtTriangle">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sensación de los ponentes es que "nadie ha agradecido ni valorado el esfuerzo que hicieron los vecinos" perdura. "Es necesario dar valor a ese dolor, porque produjo un beneficio", comenta Serafín.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blinds dir="vert"/>
      </p:transition>
    </mc:Choice>
    <mc:Fallback xmlns="">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3000"/>
                                        <p:tgtEl>
                                          <p:spTgt spid="6"/>
                                        </p:tgtEl>
                                      </p:cBhvr>
                                    </p:animEffect>
                                  </p:childTnLst>
                                </p:cTn>
                              </p:par>
                              <p:par>
                                <p:cTn id="14" presetID="8" presetClass="entr" presetSubtype="16"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in)">
                                      <p:cBhvr>
                                        <p:cTn id="16" dur="3000"/>
                                        <p:tgtEl>
                                          <p:spTgt spid="7"/>
                                        </p:tgtEl>
                                      </p:cBhvr>
                                    </p:animEffect>
                                  </p:childTnLst>
                                </p:cTn>
                              </p:par>
                              <p:par>
                                <p:cTn id="17" presetID="3" presetClass="entr" presetSubtype="1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3000"/>
                                        <p:tgtEl>
                                          <p:spTgt spid="8"/>
                                        </p:tgtEl>
                                      </p:cBhvr>
                                    </p:animEffect>
                                  </p:childTnLst>
                                </p:cTn>
                              </p:par>
                              <p:par>
                                <p:cTn id="20" presetID="3" presetClass="entr" presetSubtype="1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3" presetClass="entr" presetSubtype="1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3000"/>
                                        <p:tgtEl>
                                          <p:spTgt spid="10"/>
                                        </p:tgtEl>
                                      </p:cBhvr>
                                    </p:animEffect>
                                  </p:childTnLst>
                                </p:cTn>
                              </p:par>
                              <p:par>
                                <p:cTn id="26" presetID="3" presetClass="entr" presetSubtype="1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horizontal)">
                                      <p:cBhvr>
                                        <p:cTn id="40" dur="3000"/>
                                        <p:tgtEl>
                                          <p:spTgt spid="15"/>
                                        </p:tgtEl>
                                      </p:cBhvr>
                                    </p:animEffect>
                                  </p:childTnLst>
                                </p:cTn>
                              </p:par>
                              <p:par>
                                <p:cTn id="41" presetID="3" presetClass="entr" presetSubtype="10"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linds(horizontal)">
                                      <p:cBhvr>
                                        <p:cTn id="43" dur="3000"/>
                                        <p:tgtEl>
                                          <p:spTgt spid="16"/>
                                        </p:tgtEl>
                                      </p:cBhvr>
                                    </p:animEffect>
                                  </p:childTnLst>
                                </p:cTn>
                              </p:par>
                              <p:par>
                                <p:cTn id="44" presetID="3" presetClass="entr" presetSubtype="10"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linds(horizontal)">
                                      <p:cBhvr>
                                        <p:cTn id="46" dur="3000"/>
                                        <p:tgtEl>
                                          <p:spTgt spid="17"/>
                                        </p:tgtEl>
                                      </p:cBhvr>
                                    </p:animEffect>
                                  </p:childTnLst>
                                </p:cTn>
                              </p:par>
                            </p:childTnLst>
                          </p:cTn>
                        </p:par>
                        <p:par>
                          <p:cTn id="47" fill="hold">
                            <p:stCondLst>
                              <p:cond delay="3000"/>
                            </p:stCondLst>
                            <p:childTnLst>
                              <p:par>
                                <p:cTn id="48" presetID="17" presetClass="exit" presetSubtype="1" fill="hold" nodeType="afterEffect">
                                  <p:stCondLst>
                                    <p:cond delay="0"/>
                                  </p:stCondLst>
                                  <p:childTnLst>
                                    <p:anim calcmode="lin" valueType="num">
                                      <p:cBhvr>
                                        <p:cTn id="49" dur="3000"/>
                                        <p:tgtEl>
                                          <p:spTgt spid="8"/>
                                        </p:tgtEl>
                                        <p:attrNameLst>
                                          <p:attrName>ppt_x</p:attrName>
                                        </p:attrNameLst>
                                      </p:cBhvr>
                                      <p:tavLst>
                                        <p:tav tm="0">
                                          <p:val>
                                            <p:strVal val="ppt_x"/>
                                          </p:val>
                                        </p:tav>
                                        <p:tav tm="100000">
                                          <p:val>
                                            <p:strVal val="ppt_x"/>
                                          </p:val>
                                        </p:tav>
                                      </p:tavLst>
                                    </p:anim>
                                    <p:anim calcmode="lin" valueType="num">
                                      <p:cBhvr>
                                        <p:cTn id="50" dur="3000"/>
                                        <p:tgtEl>
                                          <p:spTgt spid="8"/>
                                        </p:tgtEl>
                                        <p:attrNameLst>
                                          <p:attrName>ppt_y</p:attrName>
                                        </p:attrNameLst>
                                      </p:cBhvr>
                                      <p:tavLst>
                                        <p:tav tm="0">
                                          <p:val>
                                            <p:strVal val="ppt_y"/>
                                          </p:val>
                                        </p:tav>
                                        <p:tav tm="100000">
                                          <p:val>
                                            <p:strVal val="ppt_y-ppt_h/2"/>
                                          </p:val>
                                        </p:tav>
                                      </p:tavLst>
                                    </p:anim>
                                    <p:anim calcmode="lin" valueType="num">
                                      <p:cBhvr>
                                        <p:cTn id="51" dur="3000"/>
                                        <p:tgtEl>
                                          <p:spTgt spid="8"/>
                                        </p:tgtEl>
                                        <p:attrNameLst>
                                          <p:attrName>ppt_w</p:attrName>
                                        </p:attrNameLst>
                                      </p:cBhvr>
                                      <p:tavLst>
                                        <p:tav tm="0">
                                          <p:val>
                                            <p:strVal val="ppt_w"/>
                                          </p:val>
                                        </p:tav>
                                        <p:tav tm="100000">
                                          <p:val>
                                            <p:strVal val="ppt_w"/>
                                          </p:val>
                                        </p:tav>
                                      </p:tavLst>
                                    </p:anim>
                                    <p:anim calcmode="lin" valueType="num">
                                      <p:cBhvr>
                                        <p:cTn id="52" dur="3000"/>
                                        <p:tgtEl>
                                          <p:spTgt spid="8"/>
                                        </p:tgtEl>
                                        <p:attrNameLst>
                                          <p:attrName>ppt_h</p:attrName>
                                        </p:attrNameLst>
                                      </p:cBhvr>
                                      <p:tavLst>
                                        <p:tav tm="0">
                                          <p:val>
                                            <p:strVal val="ppt_h"/>
                                          </p:val>
                                        </p:tav>
                                        <p:tav tm="100000">
                                          <p:val>
                                            <p:fltVal val="0"/>
                                          </p:val>
                                        </p:tav>
                                      </p:tavLst>
                                    </p:anim>
                                    <p:set>
                                      <p:cBhvr>
                                        <p:cTn id="53" dur="1" fill="hold">
                                          <p:stCondLst>
                                            <p:cond delay="2999"/>
                                          </p:stCondLst>
                                        </p:cTn>
                                        <p:tgtEl>
                                          <p:spTgt spid="8"/>
                                        </p:tgtEl>
                                        <p:attrNameLst>
                                          <p:attrName>style.visibility</p:attrName>
                                        </p:attrNameLst>
                                      </p:cBhvr>
                                      <p:to>
                                        <p:strVal val="hidden"/>
                                      </p:to>
                                    </p:set>
                                  </p:childTnLst>
                                </p:cTn>
                              </p:par>
                              <p:par>
                                <p:cTn id="54" presetID="17" presetClass="exit" presetSubtype="1" fill="hold" nodeType="withEffect">
                                  <p:stCondLst>
                                    <p:cond delay="0"/>
                                  </p:stCondLst>
                                  <p:childTnLst>
                                    <p:anim calcmode="lin" valueType="num">
                                      <p:cBhvr>
                                        <p:cTn id="55" dur="3000"/>
                                        <p:tgtEl>
                                          <p:spTgt spid="9"/>
                                        </p:tgtEl>
                                        <p:attrNameLst>
                                          <p:attrName>ppt_x</p:attrName>
                                        </p:attrNameLst>
                                      </p:cBhvr>
                                      <p:tavLst>
                                        <p:tav tm="0">
                                          <p:val>
                                            <p:strVal val="ppt_x"/>
                                          </p:val>
                                        </p:tav>
                                        <p:tav tm="100000">
                                          <p:val>
                                            <p:strVal val="ppt_x"/>
                                          </p:val>
                                        </p:tav>
                                      </p:tavLst>
                                    </p:anim>
                                    <p:anim calcmode="lin" valueType="num">
                                      <p:cBhvr>
                                        <p:cTn id="56" dur="3000"/>
                                        <p:tgtEl>
                                          <p:spTgt spid="9"/>
                                        </p:tgtEl>
                                        <p:attrNameLst>
                                          <p:attrName>ppt_y</p:attrName>
                                        </p:attrNameLst>
                                      </p:cBhvr>
                                      <p:tavLst>
                                        <p:tav tm="0">
                                          <p:val>
                                            <p:strVal val="ppt_y"/>
                                          </p:val>
                                        </p:tav>
                                        <p:tav tm="100000">
                                          <p:val>
                                            <p:strVal val="ppt_y-ppt_h/2"/>
                                          </p:val>
                                        </p:tav>
                                      </p:tavLst>
                                    </p:anim>
                                    <p:anim calcmode="lin" valueType="num">
                                      <p:cBhvr>
                                        <p:cTn id="57" dur="3000"/>
                                        <p:tgtEl>
                                          <p:spTgt spid="9"/>
                                        </p:tgtEl>
                                        <p:attrNameLst>
                                          <p:attrName>ppt_w</p:attrName>
                                        </p:attrNameLst>
                                      </p:cBhvr>
                                      <p:tavLst>
                                        <p:tav tm="0">
                                          <p:val>
                                            <p:strVal val="ppt_w"/>
                                          </p:val>
                                        </p:tav>
                                        <p:tav tm="100000">
                                          <p:val>
                                            <p:strVal val="ppt_w"/>
                                          </p:val>
                                        </p:tav>
                                      </p:tavLst>
                                    </p:anim>
                                    <p:anim calcmode="lin" valueType="num">
                                      <p:cBhvr>
                                        <p:cTn id="58" dur="3000"/>
                                        <p:tgtEl>
                                          <p:spTgt spid="9"/>
                                        </p:tgtEl>
                                        <p:attrNameLst>
                                          <p:attrName>ppt_h</p:attrName>
                                        </p:attrNameLst>
                                      </p:cBhvr>
                                      <p:tavLst>
                                        <p:tav tm="0">
                                          <p:val>
                                            <p:strVal val="ppt_h"/>
                                          </p:val>
                                        </p:tav>
                                        <p:tav tm="100000">
                                          <p:val>
                                            <p:fltVal val="0"/>
                                          </p:val>
                                        </p:tav>
                                      </p:tavLst>
                                    </p:anim>
                                    <p:set>
                                      <p:cBhvr>
                                        <p:cTn id="59" dur="1" fill="hold">
                                          <p:stCondLst>
                                            <p:cond delay="2999"/>
                                          </p:stCondLst>
                                        </p:cTn>
                                        <p:tgtEl>
                                          <p:spTgt spid="9"/>
                                        </p:tgtEl>
                                        <p:attrNameLst>
                                          <p:attrName>style.visibility</p:attrName>
                                        </p:attrNameLst>
                                      </p:cBhvr>
                                      <p:to>
                                        <p:strVal val="hidden"/>
                                      </p:to>
                                    </p:set>
                                  </p:childTnLst>
                                </p:cTn>
                              </p:par>
                              <p:par>
                                <p:cTn id="60" presetID="17" presetClass="exit" presetSubtype="1" fill="hold" nodeType="withEffect">
                                  <p:stCondLst>
                                    <p:cond delay="0"/>
                                  </p:stCondLst>
                                  <p:childTnLst>
                                    <p:anim calcmode="lin" valueType="num">
                                      <p:cBhvr>
                                        <p:cTn id="61" dur="3000"/>
                                        <p:tgtEl>
                                          <p:spTgt spid="10"/>
                                        </p:tgtEl>
                                        <p:attrNameLst>
                                          <p:attrName>ppt_x</p:attrName>
                                        </p:attrNameLst>
                                      </p:cBhvr>
                                      <p:tavLst>
                                        <p:tav tm="0">
                                          <p:val>
                                            <p:strVal val="ppt_x"/>
                                          </p:val>
                                        </p:tav>
                                        <p:tav tm="100000">
                                          <p:val>
                                            <p:strVal val="ppt_x"/>
                                          </p:val>
                                        </p:tav>
                                      </p:tavLst>
                                    </p:anim>
                                    <p:anim calcmode="lin" valueType="num">
                                      <p:cBhvr>
                                        <p:cTn id="62" dur="3000"/>
                                        <p:tgtEl>
                                          <p:spTgt spid="10"/>
                                        </p:tgtEl>
                                        <p:attrNameLst>
                                          <p:attrName>ppt_y</p:attrName>
                                        </p:attrNameLst>
                                      </p:cBhvr>
                                      <p:tavLst>
                                        <p:tav tm="0">
                                          <p:val>
                                            <p:strVal val="ppt_y"/>
                                          </p:val>
                                        </p:tav>
                                        <p:tav tm="100000">
                                          <p:val>
                                            <p:strVal val="ppt_y-ppt_h/2"/>
                                          </p:val>
                                        </p:tav>
                                      </p:tavLst>
                                    </p:anim>
                                    <p:anim calcmode="lin" valueType="num">
                                      <p:cBhvr>
                                        <p:cTn id="63" dur="3000"/>
                                        <p:tgtEl>
                                          <p:spTgt spid="10"/>
                                        </p:tgtEl>
                                        <p:attrNameLst>
                                          <p:attrName>ppt_w</p:attrName>
                                        </p:attrNameLst>
                                      </p:cBhvr>
                                      <p:tavLst>
                                        <p:tav tm="0">
                                          <p:val>
                                            <p:strVal val="ppt_w"/>
                                          </p:val>
                                        </p:tav>
                                        <p:tav tm="100000">
                                          <p:val>
                                            <p:strVal val="ppt_w"/>
                                          </p:val>
                                        </p:tav>
                                      </p:tavLst>
                                    </p:anim>
                                    <p:anim calcmode="lin" valueType="num">
                                      <p:cBhvr>
                                        <p:cTn id="64" dur="3000"/>
                                        <p:tgtEl>
                                          <p:spTgt spid="10"/>
                                        </p:tgtEl>
                                        <p:attrNameLst>
                                          <p:attrName>ppt_h</p:attrName>
                                        </p:attrNameLst>
                                      </p:cBhvr>
                                      <p:tavLst>
                                        <p:tav tm="0">
                                          <p:val>
                                            <p:strVal val="ppt_h"/>
                                          </p:val>
                                        </p:tav>
                                        <p:tav tm="100000">
                                          <p:val>
                                            <p:fltVal val="0"/>
                                          </p:val>
                                        </p:tav>
                                      </p:tavLst>
                                    </p:anim>
                                    <p:set>
                                      <p:cBhvr>
                                        <p:cTn id="65" dur="1" fill="hold">
                                          <p:stCondLst>
                                            <p:cond delay="2999"/>
                                          </p:stCondLst>
                                        </p:cTn>
                                        <p:tgtEl>
                                          <p:spTgt spid="10"/>
                                        </p:tgtEl>
                                        <p:attrNameLst>
                                          <p:attrName>style.visibility</p:attrName>
                                        </p:attrNameLst>
                                      </p:cBhvr>
                                      <p:to>
                                        <p:strVal val="hidden"/>
                                      </p:to>
                                    </p:set>
                                  </p:childTnLst>
                                </p:cTn>
                              </p:par>
                              <p:par>
                                <p:cTn id="66" presetID="17" presetClass="exit" presetSubtype="1" fill="hold" nodeType="withEffect">
                                  <p:stCondLst>
                                    <p:cond delay="0"/>
                                  </p:stCondLst>
                                  <p:childTnLst>
                                    <p:anim calcmode="lin" valueType="num">
                                      <p:cBhvr>
                                        <p:cTn id="67" dur="3000"/>
                                        <p:tgtEl>
                                          <p:spTgt spid="16"/>
                                        </p:tgtEl>
                                        <p:attrNameLst>
                                          <p:attrName>ppt_x</p:attrName>
                                        </p:attrNameLst>
                                      </p:cBhvr>
                                      <p:tavLst>
                                        <p:tav tm="0">
                                          <p:val>
                                            <p:strVal val="ppt_x"/>
                                          </p:val>
                                        </p:tav>
                                        <p:tav tm="100000">
                                          <p:val>
                                            <p:strVal val="ppt_x"/>
                                          </p:val>
                                        </p:tav>
                                      </p:tavLst>
                                    </p:anim>
                                    <p:anim calcmode="lin" valueType="num">
                                      <p:cBhvr>
                                        <p:cTn id="68" dur="3000"/>
                                        <p:tgtEl>
                                          <p:spTgt spid="16"/>
                                        </p:tgtEl>
                                        <p:attrNameLst>
                                          <p:attrName>ppt_y</p:attrName>
                                        </p:attrNameLst>
                                      </p:cBhvr>
                                      <p:tavLst>
                                        <p:tav tm="0">
                                          <p:val>
                                            <p:strVal val="ppt_y"/>
                                          </p:val>
                                        </p:tav>
                                        <p:tav tm="100000">
                                          <p:val>
                                            <p:strVal val="ppt_y-ppt_h/2"/>
                                          </p:val>
                                        </p:tav>
                                      </p:tavLst>
                                    </p:anim>
                                    <p:anim calcmode="lin" valueType="num">
                                      <p:cBhvr>
                                        <p:cTn id="69" dur="3000"/>
                                        <p:tgtEl>
                                          <p:spTgt spid="16"/>
                                        </p:tgtEl>
                                        <p:attrNameLst>
                                          <p:attrName>ppt_w</p:attrName>
                                        </p:attrNameLst>
                                      </p:cBhvr>
                                      <p:tavLst>
                                        <p:tav tm="0">
                                          <p:val>
                                            <p:strVal val="ppt_w"/>
                                          </p:val>
                                        </p:tav>
                                        <p:tav tm="100000">
                                          <p:val>
                                            <p:strVal val="ppt_w"/>
                                          </p:val>
                                        </p:tav>
                                      </p:tavLst>
                                    </p:anim>
                                    <p:anim calcmode="lin" valueType="num">
                                      <p:cBhvr>
                                        <p:cTn id="70" dur="3000"/>
                                        <p:tgtEl>
                                          <p:spTgt spid="16"/>
                                        </p:tgtEl>
                                        <p:attrNameLst>
                                          <p:attrName>ppt_h</p:attrName>
                                        </p:attrNameLst>
                                      </p:cBhvr>
                                      <p:tavLst>
                                        <p:tav tm="0">
                                          <p:val>
                                            <p:strVal val="ppt_h"/>
                                          </p:val>
                                        </p:tav>
                                        <p:tav tm="100000">
                                          <p:val>
                                            <p:fltVal val="0"/>
                                          </p:val>
                                        </p:tav>
                                      </p:tavLst>
                                    </p:anim>
                                    <p:set>
                                      <p:cBhvr>
                                        <p:cTn id="71" dur="1" fill="hold">
                                          <p:stCondLst>
                                            <p:cond delay="2999"/>
                                          </p:stCondLst>
                                        </p:cTn>
                                        <p:tgtEl>
                                          <p:spTgt spid="16"/>
                                        </p:tgtEl>
                                        <p:attrNameLst>
                                          <p:attrName>style.visibility</p:attrName>
                                        </p:attrNameLst>
                                      </p:cBhvr>
                                      <p:to>
                                        <p:strVal val="hidden"/>
                                      </p:to>
                                    </p:set>
                                  </p:childTnLst>
                                </p:cTn>
                              </p:par>
                              <p:par>
                                <p:cTn id="72" presetID="17" presetClass="exit" presetSubtype="1" fill="hold" nodeType="withEffect">
                                  <p:stCondLst>
                                    <p:cond delay="0"/>
                                  </p:stCondLst>
                                  <p:childTnLst>
                                    <p:anim calcmode="lin" valueType="num">
                                      <p:cBhvr>
                                        <p:cTn id="73" dur="3000"/>
                                        <p:tgtEl>
                                          <p:spTgt spid="17"/>
                                        </p:tgtEl>
                                        <p:attrNameLst>
                                          <p:attrName>ppt_x</p:attrName>
                                        </p:attrNameLst>
                                      </p:cBhvr>
                                      <p:tavLst>
                                        <p:tav tm="0">
                                          <p:val>
                                            <p:strVal val="ppt_x"/>
                                          </p:val>
                                        </p:tav>
                                        <p:tav tm="100000">
                                          <p:val>
                                            <p:strVal val="ppt_x"/>
                                          </p:val>
                                        </p:tav>
                                      </p:tavLst>
                                    </p:anim>
                                    <p:anim calcmode="lin" valueType="num">
                                      <p:cBhvr>
                                        <p:cTn id="74" dur="3000"/>
                                        <p:tgtEl>
                                          <p:spTgt spid="17"/>
                                        </p:tgtEl>
                                        <p:attrNameLst>
                                          <p:attrName>ppt_y</p:attrName>
                                        </p:attrNameLst>
                                      </p:cBhvr>
                                      <p:tavLst>
                                        <p:tav tm="0">
                                          <p:val>
                                            <p:strVal val="ppt_y"/>
                                          </p:val>
                                        </p:tav>
                                        <p:tav tm="100000">
                                          <p:val>
                                            <p:strVal val="ppt_y-ppt_h/2"/>
                                          </p:val>
                                        </p:tav>
                                      </p:tavLst>
                                    </p:anim>
                                    <p:anim calcmode="lin" valueType="num">
                                      <p:cBhvr>
                                        <p:cTn id="75" dur="3000"/>
                                        <p:tgtEl>
                                          <p:spTgt spid="17"/>
                                        </p:tgtEl>
                                        <p:attrNameLst>
                                          <p:attrName>ppt_w</p:attrName>
                                        </p:attrNameLst>
                                      </p:cBhvr>
                                      <p:tavLst>
                                        <p:tav tm="0">
                                          <p:val>
                                            <p:strVal val="ppt_w"/>
                                          </p:val>
                                        </p:tav>
                                        <p:tav tm="100000">
                                          <p:val>
                                            <p:strVal val="ppt_w"/>
                                          </p:val>
                                        </p:tav>
                                      </p:tavLst>
                                    </p:anim>
                                    <p:anim calcmode="lin" valueType="num">
                                      <p:cBhvr>
                                        <p:cTn id="76" dur="3000"/>
                                        <p:tgtEl>
                                          <p:spTgt spid="17"/>
                                        </p:tgtEl>
                                        <p:attrNameLst>
                                          <p:attrName>ppt_h</p:attrName>
                                        </p:attrNameLst>
                                      </p:cBhvr>
                                      <p:tavLst>
                                        <p:tav tm="0">
                                          <p:val>
                                            <p:strVal val="ppt_h"/>
                                          </p:val>
                                        </p:tav>
                                        <p:tav tm="100000">
                                          <p:val>
                                            <p:fltVal val="0"/>
                                          </p:val>
                                        </p:tav>
                                      </p:tavLst>
                                    </p:anim>
                                    <p:set>
                                      <p:cBhvr>
                                        <p:cTn id="77" dur="1" fill="hold">
                                          <p:stCondLst>
                                            <p:cond delay="2999"/>
                                          </p:stCondLst>
                                        </p:cTn>
                                        <p:tgtEl>
                                          <p:spTgt spid="17"/>
                                        </p:tgtEl>
                                        <p:attrNameLst>
                                          <p:attrName>style.visibility</p:attrName>
                                        </p:attrNameLst>
                                      </p:cBhvr>
                                      <p:to>
                                        <p:strVal val="hidden"/>
                                      </p:to>
                                    </p:set>
                                  </p:childTnLst>
                                </p:cTn>
                              </p:par>
                              <p:par>
                                <p:cTn id="78" presetID="17" presetClass="exit" presetSubtype="4" fill="hold" nodeType="withEffect">
                                  <p:stCondLst>
                                    <p:cond delay="0"/>
                                  </p:stCondLst>
                                  <p:childTnLst>
                                    <p:anim calcmode="lin" valueType="num">
                                      <p:cBhvr>
                                        <p:cTn id="79" dur="3000"/>
                                        <p:tgtEl>
                                          <p:spTgt spid="11"/>
                                        </p:tgtEl>
                                        <p:attrNameLst>
                                          <p:attrName>ppt_x</p:attrName>
                                        </p:attrNameLst>
                                      </p:cBhvr>
                                      <p:tavLst>
                                        <p:tav tm="0">
                                          <p:val>
                                            <p:strVal val="ppt_x"/>
                                          </p:val>
                                        </p:tav>
                                        <p:tav tm="100000">
                                          <p:val>
                                            <p:strVal val="ppt_x"/>
                                          </p:val>
                                        </p:tav>
                                      </p:tavLst>
                                    </p:anim>
                                    <p:anim calcmode="lin" valueType="num">
                                      <p:cBhvr>
                                        <p:cTn id="80" dur="3000"/>
                                        <p:tgtEl>
                                          <p:spTgt spid="11"/>
                                        </p:tgtEl>
                                        <p:attrNameLst>
                                          <p:attrName>ppt_y</p:attrName>
                                        </p:attrNameLst>
                                      </p:cBhvr>
                                      <p:tavLst>
                                        <p:tav tm="0">
                                          <p:val>
                                            <p:strVal val="ppt_y"/>
                                          </p:val>
                                        </p:tav>
                                        <p:tav tm="100000">
                                          <p:val>
                                            <p:strVal val="ppt_y+ppt_h/2"/>
                                          </p:val>
                                        </p:tav>
                                      </p:tavLst>
                                    </p:anim>
                                    <p:anim calcmode="lin" valueType="num">
                                      <p:cBhvr>
                                        <p:cTn id="81" dur="3000"/>
                                        <p:tgtEl>
                                          <p:spTgt spid="11"/>
                                        </p:tgtEl>
                                        <p:attrNameLst>
                                          <p:attrName>ppt_w</p:attrName>
                                        </p:attrNameLst>
                                      </p:cBhvr>
                                      <p:tavLst>
                                        <p:tav tm="0">
                                          <p:val>
                                            <p:strVal val="ppt_w"/>
                                          </p:val>
                                        </p:tav>
                                        <p:tav tm="100000">
                                          <p:val>
                                            <p:strVal val="ppt_w"/>
                                          </p:val>
                                        </p:tav>
                                      </p:tavLst>
                                    </p:anim>
                                    <p:anim calcmode="lin" valueType="num">
                                      <p:cBhvr>
                                        <p:cTn id="82" dur="3000"/>
                                        <p:tgtEl>
                                          <p:spTgt spid="11"/>
                                        </p:tgtEl>
                                        <p:attrNameLst>
                                          <p:attrName>ppt_h</p:attrName>
                                        </p:attrNameLst>
                                      </p:cBhvr>
                                      <p:tavLst>
                                        <p:tav tm="0">
                                          <p:val>
                                            <p:strVal val="ppt_h"/>
                                          </p:val>
                                        </p:tav>
                                        <p:tav tm="100000">
                                          <p:val>
                                            <p:fltVal val="0"/>
                                          </p:val>
                                        </p:tav>
                                      </p:tavLst>
                                    </p:anim>
                                    <p:set>
                                      <p:cBhvr>
                                        <p:cTn id="83" dur="1" fill="hold">
                                          <p:stCondLst>
                                            <p:cond delay="2999"/>
                                          </p:stCondLst>
                                        </p:cTn>
                                        <p:tgtEl>
                                          <p:spTgt spid="11"/>
                                        </p:tgtEl>
                                        <p:attrNameLst>
                                          <p:attrName>style.visibility</p:attrName>
                                        </p:attrNameLst>
                                      </p:cBhvr>
                                      <p:to>
                                        <p:strVal val="hidden"/>
                                      </p:to>
                                    </p:set>
                                  </p:childTnLst>
                                </p:cTn>
                              </p:par>
                              <p:par>
                                <p:cTn id="84" presetID="17" presetClass="exit" presetSubtype="4" fill="hold" nodeType="withEffect">
                                  <p:stCondLst>
                                    <p:cond delay="0"/>
                                  </p:stCondLst>
                                  <p:childTnLst>
                                    <p:anim calcmode="lin" valueType="num">
                                      <p:cBhvr>
                                        <p:cTn id="85" dur="3000"/>
                                        <p:tgtEl>
                                          <p:spTgt spid="12"/>
                                        </p:tgtEl>
                                        <p:attrNameLst>
                                          <p:attrName>ppt_x</p:attrName>
                                        </p:attrNameLst>
                                      </p:cBhvr>
                                      <p:tavLst>
                                        <p:tav tm="0">
                                          <p:val>
                                            <p:strVal val="ppt_x"/>
                                          </p:val>
                                        </p:tav>
                                        <p:tav tm="100000">
                                          <p:val>
                                            <p:strVal val="ppt_x"/>
                                          </p:val>
                                        </p:tav>
                                      </p:tavLst>
                                    </p:anim>
                                    <p:anim calcmode="lin" valueType="num">
                                      <p:cBhvr>
                                        <p:cTn id="86" dur="3000"/>
                                        <p:tgtEl>
                                          <p:spTgt spid="12"/>
                                        </p:tgtEl>
                                        <p:attrNameLst>
                                          <p:attrName>ppt_y</p:attrName>
                                        </p:attrNameLst>
                                      </p:cBhvr>
                                      <p:tavLst>
                                        <p:tav tm="0">
                                          <p:val>
                                            <p:strVal val="ppt_y"/>
                                          </p:val>
                                        </p:tav>
                                        <p:tav tm="100000">
                                          <p:val>
                                            <p:strVal val="ppt_y+ppt_h/2"/>
                                          </p:val>
                                        </p:tav>
                                      </p:tavLst>
                                    </p:anim>
                                    <p:anim calcmode="lin" valueType="num">
                                      <p:cBhvr>
                                        <p:cTn id="87" dur="3000"/>
                                        <p:tgtEl>
                                          <p:spTgt spid="12"/>
                                        </p:tgtEl>
                                        <p:attrNameLst>
                                          <p:attrName>ppt_w</p:attrName>
                                        </p:attrNameLst>
                                      </p:cBhvr>
                                      <p:tavLst>
                                        <p:tav tm="0">
                                          <p:val>
                                            <p:strVal val="ppt_w"/>
                                          </p:val>
                                        </p:tav>
                                        <p:tav tm="100000">
                                          <p:val>
                                            <p:strVal val="ppt_w"/>
                                          </p:val>
                                        </p:tav>
                                      </p:tavLst>
                                    </p:anim>
                                    <p:anim calcmode="lin" valueType="num">
                                      <p:cBhvr>
                                        <p:cTn id="88" dur="3000"/>
                                        <p:tgtEl>
                                          <p:spTgt spid="12"/>
                                        </p:tgtEl>
                                        <p:attrNameLst>
                                          <p:attrName>ppt_h</p:attrName>
                                        </p:attrNameLst>
                                      </p:cBhvr>
                                      <p:tavLst>
                                        <p:tav tm="0">
                                          <p:val>
                                            <p:strVal val="ppt_h"/>
                                          </p:val>
                                        </p:tav>
                                        <p:tav tm="100000">
                                          <p:val>
                                            <p:fltVal val="0"/>
                                          </p:val>
                                        </p:tav>
                                      </p:tavLst>
                                    </p:anim>
                                    <p:set>
                                      <p:cBhvr>
                                        <p:cTn id="89" dur="1" fill="hold">
                                          <p:stCondLst>
                                            <p:cond delay="2999"/>
                                          </p:stCondLst>
                                        </p:cTn>
                                        <p:tgtEl>
                                          <p:spTgt spid="12"/>
                                        </p:tgtEl>
                                        <p:attrNameLst>
                                          <p:attrName>style.visibility</p:attrName>
                                        </p:attrNameLst>
                                      </p:cBhvr>
                                      <p:to>
                                        <p:strVal val="hidden"/>
                                      </p:to>
                                    </p:set>
                                  </p:childTnLst>
                                </p:cTn>
                              </p:par>
                              <p:par>
                                <p:cTn id="90" presetID="17" presetClass="exit" presetSubtype="4" fill="hold" nodeType="withEffect">
                                  <p:stCondLst>
                                    <p:cond delay="0"/>
                                  </p:stCondLst>
                                  <p:childTnLst>
                                    <p:anim calcmode="lin" valueType="num">
                                      <p:cBhvr>
                                        <p:cTn id="91" dur="3000"/>
                                        <p:tgtEl>
                                          <p:spTgt spid="13"/>
                                        </p:tgtEl>
                                        <p:attrNameLst>
                                          <p:attrName>ppt_x</p:attrName>
                                        </p:attrNameLst>
                                      </p:cBhvr>
                                      <p:tavLst>
                                        <p:tav tm="0">
                                          <p:val>
                                            <p:strVal val="ppt_x"/>
                                          </p:val>
                                        </p:tav>
                                        <p:tav tm="100000">
                                          <p:val>
                                            <p:strVal val="ppt_x"/>
                                          </p:val>
                                        </p:tav>
                                      </p:tavLst>
                                    </p:anim>
                                    <p:anim calcmode="lin" valueType="num">
                                      <p:cBhvr>
                                        <p:cTn id="92" dur="3000"/>
                                        <p:tgtEl>
                                          <p:spTgt spid="13"/>
                                        </p:tgtEl>
                                        <p:attrNameLst>
                                          <p:attrName>ppt_y</p:attrName>
                                        </p:attrNameLst>
                                      </p:cBhvr>
                                      <p:tavLst>
                                        <p:tav tm="0">
                                          <p:val>
                                            <p:strVal val="ppt_y"/>
                                          </p:val>
                                        </p:tav>
                                        <p:tav tm="100000">
                                          <p:val>
                                            <p:strVal val="ppt_y+ppt_h/2"/>
                                          </p:val>
                                        </p:tav>
                                      </p:tavLst>
                                    </p:anim>
                                    <p:anim calcmode="lin" valueType="num">
                                      <p:cBhvr>
                                        <p:cTn id="93" dur="3000"/>
                                        <p:tgtEl>
                                          <p:spTgt spid="13"/>
                                        </p:tgtEl>
                                        <p:attrNameLst>
                                          <p:attrName>ppt_w</p:attrName>
                                        </p:attrNameLst>
                                      </p:cBhvr>
                                      <p:tavLst>
                                        <p:tav tm="0">
                                          <p:val>
                                            <p:strVal val="ppt_w"/>
                                          </p:val>
                                        </p:tav>
                                        <p:tav tm="100000">
                                          <p:val>
                                            <p:strVal val="ppt_w"/>
                                          </p:val>
                                        </p:tav>
                                      </p:tavLst>
                                    </p:anim>
                                    <p:anim calcmode="lin" valueType="num">
                                      <p:cBhvr>
                                        <p:cTn id="94" dur="3000"/>
                                        <p:tgtEl>
                                          <p:spTgt spid="13"/>
                                        </p:tgtEl>
                                        <p:attrNameLst>
                                          <p:attrName>ppt_h</p:attrName>
                                        </p:attrNameLst>
                                      </p:cBhvr>
                                      <p:tavLst>
                                        <p:tav tm="0">
                                          <p:val>
                                            <p:strVal val="ppt_h"/>
                                          </p:val>
                                        </p:tav>
                                        <p:tav tm="100000">
                                          <p:val>
                                            <p:fltVal val="0"/>
                                          </p:val>
                                        </p:tav>
                                      </p:tavLst>
                                    </p:anim>
                                    <p:set>
                                      <p:cBhvr>
                                        <p:cTn id="95" dur="1" fill="hold">
                                          <p:stCondLst>
                                            <p:cond delay="2999"/>
                                          </p:stCondLst>
                                        </p:cTn>
                                        <p:tgtEl>
                                          <p:spTgt spid="13"/>
                                        </p:tgtEl>
                                        <p:attrNameLst>
                                          <p:attrName>style.visibility</p:attrName>
                                        </p:attrNameLst>
                                      </p:cBhvr>
                                      <p:to>
                                        <p:strVal val="hidden"/>
                                      </p:to>
                                    </p:set>
                                  </p:childTnLst>
                                </p:cTn>
                              </p:par>
                              <p:par>
                                <p:cTn id="96" presetID="17" presetClass="exit" presetSubtype="4" fill="hold" nodeType="withEffect">
                                  <p:stCondLst>
                                    <p:cond delay="0"/>
                                  </p:stCondLst>
                                  <p:childTnLst>
                                    <p:anim calcmode="lin" valueType="num">
                                      <p:cBhvr>
                                        <p:cTn id="97" dur="3000"/>
                                        <p:tgtEl>
                                          <p:spTgt spid="14"/>
                                        </p:tgtEl>
                                        <p:attrNameLst>
                                          <p:attrName>ppt_x</p:attrName>
                                        </p:attrNameLst>
                                      </p:cBhvr>
                                      <p:tavLst>
                                        <p:tav tm="0">
                                          <p:val>
                                            <p:strVal val="ppt_x"/>
                                          </p:val>
                                        </p:tav>
                                        <p:tav tm="100000">
                                          <p:val>
                                            <p:strVal val="ppt_x"/>
                                          </p:val>
                                        </p:tav>
                                      </p:tavLst>
                                    </p:anim>
                                    <p:anim calcmode="lin" valueType="num">
                                      <p:cBhvr>
                                        <p:cTn id="98" dur="3000"/>
                                        <p:tgtEl>
                                          <p:spTgt spid="14"/>
                                        </p:tgtEl>
                                        <p:attrNameLst>
                                          <p:attrName>ppt_y</p:attrName>
                                        </p:attrNameLst>
                                      </p:cBhvr>
                                      <p:tavLst>
                                        <p:tav tm="0">
                                          <p:val>
                                            <p:strVal val="ppt_y"/>
                                          </p:val>
                                        </p:tav>
                                        <p:tav tm="100000">
                                          <p:val>
                                            <p:strVal val="ppt_y+ppt_h/2"/>
                                          </p:val>
                                        </p:tav>
                                      </p:tavLst>
                                    </p:anim>
                                    <p:anim calcmode="lin" valueType="num">
                                      <p:cBhvr>
                                        <p:cTn id="99" dur="3000"/>
                                        <p:tgtEl>
                                          <p:spTgt spid="14"/>
                                        </p:tgtEl>
                                        <p:attrNameLst>
                                          <p:attrName>ppt_w</p:attrName>
                                        </p:attrNameLst>
                                      </p:cBhvr>
                                      <p:tavLst>
                                        <p:tav tm="0">
                                          <p:val>
                                            <p:strVal val="ppt_w"/>
                                          </p:val>
                                        </p:tav>
                                        <p:tav tm="100000">
                                          <p:val>
                                            <p:strVal val="ppt_w"/>
                                          </p:val>
                                        </p:tav>
                                      </p:tavLst>
                                    </p:anim>
                                    <p:anim calcmode="lin" valueType="num">
                                      <p:cBhvr>
                                        <p:cTn id="100" dur="3000"/>
                                        <p:tgtEl>
                                          <p:spTgt spid="14"/>
                                        </p:tgtEl>
                                        <p:attrNameLst>
                                          <p:attrName>ppt_h</p:attrName>
                                        </p:attrNameLst>
                                      </p:cBhvr>
                                      <p:tavLst>
                                        <p:tav tm="0">
                                          <p:val>
                                            <p:strVal val="ppt_h"/>
                                          </p:val>
                                        </p:tav>
                                        <p:tav tm="100000">
                                          <p:val>
                                            <p:fltVal val="0"/>
                                          </p:val>
                                        </p:tav>
                                      </p:tavLst>
                                    </p:anim>
                                    <p:set>
                                      <p:cBhvr>
                                        <p:cTn id="101" dur="1" fill="hold">
                                          <p:stCondLst>
                                            <p:cond delay="2999"/>
                                          </p:stCondLst>
                                        </p:cTn>
                                        <p:tgtEl>
                                          <p:spTgt spid="14"/>
                                        </p:tgtEl>
                                        <p:attrNameLst>
                                          <p:attrName>style.visibility</p:attrName>
                                        </p:attrNameLst>
                                      </p:cBhvr>
                                      <p:to>
                                        <p:strVal val="hidden"/>
                                      </p:to>
                                    </p:set>
                                  </p:childTnLst>
                                </p:cTn>
                              </p:par>
                              <p:par>
                                <p:cTn id="102" presetID="17" presetClass="exit" presetSubtype="4" fill="hold" nodeType="withEffect">
                                  <p:stCondLst>
                                    <p:cond delay="0"/>
                                  </p:stCondLst>
                                  <p:childTnLst>
                                    <p:anim calcmode="lin" valueType="num">
                                      <p:cBhvr>
                                        <p:cTn id="103" dur="3000"/>
                                        <p:tgtEl>
                                          <p:spTgt spid="15"/>
                                        </p:tgtEl>
                                        <p:attrNameLst>
                                          <p:attrName>ppt_x</p:attrName>
                                        </p:attrNameLst>
                                      </p:cBhvr>
                                      <p:tavLst>
                                        <p:tav tm="0">
                                          <p:val>
                                            <p:strVal val="ppt_x"/>
                                          </p:val>
                                        </p:tav>
                                        <p:tav tm="100000">
                                          <p:val>
                                            <p:strVal val="ppt_x"/>
                                          </p:val>
                                        </p:tav>
                                      </p:tavLst>
                                    </p:anim>
                                    <p:anim calcmode="lin" valueType="num">
                                      <p:cBhvr>
                                        <p:cTn id="104" dur="3000"/>
                                        <p:tgtEl>
                                          <p:spTgt spid="15"/>
                                        </p:tgtEl>
                                        <p:attrNameLst>
                                          <p:attrName>ppt_y</p:attrName>
                                        </p:attrNameLst>
                                      </p:cBhvr>
                                      <p:tavLst>
                                        <p:tav tm="0">
                                          <p:val>
                                            <p:strVal val="ppt_y"/>
                                          </p:val>
                                        </p:tav>
                                        <p:tav tm="100000">
                                          <p:val>
                                            <p:strVal val="ppt_y+ppt_h/2"/>
                                          </p:val>
                                        </p:tav>
                                      </p:tavLst>
                                    </p:anim>
                                    <p:anim calcmode="lin" valueType="num">
                                      <p:cBhvr>
                                        <p:cTn id="105" dur="3000"/>
                                        <p:tgtEl>
                                          <p:spTgt spid="15"/>
                                        </p:tgtEl>
                                        <p:attrNameLst>
                                          <p:attrName>ppt_w</p:attrName>
                                        </p:attrNameLst>
                                      </p:cBhvr>
                                      <p:tavLst>
                                        <p:tav tm="0">
                                          <p:val>
                                            <p:strVal val="ppt_w"/>
                                          </p:val>
                                        </p:tav>
                                        <p:tav tm="100000">
                                          <p:val>
                                            <p:strVal val="ppt_w"/>
                                          </p:val>
                                        </p:tav>
                                      </p:tavLst>
                                    </p:anim>
                                    <p:anim calcmode="lin" valueType="num">
                                      <p:cBhvr>
                                        <p:cTn id="106" dur="3000"/>
                                        <p:tgtEl>
                                          <p:spTgt spid="15"/>
                                        </p:tgtEl>
                                        <p:attrNameLst>
                                          <p:attrName>ppt_h</p:attrName>
                                        </p:attrNameLst>
                                      </p:cBhvr>
                                      <p:tavLst>
                                        <p:tav tm="0">
                                          <p:val>
                                            <p:strVal val="ppt_h"/>
                                          </p:val>
                                        </p:tav>
                                        <p:tav tm="100000">
                                          <p:val>
                                            <p:fltVal val="0"/>
                                          </p:val>
                                        </p:tav>
                                      </p:tavLst>
                                    </p:anim>
                                    <p:set>
                                      <p:cBhvr>
                                        <p:cTn id="107" dur="1" fill="hold">
                                          <p:stCondLst>
                                            <p:cond delay="2999"/>
                                          </p:stCondLst>
                                        </p:cTn>
                                        <p:tgtEl>
                                          <p:spTgt spid="15"/>
                                        </p:tgtEl>
                                        <p:attrNameLst>
                                          <p:attrName>style.visibility</p:attrName>
                                        </p:attrNameLst>
                                      </p:cBhvr>
                                      <p:to>
                                        <p:strVal val="hidden"/>
                                      </p:to>
                                    </p:set>
                                  </p:childTnLst>
                                </p:cTn>
                              </p:par>
                              <p:par>
                                <p:cTn id="108" presetID="16" presetClass="exit" presetSubtype="42" fill="hold" nodeType="withEffect">
                                  <p:stCondLst>
                                    <p:cond delay="0"/>
                                  </p:stCondLst>
                                  <p:childTnLst>
                                    <p:animEffect transition="out" filter="barn(outHorizontal)">
                                      <p:cBhvr>
                                        <p:cTn id="109" dur="3000"/>
                                        <p:tgtEl>
                                          <p:spTgt spid="4"/>
                                        </p:tgtEl>
                                      </p:cBhvr>
                                    </p:animEffect>
                                    <p:set>
                                      <p:cBhvr>
                                        <p:cTn id="110" dur="1" fill="hold">
                                          <p:stCondLst>
                                            <p:cond delay="2999"/>
                                          </p:stCondLst>
                                        </p:cTn>
                                        <p:tgtEl>
                                          <p:spTgt spid="4"/>
                                        </p:tgtEl>
                                        <p:attrNameLst>
                                          <p:attrName>style.visibility</p:attrName>
                                        </p:attrNameLst>
                                      </p:cBhvr>
                                      <p:to>
                                        <p:strVal val="hidden"/>
                                      </p:to>
                                    </p:set>
                                  </p:childTnLst>
                                </p:cTn>
                              </p:par>
                              <p:par>
                                <p:cTn id="111" presetID="16" presetClass="exit" presetSubtype="42" fill="hold" nodeType="withEffect">
                                  <p:stCondLst>
                                    <p:cond delay="0"/>
                                  </p:stCondLst>
                                  <p:childTnLst>
                                    <p:animEffect transition="out" filter="barn(outHorizontal)">
                                      <p:cBhvr>
                                        <p:cTn id="112" dur="3000"/>
                                        <p:tgtEl>
                                          <p:spTgt spid="5"/>
                                        </p:tgtEl>
                                      </p:cBhvr>
                                    </p:animEffect>
                                    <p:set>
                                      <p:cBhvr>
                                        <p:cTn id="113" dur="1" fill="hold">
                                          <p:stCondLst>
                                            <p:cond delay="2999"/>
                                          </p:stCondLst>
                                        </p:cTn>
                                        <p:tgtEl>
                                          <p:spTgt spid="5"/>
                                        </p:tgtEl>
                                        <p:attrNameLst>
                                          <p:attrName>style.visibility</p:attrName>
                                        </p:attrNameLst>
                                      </p:cBhvr>
                                      <p:to>
                                        <p:strVal val="hidden"/>
                                      </p:to>
                                    </p:set>
                                  </p:childTnLst>
                                </p:cTn>
                              </p:par>
                              <p:par>
                                <p:cTn id="114" presetID="16" presetClass="exit" presetSubtype="42" fill="hold" nodeType="withEffect">
                                  <p:stCondLst>
                                    <p:cond delay="0"/>
                                  </p:stCondLst>
                                  <p:childTnLst>
                                    <p:animEffect transition="out" filter="barn(outHorizontal)">
                                      <p:cBhvr>
                                        <p:cTn id="115" dur="3000"/>
                                        <p:tgtEl>
                                          <p:spTgt spid="6"/>
                                        </p:tgtEl>
                                      </p:cBhvr>
                                    </p:animEffect>
                                    <p:set>
                                      <p:cBhvr>
                                        <p:cTn id="116" dur="1" fill="hold">
                                          <p:stCondLst>
                                            <p:cond delay="2999"/>
                                          </p:stCondLst>
                                        </p:cTn>
                                        <p:tgtEl>
                                          <p:spTgt spid="6"/>
                                        </p:tgtEl>
                                        <p:attrNameLst>
                                          <p:attrName>style.visibility</p:attrName>
                                        </p:attrNameLst>
                                      </p:cBhvr>
                                      <p:to>
                                        <p:strVal val="hidden"/>
                                      </p:to>
                                    </p:set>
                                  </p:childTnLst>
                                </p:cTn>
                              </p:par>
                              <p:par>
                                <p:cTn id="117" presetID="16" presetClass="exit" presetSubtype="42" fill="hold" nodeType="withEffect">
                                  <p:stCondLst>
                                    <p:cond delay="0"/>
                                  </p:stCondLst>
                                  <p:childTnLst>
                                    <p:animEffect transition="out" filter="barn(outHorizontal)">
                                      <p:cBhvr>
                                        <p:cTn id="118" dur="3000"/>
                                        <p:tgtEl>
                                          <p:spTgt spid="7"/>
                                        </p:tgtEl>
                                      </p:cBhvr>
                                    </p:animEffect>
                                    <p:set>
                                      <p:cBhvr>
                                        <p:cTn id="119" dur="1" fill="hold">
                                          <p:stCondLst>
                                            <p:cond delay="2999"/>
                                          </p:stCondLst>
                                        </p:cTn>
                                        <p:tgtEl>
                                          <p:spTgt spid="7"/>
                                        </p:tgtEl>
                                        <p:attrNameLst>
                                          <p:attrName>style.visibility</p:attrName>
                                        </p:attrNameLst>
                                      </p:cBhvr>
                                      <p:to>
                                        <p:strVal val="hidden"/>
                                      </p:to>
                                    </p:se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000" fill="hold"/>
                                        <p:tgtEl>
                                          <p:spTgt spid="2"/>
                                        </p:tgtEl>
                                        <p:attrNameLst>
                                          <p:attrName>ppt_w</p:attrName>
                                        </p:attrNameLst>
                                      </p:cBhvr>
                                      <p:tavLst>
                                        <p:tav tm="0">
                                          <p:val>
                                            <p:strVal val="4/3*#ppt_w"/>
                                          </p:val>
                                        </p:tav>
                                        <p:tav tm="100000">
                                          <p:val>
                                            <p:strVal val="#ppt_w"/>
                                          </p:val>
                                        </p:tav>
                                      </p:tavLst>
                                    </p:anim>
                                    <p:anim calcmode="lin" valueType="num">
                                      <p:cBhvr>
                                        <p:cTn id="123" dur="3000" fill="hold"/>
                                        <p:tgtEl>
                                          <p:spTgt spid="2"/>
                                        </p:tgtEl>
                                        <p:attrNameLst>
                                          <p:attrName>ppt_h</p:attrName>
                                        </p:attrNameLst>
                                      </p:cBhvr>
                                      <p:tavLst>
                                        <p:tav tm="0">
                                          <p:val>
                                            <p:strVal val="4/3*#ppt_h"/>
                                          </p:val>
                                        </p:tav>
                                        <p:tav tm="100000">
                                          <p:val>
                                            <p:strVal val="#ppt_h"/>
                                          </p:val>
                                        </p:tav>
                                      </p:tavLst>
                                    </p:anim>
                                  </p:childTnLst>
                                </p:cTn>
                              </p:par>
                              <p:par>
                                <p:cTn id="124" presetID="16" presetClass="entr" presetSubtype="4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arn(outHorizontal)">
                                      <p:cBhvr>
                                        <p:cTn id="126" dur="3000"/>
                                        <p:tgtEl>
                                          <p:spTgt spid="2"/>
                                        </p:tgtEl>
                                      </p:cBhvr>
                                    </p:animEffect>
                                  </p:childTnLst>
                                </p:cTn>
                              </p:par>
                            </p:childTnLst>
                          </p:cTn>
                        </p:par>
                        <p:par>
                          <p:cTn id="127" fill="hold">
                            <p:stCondLst>
                              <p:cond delay="6000"/>
                            </p:stCondLst>
                            <p:childTnLst>
                              <p:par>
                                <p:cTn id="128" presetID="40" presetClass="entr" presetSubtype="0" fill="hold" grpId="0" nodeType="afterEffect">
                                  <p:stCondLst>
                                    <p:cond delay="0"/>
                                  </p:stCondLst>
                                  <p:iterate type="lt">
                                    <p:tmPct val="10000"/>
                                  </p:iterate>
                                  <p:childTnLst>
                                    <p:set>
                                      <p:cBhvr>
                                        <p:cTn id="129" dur="1" fill="hold">
                                          <p:stCondLst>
                                            <p:cond delay="0"/>
                                          </p:stCondLst>
                                        </p:cTn>
                                        <p:tgtEl>
                                          <p:spTgt spid="18"/>
                                        </p:tgtEl>
                                        <p:attrNameLst>
                                          <p:attrName>style.visibility</p:attrName>
                                        </p:attrNameLst>
                                      </p:cBhvr>
                                      <p:to>
                                        <p:strVal val="visible"/>
                                      </p:to>
                                    </p:set>
                                    <p:animEffect transition="in" filter="fade">
                                      <p:cBhvr>
                                        <p:cTn id="130" dur="1000"/>
                                        <p:tgtEl>
                                          <p:spTgt spid="18"/>
                                        </p:tgtEl>
                                      </p:cBhvr>
                                    </p:animEffect>
                                    <p:anim calcmode="lin" valueType="num">
                                      <p:cBhvr>
                                        <p:cTn id="131" dur="1000" fill="hold"/>
                                        <p:tgtEl>
                                          <p:spTgt spid="18"/>
                                        </p:tgtEl>
                                        <p:attrNameLst>
                                          <p:attrName>ppt_x</p:attrName>
                                        </p:attrNameLst>
                                      </p:cBhvr>
                                      <p:tavLst>
                                        <p:tav tm="0">
                                          <p:val>
                                            <p:strVal val="#ppt_x-.1"/>
                                          </p:val>
                                        </p:tav>
                                        <p:tav tm="100000">
                                          <p:val>
                                            <p:strVal val="#ppt_x"/>
                                          </p:val>
                                        </p:tav>
                                      </p:tavLst>
                                    </p:anim>
                                    <p:anim calcmode="lin" valueType="num">
                                      <p:cBhvr>
                                        <p:cTn id="132"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Ana María\Desktop\5763120784_92df31d660_bk.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7" descr="C:\Users\Ana María\Desktop\5763120784_92df31d660_bk.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Luis Alberto pone en valor el proceso de adaptación de los vecinos de Linares que llegaron a La Vid, porque "fue dura". "De hecho, la primera llamada a los mozos de La Vid a la mili, hizo que quienes venían de Segovia, quisieran registrarse como segovianos, porque así se sentían.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circle/>
      </p:transition>
    </mc:Choice>
    <mc:Fallback xmlns="">
      <p:transition spd="slow" advTm="3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4/3*#ppt_w"/>
                                          </p:val>
                                        </p:tav>
                                        <p:tav tm="100000">
                                          <p:val>
                                            <p:strVal val="#ppt_w"/>
                                          </p:val>
                                        </p:tav>
                                      </p:tavLst>
                                    </p:anim>
                                    <p:anim calcmode="lin" valueType="num">
                                      <p:cBhvr>
                                        <p:cTn id="8" dur="4000" fill="hold"/>
                                        <p:tgtEl>
                                          <p:spTgt spid="3"/>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in)">
                                      <p:cBhvr>
                                        <p:cTn id="11" dur="4000"/>
                                        <p:tgtEl>
                                          <p:spTgt spid="3"/>
                                        </p:tgtEl>
                                      </p:cBhvr>
                                    </p:animEffect>
                                  </p:childTnLst>
                                </p:cTn>
                              </p:par>
                              <p:par>
                                <p:cTn id="12" presetID="23" presetClass="entr" presetSubtype="27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2/3*#ppt_w"/>
                                          </p:val>
                                        </p:tav>
                                        <p:tav tm="100000">
                                          <p:val>
                                            <p:strVal val="#ppt_w"/>
                                          </p:val>
                                        </p:tav>
                                      </p:tavLst>
                                    </p:anim>
                                    <p:anim calcmode="lin" valueType="num">
                                      <p:cBhvr>
                                        <p:cTn id="15" dur="4000" fill="hold"/>
                                        <p:tgtEl>
                                          <p:spTgt spid="2"/>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Ana María\Desktop\id558227sw1366w1366h768.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4" name="Picture 2" descr="C:\Users\Ana María\Desktop\id558227sw1366w1366h768.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102" name="Picture 6" descr="C:\Users\Ana María\Desktop\geraneo-primavera-pantin-f-goiriz-05-05-2008-005-3.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827584"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Sirva este comentario y entrevista, como homenaje y recuerdo a quienes arrancaron de sus raíces, a quienes dejaron allí, y a quienes obligaron a ser del lugar que no eran, y del que no se sintieron.</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755576" y="841276"/>
            <a:ext cx="7228389" cy="707886"/>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Los comentarios hechos hasta aquí han sido realizados por:</a:t>
            </a:r>
          </a:p>
          <a:p>
            <a:r>
              <a:rPr lang="es-ES" sz="2000" i="1" dirty="0" smtClean="0">
                <a:effectLst>
                  <a:glow rad="101600">
                    <a:srgbClr val="C00000">
                      <a:alpha val="60000"/>
                    </a:srgbClr>
                  </a:glow>
                  <a:outerShdw blurRad="38100" dist="38100" dir="2700000" algn="tl">
                    <a:srgbClr val="000000">
                      <a:alpha val="43137"/>
                    </a:srgbClr>
                  </a:outerShdw>
                </a:effectLst>
              </a:rPr>
              <a:t>Jorge Alvarado. -  Periodista. Responsable digital de la SER</a:t>
            </a:r>
            <a:endParaRPr lang="es-ES" sz="2000"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500" advTm="37000">
        <p:checker/>
      </p:transition>
    </mc:Choice>
    <mc:Fallback xmlns="">
      <p:transition spd="slow" advTm="3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13"/>
                                        </p:tgtEl>
                                      </p:cBhvr>
                                    </p:animEffect>
                                    <p:set>
                                      <p:cBhvr>
                                        <p:cTn id="7" dur="1" fill="hold">
                                          <p:stCondLst>
                                            <p:cond delay="3999"/>
                                          </p:stCondLst>
                                        </p:cTn>
                                        <p:tgtEl>
                                          <p:spTgt spid="13"/>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4000"/>
                                        <p:tgtEl>
                                          <p:spTgt spid="14"/>
                                        </p:tgtEl>
                                      </p:cBhvr>
                                    </p:animEffect>
                                    <p:set>
                                      <p:cBhvr>
                                        <p:cTn id="10" dur="1" fill="hold">
                                          <p:stCondLst>
                                            <p:cond delay="3999"/>
                                          </p:stCondLst>
                                        </p:cTn>
                                        <p:tgtEl>
                                          <p:spTgt spid="14"/>
                                        </p:tgtEl>
                                        <p:attrNameLst>
                                          <p:attrName>style.visibility</p:attrName>
                                        </p:attrNameLst>
                                      </p:cBhvr>
                                      <p:to>
                                        <p:strVal val="hidden"/>
                                      </p:to>
                                    </p:set>
                                  </p:childTnLst>
                                </p:cTn>
                              </p:par>
                              <p:par>
                                <p:cTn id="11" presetID="7" presetClass="entr" presetSubtype="4" fill="hold" nodeType="withEffect">
                                  <p:stCondLst>
                                    <p:cond delay="200"/>
                                  </p:stCondLst>
                                  <p:childTnLst>
                                    <p:set>
                                      <p:cBhvr>
                                        <p:cTn id="12" dur="1" fill="hold">
                                          <p:stCondLst>
                                            <p:cond delay="0"/>
                                          </p:stCondLst>
                                        </p:cTn>
                                        <p:tgtEl>
                                          <p:spTgt spid="4102"/>
                                        </p:tgtEl>
                                        <p:attrNameLst>
                                          <p:attrName>style.visibility</p:attrName>
                                        </p:attrNameLst>
                                      </p:cBhvr>
                                      <p:to>
                                        <p:strVal val="visible"/>
                                      </p:to>
                                    </p:set>
                                    <p:anim calcmode="lin" valueType="num">
                                      <p:cBhvr additive="base">
                                        <p:cTn id="13" dur="4000" fill="hold"/>
                                        <p:tgtEl>
                                          <p:spTgt spid="4102"/>
                                        </p:tgtEl>
                                        <p:attrNameLst>
                                          <p:attrName>ppt_x</p:attrName>
                                        </p:attrNameLst>
                                      </p:cBhvr>
                                      <p:tavLst>
                                        <p:tav tm="0">
                                          <p:val>
                                            <p:strVal val="#ppt_x"/>
                                          </p:val>
                                        </p:tav>
                                        <p:tav tm="100000">
                                          <p:val>
                                            <p:strVal val="#ppt_x"/>
                                          </p:val>
                                        </p:tav>
                                      </p:tavLst>
                                    </p:anim>
                                    <p:anim calcmode="lin" valueType="num">
                                      <p:cBhvr additive="base">
                                        <p:cTn id="14" dur="4000" fill="hold"/>
                                        <p:tgtEl>
                                          <p:spTgt spid="4102"/>
                                        </p:tgtEl>
                                        <p:attrNameLst>
                                          <p:attrName>ppt_y</p:attrName>
                                        </p:attrNameLst>
                                      </p:cBhvr>
                                      <p:tavLst>
                                        <p:tav tm="0">
                                          <p:val>
                                            <p:strVal val="1+#ppt_h/2"/>
                                          </p:val>
                                        </p:tav>
                                        <p:tav tm="100000">
                                          <p:val>
                                            <p:strVal val="#ppt_y"/>
                                          </p:val>
                                        </p:tav>
                                      </p:tavLst>
                                    </p:anim>
                                  </p:childTnLst>
                                </p:cTn>
                              </p:par>
                              <p:par>
                                <p:cTn id="15" presetID="8" presetClass="entr" presetSubtype="32" fill="hold" nodeType="withEffect">
                                  <p:stCondLst>
                                    <p:cond delay="200"/>
                                  </p:stCondLst>
                                  <p:childTnLst>
                                    <p:set>
                                      <p:cBhvr>
                                        <p:cTn id="16" dur="1" fill="hold">
                                          <p:stCondLst>
                                            <p:cond delay="0"/>
                                          </p:stCondLst>
                                        </p:cTn>
                                        <p:tgtEl>
                                          <p:spTgt spid="4102"/>
                                        </p:tgtEl>
                                        <p:attrNameLst>
                                          <p:attrName>style.visibility</p:attrName>
                                        </p:attrNameLst>
                                      </p:cBhvr>
                                      <p:to>
                                        <p:strVal val="visible"/>
                                      </p:to>
                                    </p:set>
                                    <p:animEffect transition="in" filter="diamond(out)">
                                      <p:cBhvr>
                                        <p:cTn id="17" dur="4000"/>
                                        <p:tgtEl>
                                          <p:spTgt spid="4102"/>
                                        </p:tgtEl>
                                      </p:cBhvr>
                                    </p:animEffect>
                                  </p:childTnLst>
                                </p:cTn>
                              </p:par>
                            </p:childTnLst>
                          </p:cTn>
                        </p:par>
                        <p:par>
                          <p:cTn id="18" fill="hold">
                            <p:stCondLst>
                              <p:cond delay="42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21400"/>
                            </p:stCondLst>
                            <p:childTnLst>
                              <p:par>
                                <p:cTn id="25" presetID="56"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 by="(-#ppt_w*2)" calcmode="lin" valueType="num">
                                      <p:cBhvr rctx="PPT">
                                        <p:cTn id="27" dur="500" autoRev="1" fill="hold">
                                          <p:stCondLst>
                                            <p:cond delay="0"/>
                                          </p:stCondLst>
                                        </p:cTn>
                                        <p:tgtEl>
                                          <p:spTgt spid="6"/>
                                        </p:tgtEl>
                                        <p:attrNameLst>
                                          <p:attrName>ppt_w</p:attrName>
                                        </p:attrNameLst>
                                      </p:cBhvr>
                                    </p:anim>
                                    <p:anim by="(#ppt_w*0.50)" calcmode="lin" valueType="num">
                                      <p:cBhvr>
                                        <p:cTn id="28" dur="500" decel="50000" autoRev="1" fill="hold">
                                          <p:stCondLst>
                                            <p:cond delay="0"/>
                                          </p:stCondLst>
                                        </p:cTn>
                                        <p:tgtEl>
                                          <p:spTgt spid="6"/>
                                        </p:tgtEl>
                                        <p:attrNameLst>
                                          <p:attrName>ppt_x</p:attrName>
                                        </p:attrNameLst>
                                      </p:cBhvr>
                                    </p:anim>
                                    <p:anim from="(-#ppt_h/2)" to="(#ppt_y)" calcmode="lin" valueType="num">
                                      <p:cBhvr>
                                        <p:cTn id="29" dur="1000" fill="hold">
                                          <p:stCondLst>
                                            <p:cond delay="0"/>
                                          </p:stCondLst>
                                        </p:cTn>
                                        <p:tgtEl>
                                          <p:spTgt spid="6"/>
                                        </p:tgtEl>
                                        <p:attrNameLst>
                                          <p:attrName>ppt_y</p:attrName>
                                        </p:attrNameLst>
                                      </p:cBhvr>
                                    </p:anim>
                                    <p:animRot by="21600000">
                                      <p:cBhvr>
                                        <p:cTn id="3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ciarnia.pl)241306_fontanna_rzezba_wieza_miasto_noca-1024x768.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Franja diagonal"/>
          <p:cNvSpPr/>
          <p:nvPr/>
        </p:nvSpPr>
        <p:spPr>
          <a:xfrm>
            <a:off x="0" y="0"/>
            <a:ext cx="4860032" cy="3017517"/>
          </a:xfrm>
          <a:prstGeom prst="diagStripe">
            <a:avLst>
              <a:gd name="adj" fmla="val 55910"/>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Franja diagonal"/>
          <p:cNvSpPr/>
          <p:nvPr/>
        </p:nvSpPr>
        <p:spPr>
          <a:xfrm flipH="1">
            <a:off x="4355976" y="1"/>
            <a:ext cx="4788024" cy="2937509"/>
          </a:xfrm>
          <a:prstGeom prst="diagStripe">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ranja diagonal"/>
          <p:cNvSpPr/>
          <p:nvPr/>
        </p:nvSpPr>
        <p:spPr>
          <a:xfrm rot="10800000">
            <a:off x="3923928" y="2457456"/>
            <a:ext cx="5220072" cy="3257544"/>
          </a:xfrm>
          <a:prstGeom prst="diagStripe">
            <a:avLst>
              <a:gd name="adj" fmla="val 54137"/>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6200000">
            <a:off x="1017268" y="1440188"/>
            <a:ext cx="3257544" cy="5292080"/>
          </a:xfrm>
          <a:prstGeom prst="diagStripe">
            <a:avLst>
              <a:gd name="adj" fmla="val 57699"/>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Rombo"/>
          <p:cNvSpPr/>
          <p:nvPr/>
        </p:nvSpPr>
        <p:spPr>
          <a:xfrm>
            <a:off x="467544" y="217207"/>
            <a:ext cx="8286750" cy="5000626"/>
          </a:xfrm>
          <a:prstGeom prst="diamond">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alzamiento militar se consolidó entre los mandos segovianos y repercutió inmediatamente en Linares ocupado por el ejército durante los primeros días de agosto. Las consecuencias inmediatas fueron la supresión de cualquier actividad sindical en las obras y la represión selectiva sobre el lugar y su entorno.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honeycomb/>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19" presetClass="entr" presetSubtype="5"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strVal val="#ppt_w"/>
                                          </p:val>
                                        </p:tav>
                                        <p:tav tm="100000">
                                          <p:val>
                                            <p:strVal val="#ppt_w"/>
                                          </p:val>
                                        </p:tav>
                                      </p:tavLst>
                                    </p:anim>
                                    <p:anim calcmode="lin" valueType="num">
                                      <p:cBhvr>
                                        <p:cTn id="20" dur="3000" fill="hold"/>
                                        <p:tgtEl>
                                          <p:spTgt spid="8"/>
                                        </p:tgtEl>
                                        <p:attrNameLst>
                                          <p:attrName>ppt_h</p:attrName>
                                        </p:attrNameLst>
                                      </p:cBhvr>
                                      <p:tavLst>
                                        <p:tav tm="0" fmla="#ppt_h*sin(2.5*pi*$)">
                                          <p:val>
                                            <p:fltVal val="0"/>
                                          </p:val>
                                        </p:tav>
                                        <p:tav tm="100000">
                                          <p:val>
                                            <p:fltVal val="1"/>
                                          </p:val>
                                        </p:tav>
                                      </p:tavLst>
                                    </p:anim>
                                  </p:childTnLst>
                                </p:cTn>
                              </p:par>
                              <p:par>
                                <p:cTn id="21" presetID="13" presetClass="entr" presetSubtype="16"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plus(in)">
                                      <p:cBhvr>
                                        <p:cTn id="23" dur="3000"/>
                                        <p:tgtEl>
                                          <p:spTgt spid="8"/>
                                        </p:tgtEl>
                                      </p:cBhvr>
                                    </p:animEffect>
                                  </p:childTnLst>
                                </p:cTn>
                              </p:par>
                            </p:childTnLst>
                          </p:cTn>
                        </p:par>
                        <p:par>
                          <p:cTn id="24" fill="hold">
                            <p:stCondLst>
                              <p:cond delay="3000"/>
                            </p:stCondLst>
                            <p:childTnLst>
                              <p:par>
                                <p:cTn id="25" presetID="3" presetClass="exit" presetSubtype="5" fill="hold" nodeType="afterEffect">
                                  <p:stCondLst>
                                    <p:cond delay="0"/>
                                  </p:stCondLst>
                                  <p:childTnLst>
                                    <p:animEffect transition="out" filter="blinds(vertical)">
                                      <p:cBhvr>
                                        <p:cTn id="26" dur="3000"/>
                                        <p:tgtEl>
                                          <p:spTgt spid="4"/>
                                        </p:tgtEl>
                                      </p:cBhvr>
                                    </p:animEffect>
                                    <p:set>
                                      <p:cBhvr>
                                        <p:cTn id="27" dur="1" fill="hold">
                                          <p:stCondLst>
                                            <p:cond delay="2999"/>
                                          </p:stCondLst>
                                        </p:cTn>
                                        <p:tgtEl>
                                          <p:spTgt spid="4"/>
                                        </p:tgtEl>
                                        <p:attrNameLst>
                                          <p:attrName>style.visibility</p:attrName>
                                        </p:attrNameLst>
                                      </p:cBhvr>
                                      <p:to>
                                        <p:strVal val="hidden"/>
                                      </p:to>
                                    </p:set>
                                  </p:childTnLst>
                                </p:cTn>
                              </p:par>
                              <p:par>
                                <p:cTn id="28" presetID="3" presetClass="exit" presetSubtype="5" fill="hold" nodeType="withEffect">
                                  <p:stCondLst>
                                    <p:cond delay="0"/>
                                  </p:stCondLst>
                                  <p:childTnLst>
                                    <p:animEffect transition="out" filter="blinds(vertical)">
                                      <p:cBhvr>
                                        <p:cTn id="29" dur="3000"/>
                                        <p:tgtEl>
                                          <p:spTgt spid="5"/>
                                        </p:tgtEl>
                                      </p:cBhvr>
                                    </p:animEffect>
                                    <p:set>
                                      <p:cBhvr>
                                        <p:cTn id="30" dur="1" fill="hold">
                                          <p:stCondLst>
                                            <p:cond delay="2999"/>
                                          </p:stCondLst>
                                        </p:cTn>
                                        <p:tgtEl>
                                          <p:spTgt spid="5"/>
                                        </p:tgtEl>
                                        <p:attrNameLst>
                                          <p:attrName>style.visibility</p:attrName>
                                        </p:attrNameLst>
                                      </p:cBhvr>
                                      <p:to>
                                        <p:strVal val="hidden"/>
                                      </p:to>
                                    </p:set>
                                  </p:childTnLst>
                                </p:cTn>
                              </p:par>
                              <p:par>
                                <p:cTn id="31" presetID="3" presetClass="exit" presetSubtype="5" fill="hold" nodeType="withEffect">
                                  <p:stCondLst>
                                    <p:cond delay="0"/>
                                  </p:stCondLst>
                                  <p:childTnLst>
                                    <p:animEffect transition="out" filter="blinds(vertical)">
                                      <p:cBhvr>
                                        <p:cTn id="32" dur="3000"/>
                                        <p:tgtEl>
                                          <p:spTgt spid="6"/>
                                        </p:tgtEl>
                                      </p:cBhvr>
                                    </p:animEffect>
                                    <p:set>
                                      <p:cBhvr>
                                        <p:cTn id="33" dur="1" fill="hold">
                                          <p:stCondLst>
                                            <p:cond delay="2999"/>
                                          </p:stCondLst>
                                        </p:cTn>
                                        <p:tgtEl>
                                          <p:spTgt spid="6"/>
                                        </p:tgtEl>
                                        <p:attrNameLst>
                                          <p:attrName>style.visibility</p:attrName>
                                        </p:attrNameLst>
                                      </p:cBhvr>
                                      <p:to>
                                        <p:strVal val="hidden"/>
                                      </p:to>
                                    </p:set>
                                  </p:childTnLst>
                                </p:cTn>
                              </p:par>
                              <p:par>
                                <p:cTn id="34" presetID="3" presetClass="exit" presetSubtype="5" fill="hold" nodeType="withEffect">
                                  <p:stCondLst>
                                    <p:cond delay="0"/>
                                  </p:stCondLst>
                                  <p:childTnLst>
                                    <p:animEffect transition="out" filter="blinds(vertical)">
                                      <p:cBhvr>
                                        <p:cTn id="35" dur="3000"/>
                                        <p:tgtEl>
                                          <p:spTgt spid="7"/>
                                        </p:tgtEl>
                                      </p:cBhvr>
                                    </p:animEffect>
                                    <p:set>
                                      <p:cBhvr>
                                        <p:cTn id="36" dur="1" fill="hold">
                                          <p:stCondLst>
                                            <p:cond delay="2999"/>
                                          </p:stCondLst>
                                        </p:cTn>
                                        <p:tgtEl>
                                          <p:spTgt spid="7"/>
                                        </p:tgtEl>
                                        <p:attrNameLst>
                                          <p:attrName>style.visibility</p:attrName>
                                        </p:attrNameLst>
                                      </p:cBhvr>
                                      <p:to>
                                        <p:strVal val="hidden"/>
                                      </p:to>
                                    </p:set>
                                  </p:childTnLst>
                                </p:cTn>
                              </p:par>
                              <p:par>
                                <p:cTn id="37" presetID="16" presetClass="exit" presetSubtype="37" fill="hold" nodeType="withEffect">
                                  <p:stCondLst>
                                    <p:cond delay="0"/>
                                  </p:stCondLst>
                                  <p:childTnLst>
                                    <p:animEffect transition="out" filter="barn(outVertical)">
                                      <p:cBhvr>
                                        <p:cTn id="38" dur="3000"/>
                                        <p:tgtEl>
                                          <p:spTgt spid="8"/>
                                        </p:tgtEl>
                                      </p:cBhvr>
                                    </p:animEffect>
                                    <p:set>
                                      <p:cBhvr>
                                        <p:cTn id="39" dur="1" fill="hold">
                                          <p:stCondLst>
                                            <p:cond delay="2999"/>
                                          </p:stCondLst>
                                        </p:cTn>
                                        <p:tgtEl>
                                          <p:spTgt spid="8"/>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3000" fill="hold"/>
                                        <p:tgtEl>
                                          <p:spTgt spid="2"/>
                                        </p:tgtEl>
                                        <p:attrNameLst>
                                          <p:attrName>ppt_w</p:attrName>
                                        </p:attrNameLst>
                                      </p:cBhvr>
                                      <p:tavLst>
                                        <p:tav tm="0">
                                          <p:val>
                                            <p:strVal val="4/3*#ppt_w"/>
                                          </p:val>
                                        </p:tav>
                                        <p:tav tm="100000">
                                          <p:val>
                                            <p:strVal val="#ppt_w"/>
                                          </p:val>
                                        </p:tav>
                                      </p:tavLst>
                                    </p:anim>
                                    <p:anim calcmode="lin" valueType="num">
                                      <p:cBhvr>
                                        <p:cTn id="43" dur="3000" fill="hold"/>
                                        <p:tgtEl>
                                          <p:spTgt spid="2"/>
                                        </p:tgtEl>
                                        <p:attrNameLst>
                                          <p:attrName>ppt_h</p:attrName>
                                        </p:attrNameLst>
                                      </p:cBhvr>
                                      <p:tavLst>
                                        <p:tav tm="0">
                                          <p:val>
                                            <p:strVal val="4/3*#ppt_h"/>
                                          </p:val>
                                        </p:tav>
                                        <p:tav tm="100000">
                                          <p:val>
                                            <p:strVal val="#ppt_h"/>
                                          </p:val>
                                        </p:tav>
                                      </p:tavLst>
                                    </p:anim>
                                  </p:childTnLst>
                                </p:cTn>
                              </p:par>
                              <p:par>
                                <p:cTn id="44" presetID="16" presetClass="entr" presetSubtype="37"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barn(outVertical)">
                                      <p:cBhvr>
                                        <p:cTn id="46" dur="3000"/>
                                        <p:tgtEl>
                                          <p:spTgt spid="2"/>
                                        </p:tgtEl>
                                      </p:cBhvr>
                                    </p:animEffect>
                                  </p:childTnLst>
                                </p:cTn>
                              </p:par>
                            </p:childTnLst>
                          </p:cTn>
                        </p:par>
                        <p:par>
                          <p:cTn id="47" fill="hold">
                            <p:stCondLst>
                              <p:cond delay="6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9"/>
                                        </p:tgtEl>
                                        <p:attrNameLst>
                                          <p:attrName>style.visibility</p:attrName>
                                        </p:attrNameLst>
                                      </p:cBhvr>
                                      <p:to>
                                        <p:strVal val="visible"/>
                                      </p:to>
                                    </p:set>
                                    <p:animEffect transition="in" filter="fade">
                                      <p:cBhvr>
                                        <p:cTn id="50" dur="1000"/>
                                        <p:tgtEl>
                                          <p:spTgt spid="9"/>
                                        </p:tgtEl>
                                      </p:cBhvr>
                                    </p:animEffect>
                                    <p:anim calcmode="lin" valueType="num">
                                      <p:cBhvr>
                                        <p:cTn id="51" dur="1000" fill="hold"/>
                                        <p:tgtEl>
                                          <p:spTgt spid="9"/>
                                        </p:tgtEl>
                                        <p:attrNameLst>
                                          <p:attrName>ppt_x</p:attrName>
                                        </p:attrNameLst>
                                      </p:cBhvr>
                                      <p:tavLst>
                                        <p:tav tm="0">
                                          <p:val>
                                            <p:strVal val="#ppt_x-.1"/>
                                          </p:val>
                                        </p:tav>
                                        <p:tav tm="100000">
                                          <p:val>
                                            <p:strVal val="#ppt_x"/>
                                          </p:val>
                                        </p:tav>
                                      </p:tavLst>
                                    </p:anim>
                                    <p:anim calcmode="lin" valueType="num">
                                      <p:cBhvr>
                                        <p:cTn id="5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24 Rectángulo"/>
          <p:cNvSpPr/>
          <p:nvPr/>
        </p:nvSpPr>
        <p:spPr>
          <a:xfrm>
            <a:off x="0" y="0"/>
            <a:ext cx="914400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Imagen7.jpg"/>
          <p:cNvPicPr>
            <a:picLocks noChangeAspect="1"/>
          </p:cNvPicPr>
          <p:nvPr/>
        </p:nvPicPr>
        <p:blipFill>
          <a:blip r:embed="rId2" cstate="print"/>
          <a:stretch>
            <a:fillRect/>
          </a:stretch>
        </p:blipFill>
        <p:spPr bwMode="auto">
          <a:xfrm>
            <a:off x="1763688" y="0"/>
            <a:ext cx="561662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471477" y="4422787"/>
            <a:ext cx="820737" cy="1763689"/>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6" name="5 Cheurón"/>
          <p:cNvSpPr/>
          <p:nvPr/>
        </p:nvSpPr>
        <p:spPr>
          <a:xfrm rot="16200000">
            <a:off x="471474" y="3814775"/>
            <a:ext cx="820738" cy="1763687"/>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7" name="6 Cheurón"/>
          <p:cNvSpPr/>
          <p:nvPr/>
        </p:nvSpPr>
        <p:spPr>
          <a:xfrm rot="16200000">
            <a:off x="471477" y="3232162"/>
            <a:ext cx="820737" cy="1763689"/>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8" name="7 Cheurón"/>
          <p:cNvSpPr/>
          <p:nvPr/>
        </p:nvSpPr>
        <p:spPr>
          <a:xfrm rot="16200000">
            <a:off x="471474" y="2624150"/>
            <a:ext cx="820738" cy="1763687"/>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9" name="8 Cheurón"/>
          <p:cNvSpPr/>
          <p:nvPr/>
        </p:nvSpPr>
        <p:spPr>
          <a:xfrm rot="16200000">
            <a:off x="472269" y="1969306"/>
            <a:ext cx="819150" cy="1763687"/>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0" name="9 Cheurón"/>
          <p:cNvSpPr/>
          <p:nvPr/>
        </p:nvSpPr>
        <p:spPr>
          <a:xfrm rot="16200000">
            <a:off x="472269" y="1373994"/>
            <a:ext cx="819150" cy="1763687"/>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1" name="10 Cheurón"/>
          <p:cNvSpPr/>
          <p:nvPr/>
        </p:nvSpPr>
        <p:spPr>
          <a:xfrm rot="16200000">
            <a:off x="472269" y="778682"/>
            <a:ext cx="819150" cy="1763687"/>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2" name="11 Cheurón"/>
          <p:cNvSpPr/>
          <p:nvPr/>
        </p:nvSpPr>
        <p:spPr>
          <a:xfrm rot="16200000">
            <a:off x="471477" y="123836"/>
            <a:ext cx="820737" cy="1763689"/>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3" name="12 Cheurón"/>
          <p:cNvSpPr/>
          <p:nvPr/>
        </p:nvSpPr>
        <p:spPr>
          <a:xfrm rot="16200000">
            <a:off x="471474" y="-471475"/>
            <a:ext cx="820738" cy="1763687"/>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5" name="14 Cheurón"/>
          <p:cNvSpPr/>
          <p:nvPr/>
        </p:nvSpPr>
        <p:spPr>
          <a:xfrm rot="16200000">
            <a:off x="7851789" y="4422787"/>
            <a:ext cx="820737" cy="1763689"/>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6" name="15 Cheurón"/>
          <p:cNvSpPr/>
          <p:nvPr/>
        </p:nvSpPr>
        <p:spPr>
          <a:xfrm rot="16200000">
            <a:off x="7851789" y="3814777"/>
            <a:ext cx="820738" cy="1763687"/>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7" name="16 Cheurón"/>
          <p:cNvSpPr/>
          <p:nvPr/>
        </p:nvSpPr>
        <p:spPr>
          <a:xfrm rot="16200000">
            <a:off x="7851789" y="3232162"/>
            <a:ext cx="820737" cy="1763689"/>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8" name="17 Cheurón"/>
          <p:cNvSpPr/>
          <p:nvPr/>
        </p:nvSpPr>
        <p:spPr>
          <a:xfrm rot="16200000">
            <a:off x="7851789" y="2624151"/>
            <a:ext cx="820738" cy="1763687"/>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9" name="18 Cheurón"/>
          <p:cNvSpPr/>
          <p:nvPr/>
        </p:nvSpPr>
        <p:spPr>
          <a:xfrm rot="16200000">
            <a:off x="7852584" y="1969308"/>
            <a:ext cx="819150" cy="1763688"/>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0" name="19 Cheurón"/>
          <p:cNvSpPr/>
          <p:nvPr/>
        </p:nvSpPr>
        <p:spPr>
          <a:xfrm rot="16200000">
            <a:off x="7852584" y="1373995"/>
            <a:ext cx="819150" cy="1763687"/>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1" name="20 Cheurón"/>
          <p:cNvSpPr/>
          <p:nvPr/>
        </p:nvSpPr>
        <p:spPr>
          <a:xfrm rot="16200000">
            <a:off x="7852584" y="778682"/>
            <a:ext cx="819150" cy="1763687"/>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2" name="21 Cheurón"/>
          <p:cNvSpPr/>
          <p:nvPr/>
        </p:nvSpPr>
        <p:spPr>
          <a:xfrm rot="16200000">
            <a:off x="7851789" y="123837"/>
            <a:ext cx="820737" cy="1763689"/>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3" name="22 Cheurón"/>
          <p:cNvSpPr/>
          <p:nvPr/>
        </p:nvSpPr>
        <p:spPr>
          <a:xfrm rot="16200000">
            <a:off x="7851788" y="-471475"/>
            <a:ext cx="820738" cy="1763689"/>
          </a:xfrm>
          <a:prstGeom prst="chevron">
            <a:avLst>
              <a:gd name="adj" fmla="val 57331"/>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4" name="23 CuadroTexto"/>
          <p:cNvSpPr txBox="1"/>
          <p:nvPr/>
        </p:nvSpPr>
        <p:spPr>
          <a:xfrm>
            <a:off x="1187624" y="4657700"/>
            <a:ext cx="65527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menos ocho vecinos fueron denunciados por sus ideas republicanas y fueron capturados y asesinados por pistoleros falangistas el 14 de agosto de 1936.</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2000">
        <p15:prstTrans prst="win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4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4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4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4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4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4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4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4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4000"/>
                                        <p:tgtEl>
                                          <p:spTgt spid="13"/>
                                        </p:tgtEl>
                                      </p:cBhvr>
                                    </p:animEffect>
                                  </p:childTnLst>
                                </p:cTn>
                              </p:par>
                              <p:par>
                                <p:cTn id="32" presetID="2" presetClass="entr" presetSubtype="4"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4000" fill="hold"/>
                                        <p:tgtEl>
                                          <p:spTgt spid="5"/>
                                        </p:tgtEl>
                                        <p:attrNameLst>
                                          <p:attrName>ppt_x</p:attrName>
                                        </p:attrNameLst>
                                      </p:cBhvr>
                                      <p:tavLst>
                                        <p:tav tm="0">
                                          <p:val>
                                            <p:strVal val="#ppt_x"/>
                                          </p:val>
                                        </p:tav>
                                        <p:tav tm="100000">
                                          <p:val>
                                            <p:strVal val="#ppt_x"/>
                                          </p:val>
                                        </p:tav>
                                      </p:tavLst>
                                    </p:anim>
                                    <p:anim calcmode="lin" valueType="num">
                                      <p:cBhvr additive="base">
                                        <p:cTn id="35" dur="4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4000" fill="hold"/>
                                        <p:tgtEl>
                                          <p:spTgt spid="6"/>
                                        </p:tgtEl>
                                        <p:attrNameLst>
                                          <p:attrName>ppt_x</p:attrName>
                                        </p:attrNameLst>
                                      </p:cBhvr>
                                      <p:tavLst>
                                        <p:tav tm="0">
                                          <p:val>
                                            <p:strVal val="#ppt_x"/>
                                          </p:val>
                                        </p:tav>
                                        <p:tav tm="100000">
                                          <p:val>
                                            <p:strVal val="#ppt_x"/>
                                          </p:val>
                                        </p:tav>
                                      </p:tavLst>
                                    </p:anim>
                                    <p:anim calcmode="lin" valueType="num">
                                      <p:cBhvr additive="base">
                                        <p:cTn id="39" dur="4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4000" fill="hold"/>
                                        <p:tgtEl>
                                          <p:spTgt spid="7"/>
                                        </p:tgtEl>
                                        <p:attrNameLst>
                                          <p:attrName>ppt_x</p:attrName>
                                        </p:attrNameLst>
                                      </p:cBhvr>
                                      <p:tavLst>
                                        <p:tav tm="0">
                                          <p:val>
                                            <p:strVal val="#ppt_x"/>
                                          </p:val>
                                        </p:tav>
                                        <p:tav tm="100000">
                                          <p:val>
                                            <p:strVal val="#ppt_x"/>
                                          </p:val>
                                        </p:tav>
                                      </p:tavLst>
                                    </p:anim>
                                    <p:anim calcmode="lin" valueType="num">
                                      <p:cBhvr additive="base">
                                        <p:cTn id="43" dur="4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4000" fill="hold"/>
                                        <p:tgtEl>
                                          <p:spTgt spid="8"/>
                                        </p:tgtEl>
                                        <p:attrNameLst>
                                          <p:attrName>ppt_x</p:attrName>
                                        </p:attrNameLst>
                                      </p:cBhvr>
                                      <p:tavLst>
                                        <p:tav tm="0">
                                          <p:val>
                                            <p:strVal val="#ppt_x"/>
                                          </p:val>
                                        </p:tav>
                                        <p:tav tm="100000">
                                          <p:val>
                                            <p:strVal val="#ppt_x"/>
                                          </p:val>
                                        </p:tav>
                                      </p:tavLst>
                                    </p:anim>
                                    <p:anim calcmode="lin" valueType="num">
                                      <p:cBhvr additive="base">
                                        <p:cTn id="47" dur="4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4000" fill="hold"/>
                                        <p:tgtEl>
                                          <p:spTgt spid="9"/>
                                        </p:tgtEl>
                                        <p:attrNameLst>
                                          <p:attrName>ppt_x</p:attrName>
                                        </p:attrNameLst>
                                      </p:cBhvr>
                                      <p:tavLst>
                                        <p:tav tm="0">
                                          <p:val>
                                            <p:strVal val="#ppt_x"/>
                                          </p:val>
                                        </p:tav>
                                        <p:tav tm="100000">
                                          <p:val>
                                            <p:strVal val="#ppt_x"/>
                                          </p:val>
                                        </p:tav>
                                      </p:tavLst>
                                    </p:anim>
                                    <p:anim calcmode="lin" valueType="num">
                                      <p:cBhvr additive="base">
                                        <p:cTn id="51" dur="4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4000" fill="hold"/>
                                        <p:tgtEl>
                                          <p:spTgt spid="10"/>
                                        </p:tgtEl>
                                        <p:attrNameLst>
                                          <p:attrName>ppt_x</p:attrName>
                                        </p:attrNameLst>
                                      </p:cBhvr>
                                      <p:tavLst>
                                        <p:tav tm="0">
                                          <p:val>
                                            <p:strVal val="#ppt_x"/>
                                          </p:val>
                                        </p:tav>
                                        <p:tav tm="100000">
                                          <p:val>
                                            <p:strVal val="#ppt_x"/>
                                          </p:val>
                                        </p:tav>
                                      </p:tavLst>
                                    </p:anim>
                                    <p:anim calcmode="lin" valueType="num">
                                      <p:cBhvr additive="base">
                                        <p:cTn id="55" dur="4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4000" fill="hold"/>
                                        <p:tgtEl>
                                          <p:spTgt spid="11"/>
                                        </p:tgtEl>
                                        <p:attrNameLst>
                                          <p:attrName>ppt_x</p:attrName>
                                        </p:attrNameLst>
                                      </p:cBhvr>
                                      <p:tavLst>
                                        <p:tav tm="0">
                                          <p:val>
                                            <p:strVal val="#ppt_x"/>
                                          </p:val>
                                        </p:tav>
                                        <p:tav tm="100000">
                                          <p:val>
                                            <p:strVal val="#ppt_x"/>
                                          </p:val>
                                        </p:tav>
                                      </p:tavLst>
                                    </p:anim>
                                    <p:anim calcmode="lin" valueType="num">
                                      <p:cBhvr additive="base">
                                        <p:cTn id="59" dur="4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4000" fill="hold"/>
                                        <p:tgtEl>
                                          <p:spTgt spid="12"/>
                                        </p:tgtEl>
                                        <p:attrNameLst>
                                          <p:attrName>ppt_x</p:attrName>
                                        </p:attrNameLst>
                                      </p:cBhvr>
                                      <p:tavLst>
                                        <p:tav tm="0">
                                          <p:val>
                                            <p:strVal val="#ppt_x"/>
                                          </p:val>
                                        </p:tav>
                                        <p:tav tm="100000">
                                          <p:val>
                                            <p:strVal val="#ppt_x"/>
                                          </p:val>
                                        </p:tav>
                                      </p:tavLst>
                                    </p:anim>
                                    <p:anim calcmode="lin" valueType="num">
                                      <p:cBhvr additive="base">
                                        <p:cTn id="63" dur="4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4000" fill="hold"/>
                                        <p:tgtEl>
                                          <p:spTgt spid="13"/>
                                        </p:tgtEl>
                                        <p:attrNameLst>
                                          <p:attrName>ppt_x</p:attrName>
                                        </p:attrNameLst>
                                      </p:cBhvr>
                                      <p:tavLst>
                                        <p:tav tm="0">
                                          <p:val>
                                            <p:strVal val="#ppt_x"/>
                                          </p:val>
                                        </p:tav>
                                        <p:tav tm="100000">
                                          <p:val>
                                            <p:strVal val="#ppt_x"/>
                                          </p:val>
                                        </p:tav>
                                      </p:tavLst>
                                    </p:anim>
                                    <p:anim calcmode="lin" valueType="num">
                                      <p:cBhvr additive="base">
                                        <p:cTn id="67" dur="4000" fill="hold"/>
                                        <p:tgtEl>
                                          <p:spTgt spid="13"/>
                                        </p:tgtEl>
                                        <p:attrNameLst>
                                          <p:attrName>ppt_y</p:attrName>
                                        </p:attrNameLst>
                                      </p:cBhvr>
                                      <p:tavLst>
                                        <p:tav tm="0">
                                          <p:val>
                                            <p:strVal val="1+#ppt_h/2"/>
                                          </p:val>
                                        </p:tav>
                                        <p:tav tm="100000">
                                          <p:val>
                                            <p:strVal val="#ppt_y"/>
                                          </p:val>
                                        </p:tav>
                                      </p:tavLst>
                                    </p:anim>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4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arn(inHorizontal)">
                                      <p:cBhvr>
                                        <p:cTn id="73" dur="4000"/>
                                        <p:tgtEl>
                                          <p:spTgt spid="16"/>
                                        </p:tgtEl>
                                      </p:cBhvr>
                                    </p:animEffect>
                                  </p:childTnLst>
                                </p:cTn>
                              </p:par>
                              <p:par>
                                <p:cTn id="74" presetID="16" presetClass="entr" presetSubtype="26"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barn(inHorizontal)">
                                      <p:cBhvr>
                                        <p:cTn id="76" dur="4000"/>
                                        <p:tgtEl>
                                          <p:spTgt spid="17"/>
                                        </p:tgtEl>
                                      </p:cBhvr>
                                    </p:animEffect>
                                  </p:childTnLst>
                                </p:cTn>
                              </p:par>
                              <p:par>
                                <p:cTn id="77" presetID="16" presetClass="entr" presetSubtype="26"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barn(inHorizontal)">
                                      <p:cBhvr>
                                        <p:cTn id="79" dur="4000"/>
                                        <p:tgtEl>
                                          <p:spTgt spid="18"/>
                                        </p:tgtEl>
                                      </p:cBhvr>
                                    </p:animEffect>
                                  </p:childTnLst>
                                </p:cTn>
                              </p:par>
                              <p:par>
                                <p:cTn id="80" presetID="16" presetClass="entr" presetSubtype="26"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barn(inHorizontal)">
                                      <p:cBhvr>
                                        <p:cTn id="82" dur="4000"/>
                                        <p:tgtEl>
                                          <p:spTgt spid="19"/>
                                        </p:tgtEl>
                                      </p:cBhvr>
                                    </p:animEffect>
                                  </p:childTnLst>
                                </p:cTn>
                              </p:par>
                              <p:par>
                                <p:cTn id="83" presetID="16" presetClass="entr" presetSubtype="26"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barn(inHorizontal)">
                                      <p:cBhvr>
                                        <p:cTn id="85" dur="4000"/>
                                        <p:tgtEl>
                                          <p:spTgt spid="20"/>
                                        </p:tgtEl>
                                      </p:cBhvr>
                                    </p:animEffect>
                                  </p:childTnLst>
                                </p:cTn>
                              </p:par>
                              <p:par>
                                <p:cTn id="86" presetID="16" presetClass="entr" presetSubtype="26"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Effect transition="in" filter="barn(inHorizontal)">
                                      <p:cBhvr>
                                        <p:cTn id="88" dur="4000"/>
                                        <p:tgtEl>
                                          <p:spTgt spid="21"/>
                                        </p:tgtEl>
                                      </p:cBhvr>
                                    </p:animEffect>
                                  </p:childTnLst>
                                </p:cTn>
                              </p:par>
                              <p:par>
                                <p:cTn id="89" presetID="16" presetClass="entr" presetSubtype="26" fill="hold"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barn(inHorizontal)">
                                      <p:cBhvr>
                                        <p:cTn id="91" dur="4000"/>
                                        <p:tgtEl>
                                          <p:spTgt spid="22"/>
                                        </p:tgtEl>
                                      </p:cBhvr>
                                    </p:animEffect>
                                  </p:childTnLst>
                                </p:cTn>
                              </p:par>
                              <p:par>
                                <p:cTn id="92" presetID="16" presetClass="entr" presetSubtype="2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barn(inHorizontal)">
                                      <p:cBhvr>
                                        <p:cTn id="94" dur="4000"/>
                                        <p:tgtEl>
                                          <p:spTgt spid="23"/>
                                        </p:tgtEl>
                                      </p:cBhvr>
                                    </p:animEffect>
                                  </p:childTnLst>
                                </p:cTn>
                              </p:par>
                              <p:par>
                                <p:cTn id="95" presetID="2" presetClass="entr" presetSubtype="4"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4000" fill="hold"/>
                                        <p:tgtEl>
                                          <p:spTgt spid="15"/>
                                        </p:tgtEl>
                                        <p:attrNameLst>
                                          <p:attrName>ppt_x</p:attrName>
                                        </p:attrNameLst>
                                      </p:cBhvr>
                                      <p:tavLst>
                                        <p:tav tm="0">
                                          <p:val>
                                            <p:strVal val="#ppt_x"/>
                                          </p:val>
                                        </p:tav>
                                        <p:tav tm="100000">
                                          <p:val>
                                            <p:strVal val="#ppt_x"/>
                                          </p:val>
                                        </p:tav>
                                      </p:tavLst>
                                    </p:anim>
                                    <p:anim calcmode="lin" valueType="num">
                                      <p:cBhvr additive="base">
                                        <p:cTn id="98" dur="4000" fill="hold"/>
                                        <p:tgtEl>
                                          <p:spTgt spid="1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 calcmode="lin" valueType="num">
                                      <p:cBhvr additive="base">
                                        <p:cTn id="101" dur="4000" fill="hold"/>
                                        <p:tgtEl>
                                          <p:spTgt spid="16"/>
                                        </p:tgtEl>
                                        <p:attrNameLst>
                                          <p:attrName>ppt_x</p:attrName>
                                        </p:attrNameLst>
                                      </p:cBhvr>
                                      <p:tavLst>
                                        <p:tav tm="0">
                                          <p:val>
                                            <p:strVal val="#ppt_x"/>
                                          </p:val>
                                        </p:tav>
                                        <p:tav tm="100000">
                                          <p:val>
                                            <p:strVal val="#ppt_x"/>
                                          </p:val>
                                        </p:tav>
                                      </p:tavLst>
                                    </p:anim>
                                    <p:anim calcmode="lin" valueType="num">
                                      <p:cBhvr additive="base">
                                        <p:cTn id="102" dur="4000" fill="hold"/>
                                        <p:tgtEl>
                                          <p:spTgt spid="1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4000" fill="hold"/>
                                        <p:tgtEl>
                                          <p:spTgt spid="17"/>
                                        </p:tgtEl>
                                        <p:attrNameLst>
                                          <p:attrName>ppt_x</p:attrName>
                                        </p:attrNameLst>
                                      </p:cBhvr>
                                      <p:tavLst>
                                        <p:tav tm="0">
                                          <p:val>
                                            <p:strVal val="#ppt_x"/>
                                          </p:val>
                                        </p:tav>
                                        <p:tav tm="100000">
                                          <p:val>
                                            <p:strVal val="#ppt_x"/>
                                          </p:val>
                                        </p:tav>
                                      </p:tavLst>
                                    </p:anim>
                                    <p:anim calcmode="lin" valueType="num">
                                      <p:cBhvr additive="base">
                                        <p:cTn id="106" dur="4000" fill="hold"/>
                                        <p:tgtEl>
                                          <p:spTgt spid="1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4000" fill="hold"/>
                                        <p:tgtEl>
                                          <p:spTgt spid="18"/>
                                        </p:tgtEl>
                                        <p:attrNameLst>
                                          <p:attrName>ppt_x</p:attrName>
                                        </p:attrNameLst>
                                      </p:cBhvr>
                                      <p:tavLst>
                                        <p:tav tm="0">
                                          <p:val>
                                            <p:strVal val="#ppt_x"/>
                                          </p:val>
                                        </p:tav>
                                        <p:tav tm="100000">
                                          <p:val>
                                            <p:strVal val="#ppt_x"/>
                                          </p:val>
                                        </p:tav>
                                      </p:tavLst>
                                    </p:anim>
                                    <p:anim calcmode="lin" valueType="num">
                                      <p:cBhvr additive="base">
                                        <p:cTn id="110" dur="4000" fill="hold"/>
                                        <p:tgtEl>
                                          <p:spTgt spid="1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4000" fill="hold"/>
                                        <p:tgtEl>
                                          <p:spTgt spid="19"/>
                                        </p:tgtEl>
                                        <p:attrNameLst>
                                          <p:attrName>ppt_x</p:attrName>
                                        </p:attrNameLst>
                                      </p:cBhvr>
                                      <p:tavLst>
                                        <p:tav tm="0">
                                          <p:val>
                                            <p:strVal val="#ppt_x"/>
                                          </p:val>
                                        </p:tav>
                                        <p:tav tm="100000">
                                          <p:val>
                                            <p:strVal val="#ppt_x"/>
                                          </p:val>
                                        </p:tav>
                                      </p:tavLst>
                                    </p:anim>
                                    <p:anim calcmode="lin" valueType="num">
                                      <p:cBhvr additive="base">
                                        <p:cTn id="114" dur="4000" fill="hold"/>
                                        <p:tgtEl>
                                          <p:spTgt spid="1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additive="base">
                                        <p:cTn id="117" dur="4000" fill="hold"/>
                                        <p:tgtEl>
                                          <p:spTgt spid="20"/>
                                        </p:tgtEl>
                                        <p:attrNameLst>
                                          <p:attrName>ppt_x</p:attrName>
                                        </p:attrNameLst>
                                      </p:cBhvr>
                                      <p:tavLst>
                                        <p:tav tm="0">
                                          <p:val>
                                            <p:strVal val="#ppt_x"/>
                                          </p:val>
                                        </p:tav>
                                        <p:tav tm="100000">
                                          <p:val>
                                            <p:strVal val="#ppt_x"/>
                                          </p:val>
                                        </p:tav>
                                      </p:tavLst>
                                    </p:anim>
                                    <p:anim calcmode="lin" valueType="num">
                                      <p:cBhvr additive="base">
                                        <p:cTn id="118" dur="4000" fill="hold"/>
                                        <p:tgtEl>
                                          <p:spTgt spid="2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additive="base">
                                        <p:cTn id="121" dur="4000" fill="hold"/>
                                        <p:tgtEl>
                                          <p:spTgt spid="21"/>
                                        </p:tgtEl>
                                        <p:attrNameLst>
                                          <p:attrName>ppt_x</p:attrName>
                                        </p:attrNameLst>
                                      </p:cBhvr>
                                      <p:tavLst>
                                        <p:tav tm="0">
                                          <p:val>
                                            <p:strVal val="#ppt_x"/>
                                          </p:val>
                                        </p:tav>
                                        <p:tav tm="100000">
                                          <p:val>
                                            <p:strVal val="#ppt_x"/>
                                          </p:val>
                                        </p:tav>
                                      </p:tavLst>
                                    </p:anim>
                                    <p:anim calcmode="lin" valueType="num">
                                      <p:cBhvr additive="base">
                                        <p:cTn id="122" dur="4000" fill="hold"/>
                                        <p:tgtEl>
                                          <p:spTgt spid="2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4000" fill="hold"/>
                                        <p:tgtEl>
                                          <p:spTgt spid="22"/>
                                        </p:tgtEl>
                                        <p:attrNameLst>
                                          <p:attrName>ppt_x</p:attrName>
                                        </p:attrNameLst>
                                      </p:cBhvr>
                                      <p:tavLst>
                                        <p:tav tm="0">
                                          <p:val>
                                            <p:strVal val="#ppt_x"/>
                                          </p:val>
                                        </p:tav>
                                        <p:tav tm="100000">
                                          <p:val>
                                            <p:strVal val="#ppt_x"/>
                                          </p:val>
                                        </p:tav>
                                      </p:tavLst>
                                    </p:anim>
                                    <p:anim calcmode="lin" valueType="num">
                                      <p:cBhvr additive="base">
                                        <p:cTn id="126" dur="4000" fill="hold"/>
                                        <p:tgtEl>
                                          <p:spTgt spid="2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4000" fill="hold"/>
                                        <p:tgtEl>
                                          <p:spTgt spid="23"/>
                                        </p:tgtEl>
                                        <p:attrNameLst>
                                          <p:attrName>ppt_x</p:attrName>
                                        </p:attrNameLst>
                                      </p:cBhvr>
                                      <p:tavLst>
                                        <p:tav tm="0">
                                          <p:val>
                                            <p:strVal val="#ppt_x"/>
                                          </p:val>
                                        </p:tav>
                                        <p:tav tm="100000">
                                          <p:val>
                                            <p:strVal val="#ppt_x"/>
                                          </p:val>
                                        </p:tav>
                                      </p:tavLst>
                                    </p:anim>
                                    <p:anim calcmode="lin" valueType="num">
                                      <p:cBhvr additive="base">
                                        <p:cTn id="130" dur="4000" fill="hold"/>
                                        <p:tgtEl>
                                          <p:spTgt spid="23"/>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 calcmode="lin" valueType="num">
                                      <p:cBhvr additive="base">
                                        <p:cTn id="133" dur="4000" fill="hold"/>
                                        <p:tgtEl>
                                          <p:spTgt spid="4"/>
                                        </p:tgtEl>
                                        <p:attrNameLst>
                                          <p:attrName>ppt_x</p:attrName>
                                        </p:attrNameLst>
                                      </p:cBhvr>
                                      <p:tavLst>
                                        <p:tav tm="0">
                                          <p:val>
                                            <p:strVal val="#ppt_x"/>
                                          </p:val>
                                        </p:tav>
                                        <p:tav tm="100000">
                                          <p:val>
                                            <p:strVal val="#ppt_x"/>
                                          </p:val>
                                        </p:tav>
                                      </p:tavLst>
                                    </p:anim>
                                    <p:anim calcmode="lin" valueType="num">
                                      <p:cBhvr additive="base">
                                        <p:cTn id="134" dur="4000" fill="hold"/>
                                        <p:tgtEl>
                                          <p:spTgt spid="4"/>
                                        </p:tgtEl>
                                        <p:attrNameLst>
                                          <p:attrName>ppt_y</p:attrName>
                                        </p:attrNameLst>
                                      </p:cBhvr>
                                      <p:tavLst>
                                        <p:tav tm="0">
                                          <p:val>
                                            <p:strVal val="1+#ppt_h/2"/>
                                          </p:val>
                                        </p:tav>
                                        <p:tav tm="100000">
                                          <p:val>
                                            <p:strVal val="#ppt_y"/>
                                          </p:val>
                                        </p:tav>
                                      </p:tavLst>
                                    </p:anim>
                                  </p:childTnLst>
                                </p:cTn>
                              </p:par>
                              <p:par>
                                <p:cTn id="135" presetID="3" presetClass="entr" presetSubtype="10"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Effect transition="in" filter="blinds(horizontal)">
                                      <p:cBhvr>
                                        <p:cTn id="137" dur="4000"/>
                                        <p:tgtEl>
                                          <p:spTgt spid="4"/>
                                        </p:tgtEl>
                                      </p:cBhvr>
                                    </p:animEffect>
                                  </p:childTnLst>
                                </p:cTn>
                              </p:par>
                            </p:childTnLst>
                          </p:cTn>
                        </p:par>
                        <p:par>
                          <p:cTn id="138" fill="hold">
                            <p:stCondLst>
                              <p:cond delay="4000"/>
                            </p:stCondLst>
                            <p:childTnLst>
                              <p:par>
                                <p:cTn id="139" presetID="40" presetClass="entr" presetSubtype="0" fill="hold" grpId="0" nodeType="afterEffect">
                                  <p:stCondLst>
                                    <p:cond delay="0"/>
                                  </p:stCondLst>
                                  <p:iterate type="lt">
                                    <p:tmPct val="10000"/>
                                  </p:iterate>
                                  <p:childTnLst>
                                    <p:set>
                                      <p:cBhvr>
                                        <p:cTn id="140" dur="1" fill="hold">
                                          <p:stCondLst>
                                            <p:cond delay="0"/>
                                          </p:stCondLst>
                                        </p:cTn>
                                        <p:tgtEl>
                                          <p:spTgt spid="24"/>
                                        </p:tgtEl>
                                        <p:attrNameLst>
                                          <p:attrName>style.visibility</p:attrName>
                                        </p:attrNameLst>
                                      </p:cBhvr>
                                      <p:to>
                                        <p:strVal val="visible"/>
                                      </p:to>
                                    </p:set>
                                    <p:animEffect transition="in" filter="fade">
                                      <p:cBhvr>
                                        <p:cTn id="141" dur="1000"/>
                                        <p:tgtEl>
                                          <p:spTgt spid="24"/>
                                        </p:tgtEl>
                                      </p:cBhvr>
                                    </p:animEffect>
                                    <p:anim calcmode="lin" valueType="num">
                                      <p:cBhvr>
                                        <p:cTn id="142" dur="1000" fill="hold"/>
                                        <p:tgtEl>
                                          <p:spTgt spid="24"/>
                                        </p:tgtEl>
                                        <p:attrNameLst>
                                          <p:attrName>ppt_x</p:attrName>
                                        </p:attrNameLst>
                                      </p:cBhvr>
                                      <p:tavLst>
                                        <p:tav tm="0">
                                          <p:val>
                                            <p:strVal val="#ppt_x-.1"/>
                                          </p:val>
                                        </p:tav>
                                        <p:tav tm="100000">
                                          <p:val>
                                            <p:strVal val="#ppt_x"/>
                                          </p:val>
                                        </p:tav>
                                      </p:tavLst>
                                    </p:anim>
                                    <p:anim calcmode="lin" valueType="num">
                                      <p:cBhvr>
                                        <p:cTn id="143"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183981K.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3" descr="C:\Users\Ana María\Desktop\183981K.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 tantos otros hombres y mujeres segovianos los muertos en Linares forman parte de nuestra memoria porque creemos esencial tomar conciencia del pasado como condición de recomponer la verdad histórica y habitar el presente con perspectiva.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split orient="vert"/>
      </p:transition>
    </mc:Choice>
    <mc:Fallback xmlns="">
      <p:transition spd="slow" advTm="3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4000"/>
                                        <p:tgtEl>
                                          <p:spTgt spid="2"/>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ppt_w+.3"/>
                                          </p:val>
                                        </p:tav>
                                        <p:tav tm="100000">
                                          <p:val>
                                            <p:strVal val="#ppt_w"/>
                                          </p:val>
                                        </p:tav>
                                      </p:tavLst>
                                    </p:anim>
                                    <p:anim calcmode="lin" valueType="num">
                                      <p:cBhvr>
                                        <p:cTn id="11" dur="4000" fill="hold"/>
                                        <p:tgtEl>
                                          <p:spTgt spid="2"/>
                                        </p:tgtEl>
                                        <p:attrNameLst>
                                          <p:attrName>ppt_h</p:attrName>
                                        </p:attrNameLst>
                                      </p:cBhvr>
                                      <p:tavLst>
                                        <p:tav tm="0">
                                          <p:val>
                                            <p:strVal val="#ppt_h"/>
                                          </p:val>
                                        </p:tav>
                                        <p:tav tm="100000">
                                          <p:val>
                                            <p:strVal val="#ppt_h"/>
                                          </p:val>
                                        </p:tav>
                                      </p:tavLst>
                                    </p:anim>
                                    <p:animEffect transition="in" filter="fade">
                                      <p:cBhvr>
                                        <p:cTn id="12" dur="4000"/>
                                        <p:tgtEl>
                                          <p:spTgt spid="2"/>
                                        </p:tgtEl>
                                      </p:cBhvr>
                                    </p:animEffect>
                                  </p:childTnLst>
                                </p:cTn>
                              </p:par>
                              <p:par>
                                <p:cTn id="13" presetID="21"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4)">
                                      <p:cBhvr>
                                        <p:cTn id="15" dur="4000"/>
                                        <p:tgtEl>
                                          <p:spTgt spid="4"/>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4000" fill="hold"/>
                                        <p:tgtEl>
                                          <p:spTgt spid="4"/>
                                        </p:tgtEl>
                                        <p:attrNameLst>
                                          <p:attrName>ppt_w</p:attrName>
                                        </p:attrNameLst>
                                      </p:cBhvr>
                                      <p:tavLst>
                                        <p:tav tm="0">
                                          <p:val>
                                            <p:strVal val="#ppt_w+.3"/>
                                          </p:val>
                                        </p:tav>
                                        <p:tav tm="100000">
                                          <p:val>
                                            <p:strVal val="#ppt_w"/>
                                          </p:val>
                                        </p:tav>
                                      </p:tavLst>
                                    </p:anim>
                                    <p:anim calcmode="lin" valueType="num">
                                      <p:cBhvr>
                                        <p:cTn id="19" dur="4000" fill="hold"/>
                                        <p:tgtEl>
                                          <p:spTgt spid="4"/>
                                        </p:tgtEl>
                                        <p:attrNameLst>
                                          <p:attrName>ppt_h</p:attrName>
                                        </p:attrNameLst>
                                      </p:cBhvr>
                                      <p:tavLst>
                                        <p:tav tm="0">
                                          <p:val>
                                            <p:strVal val="#ppt_h"/>
                                          </p:val>
                                        </p:tav>
                                        <p:tav tm="100000">
                                          <p:val>
                                            <p:strVal val="#ppt_h"/>
                                          </p:val>
                                        </p:tav>
                                      </p:tavLst>
                                    </p:anim>
                                    <p:animEffect transition="in" filter="fade">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0" y="0"/>
            <a:ext cx="914400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 name="1 Imagen" descr="174578_fontanna-palacowy-taras-zlote-rzezby-st.jpg"/>
          <p:cNvPicPr>
            <a:picLocks noGrp="1" noChangeAspect="1"/>
          </p:cNvPicPr>
          <p:nvPr isPhoto="1"/>
        </p:nvPicPr>
        <p:blipFill>
          <a:blip r:embed="rId2" cstate="print"/>
          <a:stretch>
            <a:fillRect/>
          </a:stretch>
        </p:blipFill>
        <p:spPr bwMode="auto">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Anillo"/>
          <p:cNvSpPr/>
          <p:nvPr/>
        </p:nvSpPr>
        <p:spPr>
          <a:xfrm>
            <a:off x="1928815" y="0"/>
            <a:ext cx="5214937" cy="1309688"/>
          </a:xfrm>
          <a:prstGeom prst="donut">
            <a:avLst/>
          </a:prstGeom>
          <a:solidFill>
            <a:schemeClr val="tx2">
              <a:lumMod val="25000"/>
              <a:alpha val="8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Anillo"/>
          <p:cNvSpPr/>
          <p:nvPr/>
        </p:nvSpPr>
        <p:spPr>
          <a:xfrm>
            <a:off x="1928815" y="536576"/>
            <a:ext cx="5214937" cy="1309688"/>
          </a:xfrm>
          <a:prstGeom prst="donut">
            <a:avLst/>
          </a:prstGeom>
          <a:solidFill>
            <a:schemeClr val="tx2">
              <a:lumMod val="25000"/>
              <a:alpha val="8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Anillo"/>
          <p:cNvSpPr/>
          <p:nvPr/>
        </p:nvSpPr>
        <p:spPr>
          <a:xfrm>
            <a:off x="1928815" y="1131889"/>
            <a:ext cx="5214937" cy="1309687"/>
          </a:xfrm>
          <a:prstGeom prst="donut">
            <a:avLst/>
          </a:prstGeom>
          <a:solidFill>
            <a:schemeClr val="tx2">
              <a:lumMod val="25000"/>
              <a:alpha val="8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1928815" y="1785939"/>
            <a:ext cx="5214937" cy="1309687"/>
          </a:xfrm>
          <a:prstGeom prst="donut">
            <a:avLst/>
          </a:prstGeom>
          <a:solidFill>
            <a:schemeClr val="tx2">
              <a:lumMod val="25000"/>
              <a:alpha val="8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000250" y="2381250"/>
            <a:ext cx="5214938" cy="1309688"/>
          </a:xfrm>
          <a:prstGeom prst="donut">
            <a:avLst/>
          </a:prstGeom>
          <a:solidFill>
            <a:schemeClr val="tx2">
              <a:lumMod val="25000"/>
              <a:alpha val="8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2000250" y="3036889"/>
            <a:ext cx="5214938" cy="1309687"/>
          </a:xfrm>
          <a:prstGeom prst="donut">
            <a:avLst/>
          </a:prstGeom>
          <a:solidFill>
            <a:schemeClr val="tx2">
              <a:lumMod val="25000"/>
              <a:alpha val="8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2000250" y="3632200"/>
            <a:ext cx="5214938" cy="1309688"/>
          </a:xfrm>
          <a:prstGeom prst="donut">
            <a:avLst/>
          </a:prstGeom>
          <a:solidFill>
            <a:schemeClr val="tx2">
              <a:lumMod val="25000"/>
              <a:alpha val="8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2000250" y="4405313"/>
            <a:ext cx="5214938" cy="1309687"/>
          </a:xfrm>
          <a:prstGeom prst="donut">
            <a:avLst/>
          </a:prstGeom>
          <a:solidFill>
            <a:schemeClr val="tx2">
              <a:lumMod val="25000"/>
              <a:alpha val="8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Segovia supera a Soria, Almería, Alicante o Girona. También de los nombres de los muertos: fusilados tras juicio militar o asesinados por pistoleros.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split/>
      </p:transition>
    </mc:Choice>
    <mc:Fallback xmlns="">
      <p:transition spd="slow" advTm="23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3000"/>
                                        <p:tgtEl>
                                          <p:spTgt spid="3"/>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16" presetClass="entr" presetSubtype="4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outHorizontal)">
                                      <p:cBhvr>
                                        <p:cTn id="13" dur="3000"/>
                                        <p:tgtEl>
                                          <p:spTgt spid="5"/>
                                        </p:tgtEl>
                                      </p:cBhvr>
                                    </p:animEffect>
                                  </p:childTnLst>
                                </p:cTn>
                              </p:par>
                              <p:par>
                                <p:cTn id="14" presetID="16" presetClass="entr" presetSubtype="4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outHorizontal)">
                                      <p:cBhvr>
                                        <p:cTn id="16" dur="3000"/>
                                        <p:tgtEl>
                                          <p:spTgt spid="6"/>
                                        </p:tgtEl>
                                      </p:cBhvr>
                                    </p:animEffect>
                                  </p:childTnLst>
                                </p:cTn>
                              </p:par>
                              <p:par>
                                <p:cTn id="17" presetID="16" presetClass="entr" presetSubtype="4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3000"/>
                                        <p:tgtEl>
                                          <p:spTgt spid="7"/>
                                        </p:tgtEl>
                                      </p:cBhvr>
                                    </p:animEffect>
                                  </p:childTnLst>
                                </p:cTn>
                              </p:par>
                              <p:par>
                                <p:cTn id="20" presetID="16" presetClass="entr" presetSubtype="4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outHorizontal)">
                                      <p:cBhvr>
                                        <p:cTn id="22" dur="3000"/>
                                        <p:tgtEl>
                                          <p:spTgt spid="8"/>
                                        </p:tgtEl>
                                      </p:cBhvr>
                                    </p:animEffect>
                                  </p:childTnLst>
                                </p:cTn>
                              </p:par>
                              <p:par>
                                <p:cTn id="23" presetID="16" presetClass="entr" presetSubtype="4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outHorizontal)">
                                      <p:cBhvr>
                                        <p:cTn id="25" dur="3000"/>
                                        <p:tgtEl>
                                          <p:spTgt spid="9"/>
                                        </p:tgtEl>
                                      </p:cBhvr>
                                    </p:animEffect>
                                  </p:childTnLst>
                                </p:cTn>
                              </p:par>
                              <p:par>
                                <p:cTn id="26" presetID="16" presetClass="entr" presetSubtype="4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outHorizontal)">
                                      <p:cBhvr>
                                        <p:cTn id="28" dur="3000"/>
                                        <p:tgtEl>
                                          <p:spTgt spid="10"/>
                                        </p:tgtEl>
                                      </p:cBhvr>
                                    </p:animEffect>
                                  </p:childTnLst>
                                </p:cTn>
                              </p:par>
                              <p:par>
                                <p:cTn id="29" presetID="2" presetClass="entr" presetSubtype="4"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3000" fill="hold"/>
                                        <p:tgtEl>
                                          <p:spTgt spid="3"/>
                                        </p:tgtEl>
                                        <p:attrNameLst>
                                          <p:attrName>ppt_x</p:attrName>
                                        </p:attrNameLst>
                                      </p:cBhvr>
                                      <p:tavLst>
                                        <p:tav tm="0">
                                          <p:val>
                                            <p:strVal val="#ppt_x"/>
                                          </p:val>
                                        </p:tav>
                                        <p:tav tm="100000">
                                          <p:val>
                                            <p:strVal val="#ppt_x"/>
                                          </p:val>
                                        </p:tav>
                                      </p:tavLst>
                                    </p:anim>
                                    <p:anim calcmode="lin" valueType="num">
                                      <p:cBhvr additive="base">
                                        <p:cTn id="32" dur="3000" fill="hold"/>
                                        <p:tgtEl>
                                          <p:spTgt spid="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3000" fill="hold"/>
                                        <p:tgtEl>
                                          <p:spTgt spid="4"/>
                                        </p:tgtEl>
                                        <p:attrNameLst>
                                          <p:attrName>ppt_x</p:attrName>
                                        </p:attrNameLst>
                                      </p:cBhvr>
                                      <p:tavLst>
                                        <p:tav tm="0">
                                          <p:val>
                                            <p:strVal val="#ppt_x"/>
                                          </p:val>
                                        </p:tav>
                                        <p:tav tm="100000">
                                          <p:val>
                                            <p:strVal val="#ppt_x"/>
                                          </p:val>
                                        </p:tav>
                                      </p:tavLst>
                                    </p:anim>
                                    <p:anim calcmode="lin" valueType="num">
                                      <p:cBhvr additive="base">
                                        <p:cTn id="36" dur="3000" fill="hold"/>
                                        <p:tgtEl>
                                          <p:spTgt spid="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3000" fill="hold"/>
                                        <p:tgtEl>
                                          <p:spTgt spid="5"/>
                                        </p:tgtEl>
                                        <p:attrNameLst>
                                          <p:attrName>ppt_x</p:attrName>
                                        </p:attrNameLst>
                                      </p:cBhvr>
                                      <p:tavLst>
                                        <p:tav tm="0">
                                          <p:val>
                                            <p:strVal val="#ppt_x"/>
                                          </p:val>
                                        </p:tav>
                                        <p:tav tm="100000">
                                          <p:val>
                                            <p:strVal val="#ppt_x"/>
                                          </p:val>
                                        </p:tav>
                                      </p:tavLst>
                                    </p:anim>
                                    <p:anim calcmode="lin" valueType="num">
                                      <p:cBhvr additive="base">
                                        <p:cTn id="40" dur="3000" fill="hold"/>
                                        <p:tgtEl>
                                          <p:spTgt spid="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ppt_x"/>
                                          </p:val>
                                        </p:tav>
                                        <p:tav tm="100000">
                                          <p:val>
                                            <p:strVal val="#ppt_x"/>
                                          </p:val>
                                        </p:tav>
                                      </p:tavLst>
                                    </p:anim>
                                    <p:anim calcmode="lin" valueType="num">
                                      <p:cBhvr additive="base">
                                        <p:cTn id="44" dur="3000" fill="hold"/>
                                        <p:tgtEl>
                                          <p:spTgt spid="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ppt_x"/>
                                          </p:val>
                                        </p:tav>
                                        <p:tav tm="100000">
                                          <p:val>
                                            <p:strVal val="#ppt_x"/>
                                          </p:val>
                                        </p:tav>
                                      </p:tavLst>
                                    </p:anim>
                                    <p:anim calcmode="lin" valueType="num">
                                      <p:cBhvr additive="base">
                                        <p:cTn id="48" dur="3000" fill="hold"/>
                                        <p:tgtEl>
                                          <p:spTgt spid="7"/>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3000" fill="hold"/>
                                        <p:tgtEl>
                                          <p:spTgt spid="8"/>
                                        </p:tgtEl>
                                        <p:attrNameLst>
                                          <p:attrName>ppt_x</p:attrName>
                                        </p:attrNameLst>
                                      </p:cBhvr>
                                      <p:tavLst>
                                        <p:tav tm="0">
                                          <p:val>
                                            <p:strVal val="#ppt_x"/>
                                          </p:val>
                                        </p:tav>
                                        <p:tav tm="100000">
                                          <p:val>
                                            <p:strVal val="#ppt_x"/>
                                          </p:val>
                                        </p:tav>
                                      </p:tavLst>
                                    </p:anim>
                                    <p:anim calcmode="lin" valueType="num">
                                      <p:cBhvr additive="base">
                                        <p:cTn id="52" dur="3000" fill="hold"/>
                                        <p:tgtEl>
                                          <p:spTgt spid="8"/>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3000" fill="hold"/>
                                        <p:tgtEl>
                                          <p:spTgt spid="9"/>
                                        </p:tgtEl>
                                        <p:attrNameLst>
                                          <p:attrName>ppt_x</p:attrName>
                                        </p:attrNameLst>
                                      </p:cBhvr>
                                      <p:tavLst>
                                        <p:tav tm="0">
                                          <p:val>
                                            <p:strVal val="#ppt_x"/>
                                          </p:val>
                                        </p:tav>
                                        <p:tav tm="100000">
                                          <p:val>
                                            <p:strVal val="#ppt_x"/>
                                          </p:val>
                                        </p:tav>
                                      </p:tavLst>
                                    </p:anim>
                                    <p:anim calcmode="lin" valueType="num">
                                      <p:cBhvr additive="base">
                                        <p:cTn id="56" dur="3000" fill="hold"/>
                                        <p:tgtEl>
                                          <p:spTgt spid="9"/>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3000" fill="hold"/>
                                        <p:tgtEl>
                                          <p:spTgt spid="10"/>
                                        </p:tgtEl>
                                        <p:attrNameLst>
                                          <p:attrName>ppt_x</p:attrName>
                                        </p:attrNameLst>
                                      </p:cBhvr>
                                      <p:tavLst>
                                        <p:tav tm="0">
                                          <p:val>
                                            <p:strVal val="#ppt_x"/>
                                          </p:val>
                                        </p:tav>
                                        <p:tav tm="100000">
                                          <p:val>
                                            <p:strVal val="#ppt_x"/>
                                          </p:val>
                                        </p:tav>
                                      </p:tavLst>
                                    </p:anim>
                                    <p:anim calcmode="lin" valueType="num">
                                      <p:cBhvr additive="base">
                                        <p:cTn id="60" dur="3000" fill="hold"/>
                                        <p:tgtEl>
                                          <p:spTgt spid="10"/>
                                        </p:tgtEl>
                                        <p:attrNameLst>
                                          <p:attrName>ppt_y</p:attrName>
                                        </p:attrNameLst>
                                      </p:cBhvr>
                                      <p:tavLst>
                                        <p:tav tm="0">
                                          <p:val>
                                            <p:strVal val="1+#ppt_h/2"/>
                                          </p:val>
                                        </p:tav>
                                        <p:tav tm="100000">
                                          <p:val>
                                            <p:strVal val="#ppt_y"/>
                                          </p:val>
                                        </p:tav>
                                      </p:tavLst>
                                    </p:anim>
                                  </p:childTnLst>
                                </p:cTn>
                              </p:par>
                            </p:childTnLst>
                          </p:cTn>
                        </p:par>
                        <p:par>
                          <p:cTn id="61" fill="hold">
                            <p:stCondLst>
                              <p:cond delay="3000"/>
                            </p:stCondLst>
                            <p:childTnLst>
                              <p:par>
                                <p:cTn id="62" presetID="20" presetClass="exit" presetSubtype="0" fill="hold" nodeType="afterEffect">
                                  <p:stCondLst>
                                    <p:cond delay="0"/>
                                  </p:stCondLst>
                                  <p:childTnLst>
                                    <p:animEffect transition="out" filter="wedge">
                                      <p:cBhvr>
                                        <p:cTn id="63" dur="3000"/>
                                        <p:tgtEl>
                                          <p:spTgt spid="3"/>
                                        </p:tgtEl>
                                      </p:cBhvr>
                                    </p:animEffect>
                                    <p:set>
                                      <p:cBhvr>
                                        <p:cTn id="64" dur="1" fill="hold">
                                          <p:stCondLst>
                                            <p:cond delay="2999"/>
                                          </p:stCondLst>
                                        </p:cTn>
                                        <p:tgtEl>
                                          <p:spTgt spid="3"/>
                                        </p:tgtEl>
                                        <p:attrNameLst>
                                          <p:attrName>style.visibility</p:attrName>
                                        </p:attrNameLst>
                                      </p:cBhvr>
                                      <p:to>
                                        <p:strVal val="hidden"/>
                                      </p:to>
                                    </p:set>
                                  </p:childTnLst>
                                </p:cTn>
                              </p:par>
                              <p:par>
                                <p:cTn id="65" presetID="20" presetClass="exit" presetSubtype="0" fill="hold" nodeType="withEffect">
                                  <p:stCondLst>
                                    <p:cond delay="0"/>
                                  </p:stCondLst>
                                  <p:childTnLst>
                                    <p:animEffect transition="out" filter="wedge">
                                      <p:cBhvr>
                                        <p:cTn id="66" dur="3000"/>
                                        <p:tgtEl>
                                          <p:spTgt spid="4"/>
                                        </p:tgtEl>
                                      </p:cBhvr>
                                    </p:animEffect>
                                    <p:set>
                                      <p:cBhvr>
                                        <p:cTn id="67" dur="1" fill="hold">
                                          <p:stCondLst>
                                            <p:cond delay="2999"/>
                                          </p:stCondLst>
                                        </p:cTn>
                                        <p:tgtEl>
                                          <p:spTgt spid="4"/>
                                        </p:tgtEl>
                                        <p:attrNameLst>
                                          <p:attrName>style.visibility</p:attrName>
                                        </p:attrNameLst>
                                      </p:cBhvr>
                                      <p:to>
                                        <p:strVal val="hidden"/>
                                      </p:to>
                                    </p:set>
                                  </p:childTnLst>
                                </p:cTn>
                              </p:par>
                              <p:par>
                                <p:cTn id="68" presetID="20" presetClass="exit" presetSubtype="0" fill="hold" nodeType="withEffect">
                                  <p:stCondLst>
                                    <p:cond delay="0"/>
                                  </p:stCondLst>
                                  <p:childTnLst>
                                    <p:animEffect transition="out" filter="wedge">
                                      <p:cBhvr>
                                        <p:cTn id="69" dur="3000"/>
                                        <p:tgtEl>
                                          <p:spTgt spid="5"/>
                                        </p:tgtEl>
                                      </p:cBhvr>
                                    </p:animEffect>
                                    <p:set>
                                      <p:cBhvr>
                                        <p:cTn id="70" dur="1" fill="hold">
                                          <p:stCondLst>
                                            <p:cond delay="2999"/>
                                          </p:stCondLst>
                                        </p:cTn>
                                        <p:tgtEl>
                                          <p:spTgt spid="5"/>
                                        </p:tgtEl>
                                        <p:attrNameLst>
                                          <p:attrName>style.visibility</p:attrName>
                                        </p:attrNameLst>
                                      </p:cBhvr>
                                      <p:to>
                                        <p:strVal val="hidden"/>
                                      </p:to>
                                    </p:set>
                                  </p:childTnLst>
                                </p:cTn>
                              </p:par>
                              <p:par>
                                <p:cTn id="71" presetID="20" presetClass="exit" presetSubtype="0" fill="hold" nodeType="withEffect">
                                  <p:stCondLst>
                                    <p:cond delay="0"/>
                                  </p:stCondLst>
                                  <p:childTnLst>
                                    <p:animEffect transition="out" filter="wedge">
                                      <p:cBhvr>
                                        <p:cTn id="72" dur="3000"/>
                                        <p:tgtEl>
                                          <p:spTgt spid="6"/>
                                        </p:tgtEl>
                                      </p:cBhvr>
                                    </p:animEffect>
                                    <p:set>
                                      <p:cBhvr>
                                        <p:cTn id="73" dur="1" fill="hold">
                                          <p:stCondLst>
                                            <p:cond delay="2999"/>
                                          </p:stCondLst>
                                        </p:cTn>
                                        <p:tgtEl>
                                          <p:spTgt spid="6"/>
                                        </p:tgtEl>
                                        <p:attrNameLst>
                                          <p:attrName>style.visibility</p:attrName>
                                        </p:attrNameLst>
                                      </p:cBhvr>
                                      <p:to>
                                        <p:strVal val="hidden"/>
                                      </p:to>
                                    </p:set>
                                  </p:childTnLst>
                                </p:cTn>
                              </p:par>
                              <p:par>
                                <p:cTn id="74" presetID="20" presetClass="exit" presetSubtype="0" fill="hold" nodeType="withEffect">
                                  <p:stCondLst>
                                    <p:cond delay="0"/>
                                  </p:stCondLst>
                                  <p:childTnLst>
                                    <p:animEffect transition="out" filter="wedge">
                                      <p:cBhvr>
                                        <p:cTn id="75" dur="3000"/>
                                        <p:tgtEl>
                                          <p:spTgt spid="7"/>
                                        </p:tgtEl>
                                      </p:cBhvr>
                                    </p:animEffect>
                                    <p:set>
                                      <p:cBhvr>
                                        <p:cTn id="76" dur="1" fill="hold">
                                          <p:stCondLst>
                                            <p:cond delay="2999"/>
                                          </p:stCondLst>
                                        </p:cTn>
                                        <p:tgtEl>
                                          <p:spTgt spid="7"/>
                                        </p:tgtEl>
                                        <p:attrNameLst>
                                          <p:attrName>style.visibility</p:attrName>
                                        </p:attrNameLst>
                                      </p:cBhvr>
                                      <p:to>
                                        <p:strVal val="hidden"/>
                                      </p:to>
                                    </p:set>
                                  </p:childTnLst>
                                </p:cTn>
                              </p:par>
                              <p:par>
                                <p:cTn id="77" presetID="20" presetClass="exit" presetSubtype="0" fill="hold" nodeType="withEffect">
                                  <p:stCondLst>
                                    <p:cond delay="0"/>
                                  </p:stCondLst>
                                  <p:childTnLst>
                                    <p:animEffect transition="out" filter="wedge">
                                      <p:cBhvr>
                                        <p:cTn id="78" dur="3000"/>
                                        <p:tgtEl>
                                          <p:spTgt spid="8"/>
                                        </p:tgtEl>
                                      </p:cBhvr>
                                    </p:animEffect>
                                    <p:set>
                                      <p:cBhvr>
                                        <p:cTn id="79" dur="1" fill="hold">
                                          <p:stCondLst>
                                            <p:cond delay="2999"/>
                                          </p:stCondLst>
                                        </p:cTn>
                                        <p:tgtEl>
                                          <p:spTgt spid="8"/>
                                        </p:tgtEl>
                                        <p:attrNameLst>
                                          <p:attrName>style.visibility</p:attrName>
                                        </p:attrNameLst>
                                      </p:cBhvr>
                                      <p:to>
                                        <p:strVal val="hidden"/>
                                      </p:to>
                                    </p:set>
                                  </p:childTnLst>
                                </p:cTn>
                              </p:par>
                              <p:par>
                                <p:cTn id="80" presetID="20" presetClass="exit" presetSubtype="0" fill="hold" nodeType="withEffect">
                                  <p:stCondLst>
                                    <p:cond delay="0"/>
                                  </p:stCondLst>
                                  <p:childTnLst>
                                    <p:animEffect transition="out" filter="wedge">
                                      <p:cBhvr>
                                        <p:cTn id="81" dur="3000"/>
                                        <p:tgtEl>
                                          <p:spTgt spid="9"/>
                                        </p:tgtEl>
                                      </p:cBhvr>
                                    </p:animEffect>
                                    <p:set>
                                      <p:cBhvr>
                                        <p:cTn id="82" dur="1" fill="hold">
                                          <p:stCondLst>
                                            <p:cond delay="2999"/>
                                          </p:stCondLst>
                                        </p:cTn>
                                        <p:tgtEl>
                                          <p:spTgt spid="9"/>
                                        </p:tgtEl>
                                        <p:attrNameLst>
                                          <p:attrName>style.visibility</p:attrName>
                                        </p:attrNameLst>
                                      </p:cBhvr>
                                      <p:to>
                                        <p:strVal val="hidden"/>
                                      </p:to>
                                    </p:set>
                                  </p:childTnLst>
                                </p:cTn>
                              </p:par>
                              <p:par>
                                <p:cTn id="83" presetID="20" presetClass="exit" presetSubtype="0" fill="hold" nodeType="withEffect">
                                  <p:stCondLst>
                                    <p:cond delay="0"/>
                                  </p:stCondLst>
                                  <p:childTnLst>
                                    <p:animEffect transition="out" filter="wedge">
                                      <p:cBhvr>
                                        <p:cTn id="84" dur="3000"/>
                                        <p:tgtEl>
                                          <p:spTgt spid="10"/>
                                        </p:tgtEl>
                                      </p:cBhvr>
                                    </p:animEffect>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3"/>
                                        </p:tgtEl>
                                        <p:attrNameLst>
                                          <p:attrName>ppt_x</p:attrName>
                                        </p:attrNameLst>
                                      </p:cBhvr>
                                      <p:tavLst>
                                        <p:tav tm="0">
                                          <p:val>
                                            <p:strVal val="ppt_x"/>
                                          </p:val>
                                        </p:tav>
                                        <p:tav tm="100000">
                                          <p:val>
                                            <p:strVal val="ppt_x"/>
                                          </p:val>
                                        </p:tav>
                                      </p:tavLst>
                                    </p:anim>
                                    <p:anim calcmode="lin" valueType="num">
                                      <p:cBhvr additive="base">
                                        <p:cTn id="88" dur="3000"/>
                                        <p:tgtEl>
                                          <p:spTgt spid="3"/>
                                        </p:tgtEl>
                                        <p:attrNameLst>
                                          <p:attrName>ppt_y</p:attrName>
                                        </p:attrNameLst>
                                      </p:cBhvr>
                                      <p:tavLst>
                                        <p:tav tm="0">
                                          <p:val>
                                            <p:strVal val="ppt_y"/>
                                          </p:val>
                                        </p:tav>
                                        <p:tav tm="100000">
                                          <p:val>
                                            <p:strVal val="1+ppt_h/2"/>
                                          </p:val>
                                        </p:tav>
                                      </p:tavLst>
                                    </p:anim>
                                    <p:set>
                                      <p:cBhvr>
                                        <p:cTn id="89" dur="1" fill="hold">
                                          <p:stCondLst>
                                            <p:cond delay="2999"/>
                                          </p:stCondLst>
                                        </p:cTn>
                                        <p:tgtEl>
                                          <p:spTgt spid="3"/>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4"/>
                                        </p:tgtEl>
                                        <p:attrNameLst>
                                          <p:attrName>ppt_x</p:attrName>
                                        </p:attrNameLst>
                                      </p:cBhvr>
                                      <p:tavLst>
                                        <p:tav tm="0">
                                          <p:val>
                                            <p:strVal val="ppt_x"/>
                                          </p:val>
                                        </p:tav>
                                        <p:tav tm="100000">
                                          <p:val>
                                            <p:strVal val="ppt_x"/>
                                          </p:val>
                                        </p:tav>
                                      </p:tavLst>
                                    </p:anim>
                                    <p:anim calcmode="lin" valueType="num">
                                      <p:cBhvr additive="base">
                                        <p:cTn id="92" dur="3000"/>
                                        <p:tgtEl>
                                          <p:spTgt spid="4"/>
                                        </p:tgtEl>
                                        <p:attrNameLst>
                                          <p:attrName>ppt_y</p:attrName>
                                        </p:attrNameLst>
                                      </p:cBhvr>
                                      <p:tavLst>
                                        <p:tav tm="0">
                                          <p:val>
                                            <p:strVal val="ppt_y"/>
                                          </p:val>
                                        </p:tav>
                                        <p:tav tm="100000">
                                          <p:val>
                                            <p:strVal val="1+ppt_h/2"/>
                                          </p:val>
                                        </p:tav>
                                      </p:tavLst>
                                    </p:anim>
                                    <p:set>
                                      <p:cBhvr>
                                        <p:cTn id="93" dur="1" fill="hold">
                                          <p:stCondLst>
                                            <p:cond delay="2999"/>
                                          </p:stCondLst>
                                        </p:cTn>
                                        <p:tgtEl>
                                          <p:spTgt spid="4"/>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5"/>
                                        </p:tgtEl>
                                        <p:attrNameLst>
                                          <p:attrName>ppt_x</p:attrName>
                                        </p:attrNameLst>
                                      </p:cBhvr>
                                      <p:tavLst>
                                        <p:tav tm="0">
                                          <p:val>
                                            <p:strVal val="ppt_x"/>
                                          </p:val>
                                        </p:tav>
                                        <p:tav tm="100000">
                                          <p:val>
                                            <p:strVal val="ppt_x"/>
                                          </p:val>
                                        </p:tav>
                                      </p:tavLst>
                                    </p:anim>
                                    <p:anim calcmode="lin" valueType="num">
                                      <p:cBhvr additive="base">
                                        <p:cTn id="96" dur="3000"/>
                                        <p:tgtEl>
                                          <p:spTgt spid="5"/>
                                        </p:tgtEl>
                                        <p:attrNameLst>
                                          <p:attrName>ppt_y</p:attrName>
                                        </p:attrNameLst>
                                      </p:cBhvr>
                                      <p:tavLst>
                                        <p:tav tm="0">
                                          <p:val>
                                            <p:strVal val="ppt_y"/>
                                          </p:val>
                                        </p:tav>
                                        <p:tav tm="100000">
                                          <p:val>
                                            <p:strVal val="1+ppt_h/2"/>
                                          </p:val>
                                        </p:tav>
                                      </p:tavLst>
                                    </p:anim>
                                    <p:set>
                                      <p:cBhvr>
                                        <p:cTn id="97" dur="1" fill="hold">
                                          <p:stCondLst>
                                            <p:cond delay="2999"/>
                                          </p:stCondLst>
                                        </p:cTn>
                                        <p:tgtEl>
                                          <p:spTgt spid="5"/>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6"/>
                                        </p:tgtEl>
                                        <p:attrNameLst>
                                          <p:attrName>ppt_x</p:attrName>
                                        </p:attrNameLst>
                                      </p:cBhvr>
                                      <p:tavLst>
                                        <p:tav tm="0">
                                          <p:val>
                                            <p:strVal val="ppt_x"/>
                                          </p:val>
                                        </p:tav>
                                        <p:tav tm="100000">
                                          <p:val>
                                            <p:strVal val="ppt_x"/>
                                          </p:val>
                                        </p:tav>
                                      </p:tavLst>
                                    </p:anim>
                                    <p:anim calcmode="lin" valueType="num">
                                      <p:cBhvr additive="base">
                                        <p:cTn id="100" dur="3000"/>
                                        <p:tgtEl>
                                          <p:spTgt spid="6"/>
                                        </p:tgtEl>
                                        <p:attrNameLst>
                                          <p:attrName>ppt_y</p:attrName>
                                        </p:attrNameLst>
                                      </p:cBhvr>
                                      <p:tavLst>
                                        <p:tav tm="0">
                                          <p:val>
                                            <p:strVal val="ppt_y"/>
                                          </p:val>
                                        </p:tav>
                                        <p:tav tm="100000">
                                          <p:val>
                                            <p:strVal val="1+ppt_h/2"/>
                                          </p:val>
                                        </p:tav>
                                      </p:tavLst>
                                    </p:anim>
                                    <p:set>
                                      <p:cBhvr>
                                        <p:cTn id="101" dur="1" fill="hold">
                                          <p:stCondLst>
                                            <p:cond delay="2999"/>
                                          </p:stCondLst>
                                        </p:cTn>
                                        <p:tgtEl>
                                          <p:spTgt spid="6"/>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1+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ppt_x"/>
                                          </p:val>
                                        </p:tav>
                                      </p:tavLst>
                                    </p:anim>
                                    <p:anim calcmode="lin" valueType="num">
                                      <p:cBhvr additive="base">
                                        <p:cTn id="108" dur="3000"/>
                                        <p:tgtEl>
                                          <p:spTgt spid="8"/>
                                        </p:tgtEl>
                                        <p:attrNameLst>
                                          <p:attrName>ppt_y</p:attrName>
                                        </p:attrNameLst>
                                      </p:cBhvr>
                                      <p:tavLst>
                                        <p:tav tm="0">
                                          <p:val>
                                            <p:strVal val="ppt_y"/>
                                          </p:val>
                                        </p:tav>
                                        <p:tav tm="100000">
                                          <p:val>
                                            <p:strVal val="1+ppt_h/2"/>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4" fill="hold" nodeType="withEffect">
                                  <p:stCondLst>
                                    <p:cond delay="0"/>
                                  </p:stCondLst>
                                  <p:childTnLst>
                                    <p:anim calcmode="lin" valueType="num">
                                      <p:cBhvr additive="base">
                                        <p:cTn id="111" dur="3000"/>
                                        <p:tgtEl>
                                          <p:spTgt spid="9"/>
                                        </p:tgtEl>
                                        <p:attrNameLst>
                                          <p:attrName>ppt_x</p:attrName>
                                        </p:attrNameLst>
                                      </p:cBhvr>
                                      <p:tavLst>
                                        <p:tav tm="0">
                                          <p:val>
                                            <p:strVal val="ppt_x"/>
                                          </p:val>
                                        </p:tav>
                                        <p:tav tm="100000">
                                          <p:val>
                                            <p:strVal val="ppt_x"/>
                                          </p:val>
                                        </p:tav>
                                      </p:tavLst>
                                    </p:anim>
                                    <p:anim calcmode="lin" valueType="num">
                                      <p:cBhvr additive="base">
                                        <p:cTn id="112" dur="3000"/>
                                        <p:tgtEl>
                                          <p:spTgt spid="9"/>
                                        </p:tgtEl>
                                        <p:attrNameLst>
                                          <p:attrName>ppt_y</p:attrName>
                                        </p:attrNameLst>
                                      </p:cBhvr>
                                      <p:tavLst>
                                        <p:tav tm="0">
                                          <p:val>
                                            <p:strVal val="ppt_y"/>
                                          </p:val>
                                        </p:tav>
                                        <p:tav tm="100000">
                                          <p:val>
                                            <p:strVal val="1+ppt_h/2"/>
                                          </p:val>
                                        </p:tav>
                                      </p:tavLst>
                                    </p:anim>
                                    <p:set>
                                      <p:cBhvr>
                                        <p:cTn id="113" dur="1" fill="hold">
                                          <p:stCondLst>
                                            <p:cond delay="2999"/>
                                          </p:stCondLst>
                                        </p:cTn>
                                        <p:tgtEl>
                                          <p:spTgt spid="9"/>
                                        </p:tgtEl>
                                        <p:attrNameLst>
                                          <p:attrName>style.visibility</p:attrName>
                                        </p:attrNameLst>
                                      </p:cBhvr>
                                      <p:to>
                                        <p:strVal val="hidden"/>
                                      </p:to>
                                    </p:set>
                                  </p:childTnLst>
                                </p:cTn>
                              </p:par>
                              <p:par>
                                <p:cTn id="114" presetID="2" presetClass="exit" presetSubtype="4" fill="hold" nodeType="withEffect">
                                  <p:stCondLst>
                                    <p:cond delay="0"/>
                                  </p:stCondLst>
                                  <p:childTnLst>
                                    <p:anim calcmode="lin" valueType="num">
                                      <p:cBhvr additive="base">
                                        <p:cTn id="115" dur="3000"/>
                                        <p:tgtEl>
                                          <p:spTgt spid="10"/>
                                        </p:tgtEl>
                                        <p:attrNameLst>
                                          <p:attrName>ppt_x</p:attrName>
                                        </p:attrNameLst>
                                      </p:cBhvr>
                                      <p:tavLst>
                                        <p:tav tm="0">
                                          <p:val>
                                            <p:strVal val="ppt_x"/>
                                          </p:val>
                                        </p:tav>
                                        <p:tav tm="100000">
                                          <p:val>
                                            <p:strVal val="ppt_x"/>
                                          </p:val>
                                        </p:tav>
                                      </p:tavLst>
                                    </p:anim>
                                    <p:anim calcmode="lin" valueType="num">
                                      <p:cBhvr additive="base">
                                        <p:cTn id="116" dur="3000"/>
                                        <p:tgtEl>
                                          <p:spTgt spid="10"/>
                                        </p:tgtEl>
                                        <p:attrNameLst>
                                          <p:attrName>ppt_y</p:attrName>
                                        </p:attrNameLst>
                                      </p:cBhvr>
                                      <p:tavLst>
                                        <p:tav tm="0">
                                          <p:val>
                                            <p:strVal val="ppt_y"/>
                                          </p:val>
                                        </p:tav>
                                        <p:tav tm="100000">
                                          <p:val>
                                            <p:strVal val="1+ppt_h/2"/>
                                          </p:val>
                                        </p:tav>
                                      </p:tavLst>
                                    </p:anim>
                                    <p:set>
                                      <p:cBhvr>
                                        <p:cTn id="117" dur="1" fill="hold">
                                          <p:stCondLst>
                                            <p:cond delay="2999"/>
                                          </p:stCondLst>
                                        </p:cTn>
                                        <p:tgtEl>
                                          <p:spTgt spid="10"/>
                                        </p:tgtEl>
                                        <p:attrNameLst>
                                          <p:attrName>style.visibility</p:attrName>
                                        </p:attrNameLst>
                                      </p:cBhvr>
                                      <p:to>
                                        <p:strVal val="hidden"/>
                                      </p:to>
                                    </p:set>
                                  </p:childTnLst>
                                </p:cTn>
                              </p:par>
                              <p:par>
                                <p:cTn id="118" presetID="16" presetClass="entr" presetSubtype="37" fill="hold" nodeType="withEffect">
                                  <p:stCondLst>
                                    <p:cond delay="0"/>
                                  </p:stCondLst>
                                  <p:childTnLst>
                                    <p:set>
                                      <p:cBhvr>
                                        <p:cTn id="119" dur="1" fill="hold">
                                          <p:stCondLst>
                                            <p:cond delay="0"/>
                                          </p:stCondLst>
                                        </p:cTn>
                                        <p:tgtEl>
                                          <p:spTgt spid="2"/>
                                        </p:tgtEl>
                                        <p:attrNameLst>
                                          <p:attrName>style.visibility</p:attrName>
                                        </p:attrNameLst>
                                      </p:cBhvr>
                                      <p:to>
                                        <p:strVal val="visible"/>
                                      </p:to>
                                    </p:set>
                                    <p:animEffect transition="in" filter="barn(outVertical)">
                                      <p:cBhvr>
                                        <p:cTn id="120" dur="2500"/>
                                        <p:tgtEl>
                                          <p:spTgt spid="2"/>
                                        </p:tgtEl>
                                      </p:cBhvr>
                                    </p:animEffect>
                                  </p:childTnLst>
                                </p:cTn>
                              </p:par>
                              <p:par>
                                <p:cTn id="121" presetID="17" presetClass="entr" presetSubtype="1"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 calcmode="lin" valueType="num">
                                      <p:cBhvr>
                                        <p:cTn id="123" dur="2500" fill="hold"/>
                                        <p:tgtEl>
                                          <p:spTgt spid="2"/>
                                        </p:tgtEl>
                                        <p:attrNameLst>
                                          <p:attrName>ppt_x</p:attrName>
                                        </p:attrNameLst>
                                      </p:cBhvr>
                                      <p:tavLst>
                                        <p:tav tm="0">
                                          <p:val>
                                            <p:strVal val="#ppt_x"/>
                                          </p:val>
                                        </p:tav>
                                        <p:tav tm="100000">
                                          <p:val>
                                            <p:strVal val="#ppt_x"/>
                                          </p:val>
                                        </p:tav>
                                      </p:tavLst>
                                    </p:anim>
                                    <p:anim calcmode="lin" valueType="num">
                                      <p:cBhvr>
                                        <p:cTn id="124" dur="2500" fill="hold"/>
                                        <p:tgtEl>
                                          <p:spTgt spid="2"/>
                                        </p:tgtEl>
                                        <p:attrNameLst>
                                          <p:attrName>ppt_y</p:attrName>
                                        </p:attrNameLst>
                                      </p:cBhvr>
                                      <p:tavLst>
                                        <p:tav tm="0">
                                          <p:val>
                                            <p:strVal val="#ppt_y-#ppt_h/2"/>
                                          </p:val>
                                        </p:tav>
                                        <p:tav tm="100000">
                                          <p:val>
                                            <p:strVal val="#ppt_y"/>
                                          </p:val>
                                        </p:tav>
                                      </p:tavLst>
                                    </p:anim>
                                    <p:anim calcmode="lin" valueType="num">
                                      <p:cBhvr>
                                        <p:cTn id="125" dur="2500" fill="hold"/>
                                        <p:tgtEl>
                                          <p:spTgt spid="2"/>
                                        </p:tgtEl>
                                        <p:attrNameLst>
                                          <p:attrName>ppt_w</p:attrName>
                                        </p:attrNameLst>
                                      </p:cBhvr>
                                      <p:tavLst>
                                        <p:tav tm="0">
                                          <p:val>
                                            <p:strVal val="#ppt_w"/>
                                          </p:val>
                                        </p:tav>
                                        <p:tav tm="100000">
                                          <p:val>
                                            <p:strVal val="#ppt_w"/>
                                          </p:val>
                                        </p:tav>
                                      </p:tavLst>
                                    </p:anim>
                                    <p:anim calcmode="lin" valueType="num">
                                      <p:cBhvr>
                                        <p:cTn id="126" dur="2500" fill="hold"/>
                                        <p:tgtEl>
                                          <p:spTgt spid="2"/>
                                        </p:tgtEl>
                                        <p:attrNameLst>
                                          <p:attrName>ppt_h</p:attrName>
                                        </p:attrNameLst>
                                      </p:cBhvr>
                                      <p:tavLst>
                                        <p:tav tm="0">
                                          <p:val>
                                            <p:fltVal val="0"/>
                                          </p:val>
                                        </p:tav>
                                        <p:tav tm="100000">
                                          <p:val>
                                            <p:strVal val="#ppt_h"/>
                                          </p:val>
                                        </p:tav>
                                      </p:tavLst>
                                    </p:anim>
                                  </p:childTnLst>
                                </p:cTn>
                              </p:par>
                            </p:childTnLst>
                          </p:cTn>
                        </p:par>
                        <p:par>
                          <p:cTn id="127" fill="hold">
                            <p:stCondLst>
                              <p:cond delay="6000"/>
                            </p:stCondLst>
                            <p:childTnLst>
                              <p:par>
                                <p:cTn id="128" presetID="40" presetClass="entr" presetSubtype="0" fill="hold" grpId="0" nodeType="afterEffect">
                                  <p:stCondLst>
                                    <p:cond delay="0"/>
                                  </p:stCondLst>
                                  <p:iterate type="lt">
                                    <p:tmPct val="10000"/>
                                  </p:iterate>
                                  <p:childTnLst>
                                    <p:set>
                                      <p:cBhvr>
                                        <p:cTn id="129" dur="1" fill="hold">
                                          <p:stCondLst>
                                            <p:cond delay="0"/>
                                          </p:stCondLst>
                                        </p:cTn>
                                        <p:tgtEl>
                                          <p:spTgt spid="12"/>
                                        </p:tgtEl>
                                        <p:attrNameLst>
                                          <p:attrName>style.visibility</p:attrName>
                                        </p:attrNameLst>
                                      </p:cBhvr>
                                      <p:to>
                                        <p:strVal val="visible"/>
                                      </p:to>
                                    </p:set>
                                    <p:animEffect transition="in" filter="fade">
                                      <p:cBhvr>
                                        <p:cTn id="130" dur="1000"/>
                                        <p:tgtEl>
                                          <p:spTgt spid="12"/>
                                        </p:tgtEl>
                                      </p:cBhvr>
                                    </p:animEffect>
                                    <p:anim calcmode="lin" valueType="num">
                                      <p:cBhvr>
                                        <p:cTn id="131" dur="1000" fill="hold"/>
                                        <p:tgtEl>
                                          <p:spTgt spid="12"/>
                                        </p:tgtEl>
                                        <p:attrNameLst>
                                          <p:attrName>ppt_x</p:attrName>
                                        </p:attrNameLst>
                                      </p:cBhvr>
                                      <p:tavLst>
                                        <p:tav tm="0">
                                          <p:val>
                                            <p:strVal val="#ppt_x-.1"/>
                                          </p:val>
                                        </p:tav>
                                        <p:tav tm="100000">
                                          <p:val>
                                            <p:strVal val="#ppt_x"/>
                                          </p:val>
                                        </p:tav>
                                      </p:tavLst>
                                    </p:anim>
                                    <p:anim calcmode="lin" valueType="num">
                                      <p:cBhvr>
                                        <p:cTn id="13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 Presa de Linares del Arroyo2.jpg"/>
          <p:cNvPicPr>
            <a:picLocks noChangeAspect="1"/>
          </p:cNvPicPr>
          <p:nvPr/>
        </p:nvPicPr>
        <p:blipFill>
          <a:blip r:embed="rId3"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9 Presa de Linares del Arroyo2.jpg"/>
          <p:cNvPicPr>
            <a:picLocks noChangeAspect="1"/>
          </p:cNvPicPr>
          <p:nvPr/>
        </p:nvPicPr>
        <p:blipFill>
          <a:blip r:embed="rId3"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todos los casos, las ejecuciones respondieron a la operación represiva de eliminación de personas no adictas al golpe.</a:t>
            </a:r>
            <a:endParaRPr lang="es-ES"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250" advTm="19000">
        <p14:prism/>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3000" tmFilter="0, 0; .2, .5; .8, .5; 1, 0"/>
                                        <p:tgtEl>
                                          <p:spTgt spid="4"/>
                                        </p:tgtEl>
                                      </p:cBhvr>
                                    </p:animEffect>
                                    <p:animScale>
                                      <p:cBhvr>
                                        <p:cTn id="7" dur="1500" autoRev="1" fill="hold"/>
                                        <p:tgtEl>
                                          <p:spTgt spid="4"/>
                                        </p:tgtEl>
                                      </p:cBhvr>
                                      <p:by x="105000" y="105000"/>
                                    </p:animScale>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3"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810132.jpg"/>
          <p:cNvPicPr>
            <a:picLocks noChangeAspect="1"/>
          </p:cNvPicPr>
          <p:nvPr/>
        </p:nvPicPr>
        <p:blipFill>
          <a:blip r:embed="rId2" cstate="print"/>
          <a:stretch>
            <a:fillRect/>
          </a:stretch>
        </p:blipFill>
        <p:spPr bwMode="auto">
          <a:xfrm>
            <a:off x="1835696" y="0"/>
            <a:ext cx="561662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5060153"/>
            <a:ext cx="1857324"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isósceles"/>
          <p:cNvSpPr/>
          <p:nvPr/>
        </p:nvSpPr>
        <p:spPr>
          <a:xfrm>
            <a:off x="0" y="4345773"/>
            <a:ext cx="1857324"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isósceles"/>
          <p:cNvSpPr/>
          <p:nvPr/>
        </p:nvSpPr>
        <p:spPr>
          <a:xfrm>
            <a:off x="0" y="3631393"/>
            <a:ext cx="1857324"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isósceles"/>
          <p:cNvSpPr/>
          <p:nvPr/>
        </p:nvSpPr>
        <p:spPr>
          <a:xfrm>
            <a:off x="0" y="2917013"/>
            <a:ext cx="1857324"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isósceles"/>
          <p:cNvSpPr/>
          <p:nvPr/>
        </p:nvSpPr>
        <p:spPr>
          <a:xfrm>
            <a:off x="0" y="2202633"/>
            <a:ext cx="1857324"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isósceles"/>
          <p:cNvSpPr/>
          <p:nvPr/>
        </p:nvSpPr>
        <p:spPr>
          <a:xfrm>
            <a:off x="0" y="1488253"/>
            <a:ext cx="1857324"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isósceles"/>
          <p:cNvSpPr/>
          <p:nvPr/>
        </p:nvSpPr>
        <p:spPr>
          <a:xfrm>
            <a:off x="0" y="714360"/>
            <a:ext cx="1857324"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isósceles"/>
          <p:cNvSpPr/>
          <p:nvPr/>
        </p:nvSpPr>
        <p:spPr>
          <a:xfrm>
            <a:off x="0" y="-20"/>
            <a:ext cx="1857324"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isósceles"/>
          <p:cNvSpPr/>
          <p:nvPr/>
        </p:nvSpPr>
        <p:spPr>
          <a:xfrm>
            <a:off x="7429520" y="5060173"/>
            <a:ext cx="1714480"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Triángulo isósceles"/>
          <p:cNvSpPr/>
          <p:nvPr/>
        </p:nvSpPr>
        <p:spPr>
          <a:xfrm>
            <a:off x="7429520" y="4345793"/>
            <a:ext cx="1714480"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Triángulo isósceles"/>
          <p:cNvSpPr/>
          <p:nvPr/>
        </p:nvSpPr>
        <p:spPr>
          <a:xfrm>
            <a:off x="7429520" y="3631413"/>
            <a:ext cx="1714480"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Triángulo isósceles"/>
          <p:cNvSpPr/>
          <p:nvPr/>
        </p:nvSpPr>
        <p:spPr>
          <a:xfrm>
            <a:off x="7429520" y="2917033"/>
            <a:ext cx="1714480"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Triángulo isósceles"/>
          <p:cNvSpPr/>
          <p:nvPr/>
        </p:nvSpPr>
        <p:spPr>
          <a:xfrm>
            <a:off x="7429520" y="2202653"/>
            <a:ext cx="1714480"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8" name="17 Triángulo isósceles"/>
          <p:cNvSpPr/>
          <p:nvPr/>
        </p:nvSpPr>
        <p:spPr>
          <a:xfrm>
            <a:off x="7429520" y="1488273"/>
            <a:ext cx="1714480"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9" name="18 Triángulo isósceles"/>
          <p:cNvSpPr/>
          <p:nvPr/>
        </p:nvSpPr>
        <p:spPr>
          <a:xfrm>
            <a:off x="7429520" y="714380"/>
            <a:ext cx="1714480"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Triángulo isósceles"/>
          <p:cNvSpPr/>
          <p:nvPr/>
        </p:nvSpPr>
        <p:spPr>
          <a:xfrm>
            <a:off x="7429520" y="0"/>
            <a:ext cx="1714480" cy="654848"/>
          </a:xfrm>
          <a:prstGeom prst="triangle">
            <a:avLst/>
          </a:prstGeom>
          <a:gradFill flip="none" rotWithShape="1">
            <a:gsLst>
              <a:gs pos="0">
                <a:srgbClr val="DDEBCF">
                  <a:alpha val="20000"/>
                </a:srgbClr>
              </a:gs>
              <a:gs pos="50000">
                <a:srgbClr val="9CB86E"/>
              </a:gs>
              <a:gs pos="100000">
                <a:srgbClr val="156B13"/>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1" name="20 CuadroTexto"/>
          <p:cNvSpPr txBox="1"/>
          <p:nvPr/>
        </p:nvSpPr>
        <p:spPr>
          <a:xfrm>
            <a:off x="928662" y="4673197"/>
            <a:ext cx="712879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Muchos son los que hace </a:t>
            </a:r>
            <a:r>
              <a:rPr lang="es-ES" i="1" dirty="0" smtClean="0">
                <a:effectLst>
                  <a:glow rad="101600">
                    <a:srgbClr val="C00000">
                      <a:alpha val="60000"/>
                    </a:srgbClr>
                  </a:glow>
                  <a:outerShdw blurRad="38100" dist="38100" dir="2700000" algn="tl">
                    <a:srgbClr val="000000">
                      <a:alpha val="43137"/>
                    </a:srgbClr>
                  </a:outerShdw>
                </a:effectLst>
              </a:rPr>
              <a:t>ya 81 años fueron asesinados en aquella operación de amedrentamiento y eliminación </a:t>
            </a:r>
            <a:r>
              <a:rPr lang="es-ES" i="1" dirty="0" smtClean="0">
                <a:effectLst>
                  <a:glow rad="101600">
                    <a:srgbClr val="C00000">
                      <a:alpha val="60000"/>
                    </a:srgbClr>
                  </a:glow>
                  <a:outerShdw blurRad="38100" dist="38100" dir="2700000" algn="tl">
                    <a:srgbClr val="000000">
                      <a:alpha val="43137"/>
                    </a:srgbClr>
                  </a:outerShdw>
                </a:effectLst>
              </a:rPr>
              <a:t>sangrienta, </a:t>
            </a:r>
            <a:r>
              <a:rPr lang="es-ES" i="1" dirty="0" smtClean="0">
                <a:effectLst>
                  <a:glow rad="101600">
                    <a:srgbClr val="C00000">
                      <a:alpha val="60000"/>
                    </a:srgbClr>
                  </a:glow>
                  <a:outerShdw blurRad="38100" dist="38100" dir="2700000" algn="tl">
                    <a:srgbClr val="000000">
                      <a:alpha val="43137"/>
                    </a:srgbClr>
                  </a:outerShdw>
                </a:effectLst>
              </a:rPr>
              <a:t>por no ser de las ideas de los golpistas.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1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4000"/>
                                        <p:tgtEl>
                                          <p:spTgt spid="5"/>
                                        </p:tgtEl>
                                      </p:cBhvr>
                                    </p:animEffect>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4000" fill="hold"/>
                                        <p:tgtEl>
                                          <p:spTgt spid="5"/>
                                        </p:tgtEl>
                                        <p:attrNameLst>
                                          <p:attrName>ppt_x</p:attrName>
                                        </p:attrNameLst>
                                      </p:cBhvr>
                                      <p:tavLst>
                                        <p:tav tm="0">
                                          <p:val>
                                            <p:strVal val="#ppt_x"/>
                                          </p:val>
                                        </p:tav>
                                        <p:tav tm="100000">
                                          <p:val>
                                            <p:strVal val="#ppt_x"/>
                                          </p:val>
                                        </p:tav>
                                      </p:tavLst>
                                    </p:anim>
                                    <p:anim calcmode="lin" valueType="num">
                                      <p:cBhvr additive="base">
                                        <p:cTn id="16" dur="4000" fill="hold"/>
                                        <p:tgtEl>
                                          <p:spTgt spid="5"/>
                                        </p:tgtEl>
                                        <p:attrNameLst>
                                          <p:attrName>ppt_y</p:attrName>
                                        </p:attrNameLst>
                                      </p:cBhvr>
                                      <p:tavLst>
                                        <p:tav tm="0">
                                          <p:val>
                                            <p:strVal val="1+#ppt_h/2"/>
                                          </p:val>
                                        </p:tav>
                                        <p:tav tm="100000">
                                          <p:val>
                                            <p:strVal val="#ppt_y"/>
                                          </p:val>
                                        </p:tav>
                                      </p:tavLst>
                                    </p:anim>
                                  </p:childTnLst>
                                </p:cTn>
                              </p:par>
                              <p:par>
                                <p:cTn id="17" presetID="1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4000"/>
                                        <p:tgtEl>
                                          <p:spTgt spid="6"/>
                                        </p:tgtEl>
                                      </p:cBhvr>
                                    </p:animEffect>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4000" fill="hold"/>
                                        <p:tgtEl>
                                          <p:spTgt spid="6"/>
                                        </p:tgtEl>
                                        <p:attrNameLst>
                                          <p:attrName>ppt_x</p:attrName>
                                        </p:attrNameLst>
                                      </p:cBhvr>
                                      <p:tavLst>
                                        <p:tav tm="0">
                                          <p:val>
                                            <p:strVal val="#ppt_x"/>
                                          </p:val>
                                        </p:tav>
                                        <p:tav tm="100000">
                                          <p:val>
                                            <p:strVal val="#ppt_x"/>
                                          </p:val>
                                        </p:tav>
                                      </p:tavLst>
                                    </p:anim>
                                    <p:anim calcmode="lin" valueType="num">
                                      <p:cBhvr additive="base">
                                        <p:cTn id="23" dur="4000" fill="hold"/>
                                        <p:tgtEl>
                                          <p:spTgt spid="6"/>
                                        </p:tgtEl>
                                        <p:attrNameLst>
                                          <p:attrName>ppt_y</p:attrName>
                                        </p:attrNameLst>
                                      </p:cBhvr>
                                      <p:tavLst>
                                        <p:tav tm="0">
                                          <p:val>
                                            <p:strVal val="1+#ppt_h/2"/>
                                          </p:val>
                                        </p:tav>
                                        <p:tav tm="100000">
                                          <p:val>
                                            <p:strVal val="#ppt_y"/>
                                          </p:val>
                                        </p:tav>
                                      </p:tavLst>
                                    </p:anim>
                                  </p:childTnLst>
                                </p:cTn>
                              </p:par>
                              <p:par>
                                <p:cTn id="24" presetID="13" presetClass="entr" presetSubtype="16"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plus(in)">
                                      <p:cBhvr>
                                        <p:cTn id="26" dur="4000"/>
                                        <p:tgtEl>
                                          <p:spTgt spid="7"/>
                                        </p:tgtEl>
                                      </p:cBhvr>
                                    </p:animEffect>
                                  </p:childTnLst>
                                </p:cTn>
                              </p:par>
                              <p:par>
                                <p:cTn id="27" presetID="2" presetClass="entr" presetSubtype="4"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4000" fill="hold"/>
                                        <p:tgtEl>
                                          <p:spTgt spid="7"/>
                                        </p:tgtEl>
                                        <p:attrNameLst>
                                          <p:attrName>ppt_x</p:attrName>
                                        </p:attrNameLst>
                                      </p:cBhvr>
                                      <p:tavLst>
                                        <p:tav tm="0">
                                          <p:val>
                                            <p:strVal val="#ppt_x"/>
                                          </p:val>
                                        </p:tav>
                                        <p:tav tm="100000">
                                          <p:val>
                                            <p:strVal val="#ppt_x"/>
                                          </p:val>
                                        </p:tav>
                                      </p:tavLst>
                                    </p:anim>
                                    <p:anim calcmode="lin" valueType="num">
                                      <p:cBhvr additive="base">
                                        <p:cTn id="30" dur="4000" fill="hold"/>
                                        <p:tgtEl>
                                          <p:spTgt spid="7"/>
                                        </p:tgtEl>
                                        <p:attrNameLst>
                                          <p:attrName>ppt_y</p:attrName>
                                        </p:attrNameLst>
                                      </p:cBhvr>
                                      <p:tavLst>
                                        <p:tav tm="0">
                                          <p:val>
                                            <p:strVal val="1+#ppt_h/2"/>
                                          </p:val>
                                        </p:tav>
                                        <p:tav tm="100000">
                                          <p:val>
                                            <p:strVal val="#ppt_y"/>
                                          </p:val>
                                        </p:tav>
                                      </p:tavLst>
                                    </p:anim>
                                  </p:childTnLst>
                                </p:cTn>
                              </p:par>
                              <p:par>
                                <p:cTn id="31" presetID="13" presetClass="entr" presetSubtype="1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4000"/>
                                        <p:tgtEl>
                                          <p:spTgt spid="8"/>
                                        </p:tgtEl>
                                      </p:cBhvr>
                                    </p:animEffect>
                                  </p:childTnLst>
                                </p:cTn>
                              </p:par>
                              <p:par>
                                <p:cTn id="34" presetID="2" presetClass="entr" presetSubtype="4"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4000" fill="hold"/>
                                        <p:tgtEl>
                                          <p:spTgt spid="8"/>
                                        </p:tgtEl>
                                        <p:attrNameLst>
                                          <p:attrName>ppt_x</p:attrName>
                                        </p:attrNameLst>
                                      </p:cBhvr>
                                      <p:tavLst>
                                        <p:tav tm="0">
                                          <p:val>
                                            <p:strVal val="#ppt_x"/>
                                          </p:val>
                                        </p:tav>
                                        <p:tav tm="100000">
                                          <p:val>
                                            <p:strVal val="#ppt_x"/>
                                          </p:val>
                                        </p:tav>
                                      </p:tavLst>
                                    </p:anim>
                                    <p:anim calcmode="lin" valueType="num">
                                      <p:cBhvr additive="base">
                                        <p:cTn id="37" dur="4000" fill="hold"/>
                                        <p:tgtEl>
                                          <p:spTgt spid="8"/>
                                        </p:tgtEl>
                                        <p:attrNameLst>
                                          <p:attrName>ppt_y</p:attrName>
                                        </p:attrNameLst>
                                      </p:cBhvr>
                                      <p:tavLst>
                                        <p:tav tm="0">
                                          <p:val>
                                            <p:strVal val="1+#ppt_h/2"/>
                                          </p:val>
                                        </p:tav>
                                        <p:tav tm="100000">
                                          <p:val>
                                            <p:strVal val="#ppt_y"/>
                                          </p:val>
                                        </p:tav>
                                      </p:tavLst>
                                    </p:anim>
                                  </p:childTnLst>
                                </p:cTn>
                              </p:par>
                              <p:par>
                                <p:cTn id="38" presetID="13" presetClass="entr" presetSubtype="16"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plus(in)">
                                      <p:cBhvr>
                                        <p:cTn id="40" dur="4000"/>
                                        <p:tgtEl>
                                          <p:spTgt spid="9"/>
                                        </p:tgtEl>
                                      </p:cBhvr>
                                    </p:animEffect>
                                  </p:childTnLst>
                                </p:cTn>
                              </p:par>
                              <p:par>
                                <p:cTn id="41" presetID="2" presetClass="entr" presetSubtype="4"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4000" fill="hold"/>
                                        <p:tgtEl>
                                          <p:spTgt spid="9"/>
                                        </p:tgtEl>
                                        <p:attrNameLst>
                                          <p:attrName>ppt_x</p:attrName>
                                        </p:attrNameLst>
                                      </p:cBhvr>
                                      <p:tavLst>
                                        <p:tav tm="0">
                                          <p:val>
                                            <p:strVal val="#ppt_x"/>
                                          </p:val>
                                        </p:tav>
                                        <p:tav tm="100000">
                                          <p:val>
                                            <p:strVal val="#ppt_x"/>
                                          </p:val>
                                        </p:tav>
                                      </p:tavLst>
                                    </p:anim>
                                    <p:anim calcmode="lin" valueType="num">
                                      <p:cBhvr additive="base">
                                        <p:cTn id="44" dur="4000" fill="hold"/>
                                        <p:tgtEl>
                                          <p:spTgt spid="9"/>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plus(in)">
                                      <p:cBhvr>
                                        <p:cTn id="47" dur="4000"/>
                                        <p:tgtEl>
                                          <p:spTgt spid="10"/>
                                        </p:tgtEl>
                                      </p:cBhvr>
                                    </p:animEffect>
                                  </p:childTnLst>
                                </p:cTn>
                              </p:par>
                              <p:par>
                                <p:cTn id="48" presetID="2" presetClass="entr" presetSubtype="4"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4000" fill="hold"/>
                                        <p:tgtEl>
                                          <p:spTgt spid="10"/>
                                        </p:tgtEl>
                                        <p:attrNameLst>
                                          <p:attrName>ppt_x</p:attrName>
                                        </p:attrNameLst>
                                      </p:cBhvr>
                                      <p:tavLst>
                                        <p:tav tm="0">
                                          <p:val>
                                            <p:strVal val="#ppt_x"/>
                                          </p:val>
                                        </p:tav>
                                        <p:tav tm="100000">
                                          <p:val>
                                            <p:strVal val="#ppt_x"/>
                                          </p:val>
                                        </p:tav>
                                      </p:tavLst>
                                    </p:anim>
                                    <p:anim calcmode="lin" valueType="num">
                                      <p:cBhvr additive="base">
                                        <p:cTn id="51" dur="4000" fill="hold"/>
                                        <p:tgtEl>
                                          <p:spTgt spid="10"/>
                                        </p:tgtEl>
                                        <p:attrNameLst>
                                          <p:attrName>ppt_y</p:attrName>
                                        </p:attrNameLst>
                                      </p:cBhvr>
                                      <p:tavLst>
                                        <p:tav tm="0">
                                          <p:val>
                                            <p:strVal val="1+#ppt_h/2"/>
                                          </p:val>
                                        </p:tav>
                                        <p:tav tm="100000">
                                          <p:val>
                                            <p:strVal val="#ppt_y"/>
                                          </p:val>
                                        </p:tav>
                                      </p:tavLst>
                                    </p:anim>
                                  </p:childTnLst>
                                </p:cTn>
                              </p:par>
                              <p:par>
                                <p:cTn id="52" presetID="1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plus(in)">
                                      <p:cBhvr>
                                        <p:cTn id="54" dur="4000"/>
                                        <p:tgtEl>
                                          <p:spTgt spid="11"/>
                                        </p:tgtEl>
                                      </p:cBhvr>
                                    </p:animEffect>
                                  </p:childTnLst>
                                </p:cTn>
                              </p:par>
                              <p:par>
                                <p:cTn id="55" presetID="2" presetClass="entr" presetSubtype="4"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4000" fill="hold"/>
                                        <p:tgtEl>
                                          <p:spTgt spid="11"/>
                                        </p:tgtEl>
                                        <p:attrNameLst>
                                          <p:attrName>ppt_x</p:attrName>
                                        </p:attrNameLst>
                                      </p:cBhvr>
                                      <p:tavLst>
                                        <p:tav tm="0">
                                          <p:val>
                                            <p:strVal val="#ppt_x"/>
                                          </p:val>
                                        </p:tav>
                                        <p:tav tm="100000">
                                          <p:val>
                                            <p:strVal val="#ppt_x"/>
                                          </p:val>
                                        </p:tav>
                                      </p:tavLst>
                                    </p:anim>
                                    <p:anim calcmode="lin" valueType="num">
                                      <p:cBhvr additive="base">
                                        <p:cTn id="58" dur="4000" fill="hold"/>
                                        <p:tgtEl>
                                          <p:spTgt spid="11"/>
                                        </p:tgtEl>
                                        <p:attrNameLst>
                                          <p:attrName>ppt_y</p:attrName>
                                        </p:attrNameLst>
                                      </p:cBhvr>
                                      <p:tavLst>
                                        <p:tav tm="0">
                                          <p:val>
                                            <p:strVal val="1+#ppt_h/2"/>
                                          </p:val>
                                        </p:tav>
                                        <p:tav tm="100000">
                                          <p:val>
                                            <p:strVal val="#ppt_y"/>
                                          </p:val>
                                        </p:tav>
                                      </p:tavLst>
                                    </p:anim>
                                  </p:childTnLst>
                                </p:cTn>
                              </p:par>
                              <p:par>
                                <p:cTn id="59" presetID="13" presetClass="entr" presetSubtype="16"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plus(in)">
                                      <p:cBhvr>
                                        <p:cTn id="61" dur="4000"/>
                                        <p:tgtEl>
                                          <p:spTgt spid="12"/>
                                        </p:tgtEl>
                                      </p:cBhvr>
                                    </p:animEffect>
                                  </p:childTnLst>
                                </p:cTn>
                              </p:par>
                              <p:par>
                                <p:cTn id="62" presetID="2" presetClass="entr" presetSubtype="4"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4000" fill="hold"/>
                                        <p:tgtEl>
                                          <p:spTgt spid="12"/>
                                        </p:tgtEl>
                                        <p:attrNameLst>
                                          <p:attrName>ppt_x</p:attrName>
                                        </p:attrNameLst>
                                      </p:cBhvr>
                                      <p:tavLst>
                                        <p:tav tm="0">
                                          <p:val>
                                            <p:strVal val="#ppt_x"/>
                                          </p:val>
                                        </p:tav>
                                        <p:tav tm="100000">
                                          <p:val>
                                            <p:strVal val="#ppt_x"/>
                                          </p:val>
                                        </p:tav>
                                      </p:tavLst>
                                    </p:anim>
                                    <p:anim calcmode="lin" valueType="num">
                                      <p:cBhvr additive="base">
                                        <p:cTn id="65" dur="4000" fill="hold"/>
                                        <p:tgtEl>
                                          <p:spTgt spid="12"/>
                                        </p:tgtEl>
                                        <p:attrNameLst>
                                          <p:attrName>ppt_y</p:attrName>
                                        </p:attrNameLst>
                                      </p:cBhvr>
                                      <p:tavLst>
                                        <p:tav tm="0">
                                          <p:val>
                                            <p:strVal val="1+#ppt_h/2"/>
                                          </p:val>
                                        </p:tav>
                                        <p:tav tm="100000">
                                          <p:val>
                                            <p:strVal val="#ppt_y"/>
                                          </p:val>
                                        </p:tav>
                                      </p:tavLst>
                                    </p:anim>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4000"/>
                                        <p:tgtEl>
                                          <p:spTgt spid="13"/>
                                        </p:tgtEl>
                                      </p:cBhvr>
                                    </p:animEffect>
                                  </p:childTnLst>
                                </p:cTn>
                              </p:par>
                              <p:par>
                                <p:cTn id="69" presetID="2" presetClass="entr" presetSubtype="4"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4000" fill="hold"/>
                                        <p:tgtEl>
                                          <p:spTgt spid="13"/>
                                        </p:tgtEl>
                                        <p:attrNameLst>
                                          <p:attrName>ppt_x</p:attrName>
                                        </p:attrNameLst>
                                      </p:cBhvr>
                                      <p:tavLst>
                                        <p:tav tm="0">
                                          <p:val>
                                            <p:strVal val="#ppt_x"/>
                                          </p:val>
                                        </p:tav>
                                        <p:tav tm="100000">
                                          <p:val>
                                            <p:strVal val="#ppt_x"/>
                                          </p:val>
                                        </p:tav>
                                      </p:tavLst>
                                    </p:anim>
                                    <p:anim calcmode="lin" valueType="num">
                                      <p:cBhvr additive="base">
                                        <p:cTn id="72" dur="4000" fill="hold"/>
                                        <p:tgtEl>
                                          <p:spTgt spid="13"/>
                                        </p:tgtEl>
                                        <p:attrNameLst>
                                          <p:attrName>ppt_y</p:attrName>
                                        </p:attrNameLst>
                                      </p:cBhvr>
                                      <p:tavLst>
                                        <p:tav tm="0">
                                          <p:val>
                                            <p:strVal val="1+#ppt_h/2"/>
                                          </p:val>
                                        </p:tav>
                                        <p:tav tm="100000">
                                          <p:val>
                                            <p:strVal val="#ppt_y"/>
                                          </p:val>
                                        </p:tav>
                                      </p:tavLst>
                                    </p:anim>
                                  </p:childTnLst>
                                </p:cTn>
                              </p:par>
                              <p:par>
                                <p:cTn id="73" presetID="13" presetClass="entr" presetSubtype="16"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plus(in)">
                                      <p:cBhvr>
                                        <p:cTn id="75" dur="4000"/>
                                        <p:tgtEl>
                                          <p:spTgt spid="14"/>
                                        </p:tgtEl>
                                      </p:cBhvr>
                                    </p:animEffect>
                                  </p:childTnLst>
                                </p:cTn>
                              </p:par>
                              <p:par>
                                <p:cTn id="76" presetID="2" presetClass="entr" presetSubtype="4"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4000" fill="hold"/>
                                        <p:tgtEl>
                                          <p:spTgt spid="14"/>
                                        </p:tgtEl>
                                        <p:attrNameLst>
                                          <p:attrName>ppt_x</p:attrName>
                                        </p:attrNameLst>
                                      </p:cBhvr>
                                      <p:tavLst>
                                        <p:tav tm="0">
                                          <p:val>
                                            <p:strVal val="#ppt_x"/>
                                          </p:val>
                                        </p:tav>
                                        <p:tav tm="100000">
                                          <p:val>
                                            <p:strVal val="#ppt_x"/>
                                          </p:val>
                                        </p:tav>
                                      </p:tavLst>
                                    </p:anim>
                                    <p:anim calcmode="lin" valueType="num">
                                      <p:cBhvr additive="base">
                                        <p:cTn id="79" dur="4000" fill="hold"/>
                                        <p:tgtEl>
                                          <p:spTgt spid="14"/>
                                        </p:tgtEl>
                                        <p:attrNameLst>
                                          <p:attrName>ppt_y</p:attrName>
                                        </p:attrNameLst>
                                      </p:cBhvr>
                                      <p:tavLst>
                                        <p:tav tm="0">
                                          <p:val>
                                            <p:strVal val="1+#ppt_h/2"/>
                                          </p:val>
                                        </p:tav>
                                        <p:tav tm="100000">
                                          <p:val>
                                            <p:strVal val="#ppt_y"/>
                                          </p:val>
                                        </p:tav>
                                      </p:tavLst>
                                    </p:anim>
                                  </p:childTnLst>
                                </p:cTn>
                              </p:par>
                              <p:par>
                                <p:cTn id="80" presetID="13" presetClass="entr" presetSubtype="16"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plus(in)">
                                      <p:cBhvr>
                                        <p:cTn id="82" dur="4000"/>
                                        <p:tgtEl>
                                          <p:spTgt spid="15"/>
                                        </p:tgtEl>
                                      </p:cBhvr>
                                    </p:animEffect>
                                  </p:childTnLst>
                                </p:cTn>
                              </p:par>
                              <p:par>
                                <p:cTn id="83" presetID="2" presetClass="entr" presetSubtype="4"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4000" fill="hold"/>
                                        <p:tgtEl>
                                          <p:spTgt spid="15"/>
                                        </p:tgtEl>
                                        <p:attrNameLst>
                                          <p:attrName>ppt_x</p:attrName>
                                        </p:attrNameLst>
                                      </p:cBhvr>
                                      <p:tavLst>
                                        <p:tav tm="0">
                                          <p:val>
                                            <p:strVal val="#ppt_x"/>
                                          </p:val>
                                        </p:tav>
                                        <p:tav tm="100000">
                                          <p:val>
                                            <p:strVal val="#ppt_x"/>
                                          </p:val>
                                        </p:tav>
                                      </p:tavLst>
                                    </p:anim>
                                    <p:anim calcmode="lin" valueType="num">
                                      <p:cBhvr additive="base">
                                        <p:cTn id="86" dur="4000" fill="hold"/>
                                        <p:tgtEl>
                                          <p:spTgt spid="15"/>
                                        </p:tgtEl>
                                        <p:attrNameLst>
                                          <p:attrName>ppt_y</p:attrName>
                                        </p:attrNameLst>
                                      </p:cBhvr>
                                      <p:tavLst>
                                        <p:tav tm="0">
                                          <p:val>
                                            <p:strVal val="1+#ppt_h/2"/>
                                          </p:val>
                                        </p:tav>
                                        <p:tav tm="100000">
                                          <p:val>
                                            <p:strVal val="#ppt_y"/>
                                          </p:val>
                                        </p:tav>
                                      </p:tavLst>
                                    </p:anim>
                                  </p:childTnLst>
                                </p:cTn>
                              </p:par>
                              <p:par>
                                <p:cTn id="87" presetID="13" presetClass="entr" presetSubtype="16"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4000"/>
                                        <p:tgtEl>
                                          <p:spTgt spid="16"/>
                                        </p:tgtEl>
                                      </p:cBhvr>
                                    </p:animEffect>
                                  </p:childTnLst>
                                </p:cTn>
                              </p:par>
                              <p:par>
                                <p:cTn id="90" presetID="2" presetClass="entr" presetSubtype="4" fill="hold" nodeType="with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additive="base">
                                        <p:cTn id="92" dur="4000" fill="hold"/>
                                        <p:tgtEl>
                                          <p:spTgt spid="16"/>
                                        </p:tgtEl>
                                        <p:attrNameLst>
                                          <p:attrName>ppt_x</p:attrName>
                                        </p:attrNameLst>
                                      </p:cBhvr>
                                      <p:tavLst>
                                        <p:tav tm="0">
                                          <p:val>
                                            <p:strVal val="#ppt_x"/>
                                          </p:val>
                                        </p:tav>
                                        <p:tav tm="100000">
                                          <p:val>
                                            <p:strVal val="#ppt_x"/>
                                          </p:val>
                                        </p:tav>
                                      </p:tavLst>
                                    </p:anim>
                                    <p:anim calcmode="lin" valueType="num">
                                      <p:cBhvr additive="base">
                                        <p:cTn id="93" dur="4000" fill="hold"/>
                                        <p:tgtEl>
                                          <p:spTgt spid="16"/>
                                        </p:tgtEl>
                                        <p:attrNameLst>
                                          <p:attrName>ppt_y</p:attrName>
                                        </p:attrNameLst>
                                      </p:cBhvr>
                                      <p:tavLst>
                                        <p:tav tm="0">
                                          <p:val>
                                            <p:strVal val="1+#ppt_h/2"/>
                                          </p:val>
                                        </p:tav>
                                        <p:tav tm="100000">
                                          <p:val>
                                            <p:strVal val="#ppt_y"/>
                                          </p:val>
                                        </p:tav>
                                      </p:tavLst>
                                    </p:anim>
                                  </p:childTnLst>
                                </p:cTn>
                              </p:par>
                              <p:par>
                                <p:cTn id="94" presetID="13" presetClass="entr" presetSubtype="16"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plus(in)">
                                      <p:cBhvr>
                                        <p:cTn id="96" dur="4000"/>
                                        <p:tgtEl>
                                          <p:spTgt spid="17"/>
                                        </p:tgtEl>
                                      </p:cBhvr>
                                    </p:animEffect>
                                  </p:childTnLst>
                                </p:cTn>
                              </p:par>
                              <p:par>
                                <p:cTn id="97" presetID="2" presetClass="entr" presetSubtype="4"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 calcmode="lin" valueType="num">
                                      <p:cBhvr additive="base">
                                        <p:cTn id="99" dur="4000" fill="hold"/>
                                        <p:tgtEl>
                                          <p:spTgt spid="17"/>
                                        </p:tgtEl>
                                        <p:attrNameLst>
                                          <p:attrName>ppt_x</p:attrName>
                                        </p:attrNameLst>
                                      </p:cBhvr>
                                      <p:tavLst>
                                        <p:tav tm="0">
                                          <p:val>
                                            <p:strVal val="#ppt_x"/>
                                          </p:val>
                                        </p:tav>
                                        <p:tav tm="100000">
                                          <p:val>
                                            <p:strVal val="#ppt_x"/>
                                          </p:val>
                                        </p:tav>
                                      </p:tavLst>
                                    </p:anim>
                                    <p:anim calcmode="lin" valueType="num">
                                      <p:cBhvr additive="base">
                                        <p:cTn id="100" dur="4000" fill="hold"/>
                                        <p:tgtEl>
                                          <p:spTgt spid="17"/>
                                        </p:tgtEl>
                                        <p:attrNameLst>
                                          <p:attrName>ppt_y</p:attrName>
                                        </p:attrNameLst>
                                      </p:cBhvr>
                                      <p:tavLst>
                                        <p:tav tm="0">
                                          <p:val>
                                            <p:strVal val="1+#ppt_h/2"/>
                                          </p:val>
                                        </p:tav>
                                        <p:tav tm="100000">
                                          <p:val>
                                            <p:strVal val="#ppt_y"/>
                                          </p:val>
                                        </p:tav>
                                      </p:tavLst>
                                    </p:anim>
                                  </p:childTnLst>
                                </p:cTn>
                              </p:par>
                              <p:par>
                                <p:cTn id="101" presetID="13" presetClass="entr" presetSubtype="16" fill="hold" nodeType="withEffect">
                                  <p:stCondLst>
                                    <p:cond delay="0"/>
                                  </p:stCondLst>
                                  <p:childTnLst>
                                    <p:set>
                                      <p:cBhvr>
                                        <p:cTn id="102" dur="1" fill="hold">
                                          <p:stCondLst>
                                            <p:cond delay="0"/>
                                          </p:stCondLst>
                                        </p:cTn>
                                        <p:tgtEl>
                                          <p:spTgt spid="18"/>
                                        </p:tgtEl>
                                        <p:attrNameLst>
                                          <p:attrName>style.visibility</p:attrName>
                                        </p:attrNameLst>
                                      </p:cBhvr>
                                      <p:to>
                                        <p:strVal val="visible"/>
                                      </p:to>
                                    </p:set>
                                    <p:animEffect transition="in" filter="plus(in)">
                                      <p:cBhvr>
                                        <p:cTn id="103" dur="4000"/>
                                        <p:tgtEl>
                                          <p:spTgt spid="18"/>
                                        </p:tgtEl>
                                      </p:cBhvr>
                                    </p:animEffect>
                                  </p:childTnLst>
                                </p:cTn>
                              </p:par>
                              <p:par>
                                <p:cTn id="104" presetID="2" presetClass="entr" presetSubtype="4"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4000" fill="hold"/>
                                        <p:tgtEl>
                                          <p:spTgt spid="18"/>
                                        </p:tgtEl>
                                        <p:attrNameLst>
                                          <p:attrName>ppt_x</p:attrName>
                                        </p:attrNameLst>
                                      </p:cBhvr>
                                      <p:tavLst>
                                        <p:tav tm="0">
                                          <p:val>
                                            <p:strVal val="#ppt_x"/>
                                          </p:val>
                                        </p:tav>
                                        <p:tav tm="100000">
                                          <p:val>
                                            <p:strVal val="#ppt_x"/>
                                          </p:val>
                                        </p:tav>
                                      </p:tavLst>
                                    </p:anim>
                                    <p:anim calcmode="lin" valueType="num">
                                      <p:cBhvr additive="base">
                                        <p:cTn id="107" dur="4000" fill="hold"/>
                                        <p:tgtEl>
                                          <p:spTgt spid="18"/>
                                        </p:tgtEl>
                                        <p:attrNameLst>
                                          <p:attrName>ppt_y</p:attrName>
                                        </p:attrNameLst>
                                      </p:cBhvr>
                                      <p:tavLst>
                                        <p:tav tm="0">
                                          <p:val>
                                            <p:strVal val="1+#ppt_h/2"/>
                                          </p:val>
                                        </p:tav>
                                        <p:tav tm="100000">
                                          <p:val>
                                            <p:strVal val="#ppt_y"/>
                                          </p:val>
                                        </p:tav>
                                      </p:tavLst>
                                    </p:anim>
                                  </p:childTnLst>
                                </p:cTn>
                              </p:par>
                              <p:par>
                                <p:cTn id="108" presetID="13" presetClass="entr" presetSubtype="16"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plus(in)">
                                      <p:cBhvr>
                                        <p:cTn id="110" dur="4000"/>
                                        <p:tgtEl>
                                          <p:spTgt spid="19"/>
                                        </p:tgtEl>
                                      </p:cBhvr>
                                    </p:animEffect>
                                  </p:childTnLst>
                                </p:cTn>
                              </p:par>
                              <p:par>
                                <p:cTn id="111" presetID="2" presetClass="entr" presetSubtype="4"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4000" fill="hold"/>
                                        <p:tgtEl>
                                          <p:spTgt spid="19"/>
                                        </p:tgtEl>
                                        <p:attrNameLst>
                                          <p:attrName>ppt_x</p:attrName>
                                        </p:attrNameLst>
                                      </p:cBhvr>
                                      <p:tavLst>
                                        <p:tav tm="0">
                                          <p:val>
                                            <p:strVal val="#ppt_x"/>
                                          </p:val>
                                        </p:tav>
                                        <p:tav tm="100000">
                                          <p:val>
                                            <p:strVal val="#ppt_x"/>
                                          </p:val>
                                        </p:tav>
                                      </p:tavLst>
                                    </p:anim>
                                    <p:anim calcmode="lin" valueType="num">
                                      <p:cBhvr additive="base">
                                        <p:cTn id="114" dur="4000" fill="hold"/>
                                        <p:tgtEl>
                                          <p:spTgt spid="19"/>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plus(in)">
                                      <p:cBhvr>
                                        <p:cTn id="117" dur="4000"/>
                                        <p:tgtEl>
                                          <p:spTgt spid="20"/>
                                        </p:tgtEl>
                                      </p:cBhvr>
                                    </p:animEffect>
                                  </p:childTnLst>
                                </p:cTn>
                              </p:par>
                              <p:par>
                                <p:cTn id="118" presetID="2" presetClass="entr" presetSubtype="4" fill="hold" nodeType="withEffect">
                                  <p:stCondLst>
                                    <p:cond delay="0"/>
                                  </p:stCondLst>
                                  <p:childTnLst>
                                    <p:set>
                                      <p:cBhvr>
                                        <p:cTn id="119" dur="1" fill="hold">
                                          <p:stCondLst>
                                            <p:cond delay="0"/>
                                          </p:stCondLst>
                                        </p:cTn>
                                        <p:tgtEl>
                                          <p:spTgt spid="20"/>
                                        </p:tgtEl>
                                        <p:attrNameLst>
                                          <p:attrName>style.visibility</p:attrName>
                                        </p:attrNameLst>
                                      </p:cBhvr>
                                      <p:to>
                                        <p:strVal val="visible"/>
                                      </p:to>
                                    </p:set>
                                    <p:anim calcmode="lin" valueType="num">
                                      <p:cBhvr additive="base">
                                        <p:cTn id="120" dur="4000" fill="hold"/>
                                        <p:tgtEl>
                                          <p:spTgt spid="20"/>
                                        </p:tgtEl>
                                        <p:attrNameLst>
                                          <p:attrName>ppt_x</p:attrName>
                                        </p:attrNameLst>
                                      </p:cBhvr>
                                      <p:tavLst>
                                        <p:tav tm="0">
                                          <p:val>
                                            <p:strVal val="#ppt_x"/>
                                          </p:val>
                                        </p:tav>
                                        <p:tav tm="100000">
                                          <p:val>
                                            <p:strVal val="#ppt_x"/>
                                          </p:val>
                                        </p:tav>
                                      </p:tavLst>
                                    </p:anim>
                                    <p:anim calcmode="lin" valueType="num">
                                      <p:cBhvr additive="base">
                                        <p:cTn id="121" dur="4000" fill="hold"/>
                                        <p:tgtEl>
                                          <p:spTgt spid="20"/>
                                        </p:tgtEl>
                                        <p:attrNameLst>
                                          <p:attrName>ppt_y</p:attrName>
                                        </p:attrNameLst>
                                      </p:cBhvr>
                                      <p:tavLst>
                                        <p:tav tm="0">
                                          <p:val>
                                            <p:strVal val="1+#ppt_h/2"/>
                                          </p:val>
                                        </p:tav>
                                        <p:tav tm="100000">
                                          <p:val>
                                            <p:strVal val="#ppt_y"/>
                                          </p:val>
                                        </p:tav>
                                      </p:tavLst>
                                    </p:anim>
                                  </p:childTnLst>
                                </p:cTn>
                              </p:par>
                              <p:par>
                                <p:cTn id="122" presetID="8" presetClass="emph" presetSubtype="0" fill="hold" nodeType="withEffect">
                                  <p:stCondLst>
                                    <p:cond delay="0"/>
                                  </p:stCondLst>
                                  <p:childTnLst>
                                    <p:animRot by="21600000">
                                      <p:cBhvr>
                                        <p:cTn id="123" dur="4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4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4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4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4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4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4000" fill="hold"/>
                                        <p:tgtEl>
                                          <p:spTgt spid="11"/>
                                        </p:tgtEl>
                                        <p:attrNameLst>
                                          <p:attrName>r</p:attrName>
                                        </p:attrNameLst>
                                      </p:cBhvr>
                                    </p:animRot>
                                  </p:childTnLst>
                                </p:cTn>
                              </p:par>
                              <p:par>
                                <p:cTn id="136" presetID="8" presetClass="emph" presetSubtype="0" fill="hold" nodeType="withEffect">
                                  <p:stCondLst>
                                    <p:cond delay="0"/>
                                  </p:stCondLst>
                                  <p:childTnLst>
                                    <p:animRot by="21600000">
                                      <p:cBhvr>
                                        <p:cTn id="137" dur="4000" fill="hold"/>
                                        <p:tgtEl>
                                          <p:spTgt spid="12"/>
                                        </p:tgtEl>
                                        <p:attrNameLst>
                                          <p:attrName>r</p:attrName>
                                        </p:attrNameLst>
                                      </p:cBhvr>
                                    </p:animRot>
                                  </p:childTnLst>
                                </p:cTn>
                              </p:par>
                              <p:par>
                                <p:cTn id="138" presetID="8" presetClass="emph" presetSubtype="0" fill="hold" nodeType="withEffect">
                                  <p:stCondLst>
                                    <p:cond delay="0"/>
                                  </p:stCondLst>
                                  <p:childTnLst>
                                    <p:animRot by="-21600000">
                                      <p:cBhvr>
                                        <p:cTn id="139" dur="4000" fill="hold"/>
                                        <p:tgtEl>
                                          <p:spTgt spid="13"/>
                                        </p:tgtEl>
                                        <p:attrNameLst>
                                          <p:attrName>r</p:attrName>
                                        </p:attrNameLst>
                                      </p:cBhvr>
                                    </p:animRot>
                                  </p:childTnLst>
                                </p:cTn>
                              </p:par>
                              <p:par>
                                <p:cTn id="140" presetID="8" presetClass="emph" presetSubtype="0" fill="hold" nodeType="withEffect">
                                  <p:stCondLst>
                                    <p:cond delay="0"/>
                                  </p:stCondLst>
                                  <p:childTnLst>
                                    <p:animRot by="-21600000">
                                      <p:cBhvr>
                                        <p:cTn id="141" dur="4000" fill="hold"/>
                                        <p:tgtEl>
                                          <p:spTgt spid="14"/>
                                        </p:tgtEl>
                                        <p:attrNameLst>
                                          <p:attrName>r</p:attrName>
                                        </p:attrNameLst>
                                      </p:cBhvr>
                                    </p:animRot>
                                  </p:childTnLst>
                                </p:cTn>
                              </p:par>
                              <p:par>
                                <p:cTn id="142" presetID="8" presetClass="emph" presetSubtype="0" fill="hold" nodeType="withEffect">
                                  <p:stCondLst>
                                    <p:cond delay="0"/>
                                  </p:stCondLst>
                                  <p:childTnLst>
                                    <p:animRot by="-21600000">
                                      <p:cBhvr>
                                        <p:cTn id="143" dur="4000" fill="hold"/>
                                        <p:tgtEl>
                                          <p:spTgt spid="15"/>
                                        </p:tgtEl>
                                        <p:attrNameLst>
                                          <p:attrName>r</p:attrName>
                                        </p:attrNameLst>
                                      </p:cBhvr>
                                    </p:animRot>
                                  </p:childTnLst>
                                </p:cTn>
                              </p:par>
                              <p:par>
                                <p:cTn id="144" presetID="8" presetClass="emph" presetSubtype="0" fill="hold" nodeType="withEffect">
                                  <p:stCondLst>
                                    <p:cond delay="0"/>
                                  </p:stCondLst>
                                  <p:childTnLst>
                                    <p:animRot by="-21600000">
                                      <p:cBhvr>
                                        <p:cTn id="145" dur="4000" fill="hold"/>
                                        <p:tgtEl>
                                          <p:spTgt spid="16"/>
                                        </p:tgtEl>
                                        <p:attrNameLst>
                                          <p:attrName>r</p:attrName>
                                        </p:attrNameLst>
                                      </p:cBhvr>
                                    </p:animRot>
                                  </p:childTnLst>
                                </p:cTn>
                              </p:par>
                              <p:par>
                                <p:cTn id="146" presetID="8" presetClass="emph" presetSubtype="0" fill="hold" nodeType="withEffect">
                                  <p:stCondLst>
                                    <p:cond delay="0"/>
                                  </p:stCondLst>
                                  <p:childTnLst>
                                    <p:animRot by="-21600000">
                                      <p:cBhvr>
                                        <p:cTn id="147" dur="4000" fill="hold"/>
                                        <p:tgtEl>
                                          <p:spTgt spid="17"/>
                                        </p:tgtEl>
                                        <p:attrNameLst>
                                          <p:attrName>r</p:attrName>
                                        </p:attrNameLst>
                                      </p:cBhvr>
                                    </p:animRot>
                                  </p:childTnLst>
                                </p:cTn>
                              </p:par>
                              <p:par>
                                <p:cTn id="148" presetID="8" presetClass="emph" presetSubtype="0" fill="hold" nodeType="withEffect">
                                  <p:stCondLst>
                                    <p:cond delay="0"/>
                                  </p:stCondLst>
                                  <p:childTnLst>
                                    <p:animRot by="-21600000">
                                      <p:cBhvr>
                                        <p:cTn id="149" dur="4000" fill="hold"/>
                                        <p:tgtEl>
                                          <p:spTgt spid="18"/>
                                        </p:tgtEl>
                                        <p:attrNameLst>
                                          <p:attrName>r</p:attrName>
                                        </p:attrNameLst>
                                      </p:cBhvr>
                                    </p:animRot>
                                  </p:childTnLst>
                                </p:cTn>
                              </p:par>
                              <p:par>
                                <p:cTn id="150" presetID="8" presetClass="emph" presetSubtype="0" fill="hold" nodeType="withEffect">
                                  <p:stCondLst>
                                    <p:cond delay="0"/>
                                  </p:stCondLst>
                                  <p:childTnLst>
                                    <p:animRot by="-21600000">
                                      <p:cBhvr>
                                        <p:cTn id="151" dur="4000" fill="hold"/>
                                        <p:tgtEl>
                                          <p:spTgt spid="19"/>
                                        </p:tgtEl>
                                        <p:attrNameLst>
                                          <p:attrName>r</p:attrName>
                                        </p:attrNameLst>
                                      </p:cBhvr>
                                    </p:animRot>
                                  </p:childTnLst>
                                </p:cTn>
                              </p:par>
                              <p:par>
                                <p:cTn id="152" presetID="8" presetClass="emph" presetSubtype="0" fill="hold" nodeType="withEffect">
                                  <p:stCondLst>
                                    <p:cond delay="0"/>
                                  </p:stCondLst>
                                  <p:childTnLst>
                                    <p:animRot by="-21600000">
                                      <p:cBhvr>
                                        <p:cTn id="153" dur="4000" fill="hold"/>
                                        <p:tgtEl>
                                          <p:spTgt spid="20"/>
                                        </p:tgtEl>
                                        <p:attrNameLst>
                                          <p:attrName>r</p:attrName>
                                        </p:attrNameLst>
                                      </p:cBhvr>
                                    </p:animRot>
                                  </p:childTnLst>
                                </p:cTn>
                              </p:par>
                            </p:childTnLst>
                          </p:cTn>
                        </p:par>
                        <p:par>
                          <p:cTn id="154" fill="hold">
                            <p:stCondLst>
                              <p:cond delay="4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1"/>
                                        </p:tgtEl>
                                        <p:attrNameLst>
                                          <p:attrName>style.visibility</p:attrName>
                                        </p:attrNameLst>
                                      </p:cBhvr>
                                      <p:to>
                                        <p:strVal val="visible"/>
                                      </p:to>
                                    </p:set>
                                    <p:animEffect transition="in" filter="fade">
                                      <p:cBhvr>
                                        <p:cTn id="157" dur="1000"/>
                                        <p:tgtEl>
                                          <p:spTgt spid="21"/>
                                        </p:tgtEl>
                                      </p:cBhvr>
                                    </p:animEffect>
                                    <p:anim calcmode="lin" valueType="num">
                                      <p:cBhvr>
                                        <p:cTn id="158" dur="1000" fill="hold"/>
                                        <p:tgtEl>
                                          <p:spTgt spid="21"/>
                                        </p:tgtEl>
                                        <p:attrNameLst>
                                          <p:attrName>ppt_x</p:attrName>
                                        </p:attrNameLst>
                                      </p:cBhvr>
                                      <p:tavLst>
                                        <p:tav tm="0">
                                          <p:val>
                                            <p:strVal val="#ppt_x-.1"/>
                                          </p:val>
                                        </p:tav>
                                        <p:tav tm="100000">
                                          <p:val>
                                            <p:strVal val="#ppt_x"/>
                                          </p:val>
                                        </p:tav>
                                      </p:tavLst>
                                    </p:anim>
                                    <p:anim calcmode="lin" valueType="num">
                                      <p:cBhvr>
                                        <p:cTn id="159"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 Ermita_de_la_Vera_Cruz,_Linares del Arroyo.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4 Ermita_de_la_Vera_Cruz,_Linares del Arroyo.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4 Ermita_de_la_Vera_Cruz,_Linares del Arroyo.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1560" y="4945732"/>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smtClean="0">
                <a:effectLst>
                  <a:glow rad="101600">
                    <a:srgbClr val="C00000">
                      <a:alpha val="60000"/>
                    </a:srgbClr>
                  </a:glow>
                  <a:outerShdw blurRad="38100" dist="38100" dir="2700000" algn="tl">
                    <a:srgbClr val="000000">
                      <a:alpha val="43137"/>
                    </a:srgbClr>
                  </a:outerShdw>
                </a:effectLst>
              </a:rPr>
              <a:t>pantano cubrió el viejo pueblo de Linares del Arroyo y la población fue traslada al término municipal de la Vid, en la provincia de Burgos.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gallery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4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4/3*#ppt_w"/>
                                          </p:val>
                                        </p:tav>
                                        <p:tav tm="100000">
                                          <p:val>
                                            <p:strVal val="#ppt_w"/>
                                          </p:val>
                                        </p:tav>
                                      </p:tavLst>
                                    </p:anim>
                                    <p:anim calcmode="lin" valueType="num">
                                      <p:cBhvr>
                                        <p:cTn id="11" dur="4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out)">
                                      <p:cBhvr>
                                        <p:cTn id="21" dur="4000"/>
                                        <p:tgtEl>
                                          <p:spTgt spid="7"/>
                                        </p:tgtEl>
                                      </p:cBhvr>
                                    </p:animEffect>
                                  </p:childTnLst>
                                </p:cTn>
                              </p:par>
                              <p:par>
                                <p:cTn id="22" presetID="23" presetClass="entr" presetSubtype="28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4000" fill="hold"/>
                                        <p:tgtEl>
                                          <p:spTgt spid="7"/>
                                        </p:tgtEl>
                                        <p:attrNameLst>
                                          <p:attrName>ppt_w</p:attrName>
                                        </p:attrNameLst>
                                      </p:cBhvr>
                                      <p:tavLst>
                                        <p:tav tm="0">
                                          <p:val>
                                            <p:strVal val="4/3*#ppt_w"/>
                                          </p:val>
                                        </p:tav>
                                        <p:tav tm="100000">
                                          <p:val>
                                            <p:strVal val="#ppt_w"/>
                                          </p:val>
                                        </p:tav>
                                      </p:tavLst>
                                    </p:anim>
                                    <p:anim calcmode="lin" valueType="num">
                                      <p:cBhvr>
                                        <p:cTn id="25" dur="4000" fill="hold"/>
                                        <p:tgtEl>
                                          <p:spTgt spid="7"/>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cstate="print"/>
          <a:stretch>
            <a:fillRect/>
          </a:stretch>
        </p:blipFill>
        <p:spPr bwMode="auto">
          <a:xfrm>
            <a:off x="-684584" y="0"/>
            <a:ext cx="1058517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Marco"/>
          <p:cNvSpPr/>
          <p:nvPr/>
        </p:nvSpPr>
        <p:spPr>
          <a:xfrm>
            <a:off x="285750" y="238126"/>
            <a:ext cx="8572500" cy="5238750"/>
          </a:xfrm>
          <a:prstGeom prst="frame">
            <a:avLst>
              <a:gd name="adj1" fmla="val 6663"/>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Marco"/>
          <p:cNvSpPr/>
          <p:nvPr/>
        </p:nvSpPr>
        <p:spPr>
          <a:xfrm>
            <a:off x="1071565" y="893764"/>
            <a:ext cx="6929437" cy="3868737"/>
          </a:xfrm>
          <a:prstGeom prst="frame">
            <a:avLst>
              <a:gd name="adj1" fmla="val 9504"/>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Marco"/>
          <p:cNvSpPr/>
          <p:nvPr/>
        </p:nvSpPr>
        <p:spPr>
          <a:xfrm>
            <a:off x="1928815" y="1608139"/>
            <a:ext cx="5214937" cy="2439987"/>
          </a:xfrm>
          <a:prstGeom prst="frame">
            <a:avLst>
              <a:gd name="adj1" fmla="val 13465"/>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2643188" y="2203451"/>
            <a:ext cx="3714750" cy="1249363"/>
          </a:xfrm>
          <a:prstGeom prst="frame">
            <a:avLst>
              <a:gd name="adj1" fmla="val 23764"/>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uadroTexto"/>
          <p:cNvSpPr txBox="1"/>
          <p:nvPr/>
        </p:nvSpPr>
        <p:spPr>
          <a:xfrm>
            <a:off x="467544"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Instituto Nacional de Colonización adquirió la finca La Vid y </a:t>
            </a:r>
            <a:r>
              <a:rPr lang="es-ES" i="1" dirty="0" err="1" smtClean="0">
                <a:effectLst>
                  <a:glow rad="101600">
                    <a:srgbClr val="C00000">
                      <a:alpha val="60000"/>
                    </a:srgbClr>
                  </a:glow>
                  <a:outerShdw blurRad="38100" dist="38100" dir="2700000" algn="tl">
                    <a:srgbClr val="000000">
                      <a:alpha val="43137"/>
                    </a:srgbClr>
                  </a:outerShdw>
                </a:effectLst>
              </a:rPr>
              <a:t>Guma</a:t>
            </a:r>
            <a:r>
              <a:rPr lang="es-ES" i="1" dirty="0" smtClean="0">
                <a:effectLst>
                  <a:glow rad="101600">
                    <a:srgbClr val="C00000">
                      <a:alpha val="60000"/>
                    </a:srgbClr>
                  </a:glow>
                  <a:outerShdw blurRad="38100" dist="38100" dir="2700000" algn="tl">
                    <a:srgbClr val="000000">
                      <a:alpha val="43137"/>
                    </a:srgbClr>
                  </a:outerShdw>
                </a:effectLst>
              </a:rPr>
              <a:t> y asentó en 60 casas a los colonos procedentes de Linares.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warp dir="i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3000"/>
                                        <p:tgtEl>
                                          <p:spTgt spid="3"/>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out)">
                                      <p:cBhvr>
                                        <p:cTn id="13" dur="3000"/>
                                        <p:tgtEl>
                                          <p:spTgt spid="5"/>
                                        </p:tgtEl>
                                      </p:cBhvr>
                                    </p:animEffect>
                                  </p:childTnLst>
                                </p:cTn>
                              </p:par>
                              <p:par>
                                <p:cTn id="14" presetID="8" presetClass="entr" presetSubtype="3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out)">
                                      <p:cBhvr>
                                        <p:cTn id="16" dur="3000"/>
                                        <p:tgtEl>
                                          <p:spTgt spid="6"/>
                                        </p:tgtEl>
                                      </p:cBhvr>
                                    </p:animEffect>
                                  </p:childTnLst>
                                </p:cTn>
                              </p:par>
                            </p:childTnLst>
                          </p:cTn>
                        </p:par>
                        <p:par>
                          <p:cTn id="17" fill="hold">
                            <p:stCondLst>
                              <p:cond delay="3000"/>
                            </p:stCondLst>
                            <p:childTnLst>
                              <p:par>
                                <p:cTn id="18" presetID="8" presetClass="exit" presetSubtype="16" fill="hold" nodeType="afterEffect">
                                  <p:stCondLst>
                                    <p:cond delay="0"/>
                                  </p:stCondLst>
                                  <p:childTnLst>
                                    <p:animEffect transition="out" filter="diamond(in)">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8" presetClass="exit" presetSubtype="16" fill="hold" nodeType="withEffect">
                                  <p:stCondLst>
                                    <p:cond delay="0"/>
                                  </p:stCondLst>
                                  <p:childTnLst>
                                    <p:animEffect transition="out" filter="diamond(in)">
                                      <p:cBhvr>
                                        <p:cTn id="22" dur="3000"/>
                                        <p:tgtEl>
                                          <p:spTgt spid="4"/>
                                        </p:tgtEl>
                                      </p:cBhvr>
                                    </p:animEffect>
                                    <p:set>
                                      <p:cBhvr>
                                        <p:cTn id="23" dur="1" fill="hold">
                                          <p:stCondLst>
                                            <p:cond delay="2999"/>
                                          </p:stCondLst>
                                        </p:cTn>
                                        <p:tgtEl>
                                          <p:spTgt spid="4"/>
                                        </p:tgtEl>
                                        <p:attrNameLst>
                                          <p:attrName>style.visibility</p:attrName>
                                        </p:attrNameLst>
                                      </p:cBhvr>
                                      <p:to>
                                        <p:strVal val="hidden"/>
                                      </p:to>
                                    </p:set>
                                  </p:childTnLst>
                                </p:cTn>
                              </p:par>
                              <p:par>
                                <p:cTn id="24" presetID="8" presetClass="exit" presetSubtype="16" fill="hold" nodeType="withEffect">
                                  <p:stCondLst>
                                    <p:cond delay="0"/>
                                  </p:stCondLst>
                                  <p:childTnLst>
                                    <p:animEffect transition="out" filter="diamond(in)">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8" presetClass="exit" presetSubtype="16" fill="hold" nodeType="withEffect">
                                  <p:stCondLst>
                                    <p:cond delay="0"/>
                                  </p:stCondLst>
                                  <p:childTnLst>
                                    <p:animEffect transition="out" filter="diamond(in)">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3000" fill="hold"/>
                                        <p:tgtEl>
                                          <p:spTgt spid="2"/>
                                        </p:tgtEl>
                                        <p:attrNameLst>
                                          <p:attrName>ppt_w</p:attrName>
                                        </p:attrNameLst>
                                      </p:cBhvr>
                                      <p:tavLst>
                                        <p:tav tm="0">
                                          <p:val>
                                            <p:strVal val="2/3*#ppt_w"/>
                                          </p:val>
                                        </p:tav>
                                        <p:tav tm="100000">
                                          <p:val>
                                            <p:strVal val="#ppt_w"/>
                                          </p:val>
                                        </p:tav>
                                      </p:tavLst>
                                    </p:anim>
                                    <p:anim calcmode="lin" valueType="num">
                                      <p:cBhvr>
                                        <p:cTn id="33" dur="3000" fill="hold"/>
                                        <p:tgtEl>
                                          <p:spTgt spid="2"/>
                                        </p:tgtEl>
                                        <p:attrNameLst>
                                          <p:attrName>ppt_h</p:attrName>
                                        </p:attrNameLst>
                                      </p:cBhvr>
                                      <p:tavLst>
                                        <p:tav tm="0">
                                          <p:val>
                                            <p:strVal val="2/3*#ppt_h"/>
                                          </p:val>
                                        </p:tav>
                                        <p:tav tm="100000">
                                          <p:val>
                                            <p:strVal val="#ppt_h"/>
                                          </p:val>
                                        </p:tav>
                                      </p:tavLst>
                                    </p:anim>
                                  </p:childTnLst>
                                </p:cTn>
                              </p:par>
                              <p:par>
                                <p:cTn id="34" presetID="4" presetClass="entr" presetSubtype="32" fill="hold" nodeType="with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box(out)">
                                      <p:cBhvr>
                                        <p:cTn id="36" dur="3000"/>
                                        <p:tgtEl>
                                          <p:spTgt spid="2"/>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27 embalse-de-linares.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27 embalse-de-linares.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olvido también ha cubierto el recuerdo y la memoria de aquellos compañeros y vecinos ejecutados y aún hoy insepultos pues sus restos yacen en una fosa común en </a:t>
            </a:r>
            <a:r>
              <a:rPr lang="es-ES" i="1" dirty="0" err="1" smtClean="0">
                <a:effectLst>
                  <a:glow rad="101600">
                    <a:srgbClr val="C00000">
                      <a:alpha val="60000"/>
                    </a:srgbClr>
                  </a:glow>
                  <a:outerShdw blurRad="38100" dist="38100" dir="2700000" algn="tl">
                    <a:srgbClr val="000000">
                      <a:alpha val="43137"/>
                    </a:srgbClr>
                  </a:outerShdw>
                </a:effectLst>
              </a:rPr>
              <a:t>Maluque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3000">
        <p15:prstTrans prst="peelOff"/>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4000" fill="hold"/>
                                        <p:tgtEl>
                                          <p:spTgt spid="9"/>
                                        </p:tgtEl>
                                        <p:attrNameLst>
                                          <p:attrName>ppt_w</p:attrName>
                                        </p:attrNameLst>
                                      </p:cBhvr>
                                      <p:tavLst>
                                        <p:tav tm="0">
                                          <p:val>
                                            <p:fltVal val="0"/>
                                          </p:val>
                                        </p:tav>
                                        <p:tav tm="100000">
                                          <p:val>
                                            <p:strVal val="#ppt_w"/>
                                          </p:val>
                                        </p:tav>
                                      </p:tavLst>
                                    </p:anim>
                                    <p:anim calcmode="lin" valueType="num">
                                      <p:cBhvr>
                                        <p:cTn id="8" dur="4000" fill="hold"/>
                                        <p:tgtEl>
                                          <p:spTgt spid="9"/>
                                        </p:tgtEl>
                                        <p:attrNameLst>
                                          <p:attrName>ppt_h</p:attrName>
                                        </p:attrNameLst>
                                      </p:cBhvr>
                                      <p:tavLst>
                                        <p:tav tm="0">
                                          <p:val>
                                            <p:strVal val="#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4000"/>
                                        <p:tgtEl>
                                          <p:spTgt spid="9"/>
                                        </p:tgtEl>
                                      </p:cBhvr>
                                    </p:animEffect>
                                  </p:childTnLst>
                                </p:cTn>
                              </p:par>
                              <p:par>
                                <p:cTn id="12" presetID="17" presetClass="entr" presetSubtype="10"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fltVal val="0"/>
                                          </p:val>
                                        </p:tav>
                                        <p:tav tm="100000">
                                          <p:val>
                                            <p:strVal val="#ppt_w"/>
                                          </p:val>
                                        </p:tav>
                                      </p:tavLst>
                                    </p:anim>
                                    <p:anim calcmode="lin" valueType="num">
                                      <p:cBhvr>
                                        <p:cTn id="15" dur="4000" fill="hold"/>
                                        <p:tgtEl>
                                          <p:spTgt spid="10"/>
                                        </p:tgtEl>
                                        <p:attrNameLst>
                                          <p:attrName>ppt_h</p:attrName>
                                        </p:attrNameLst>
                                      </p:cBhvr>
                                      <p:tavLst>
                                        <p:tav tm="0">
                                          <p:val>
                                            <p:strVal val="#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4000"/>
                                        <p:tgtEl>
                                          <p:spTgt spid="1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8.jpg"/>
          <p:cNvPicPr>
            <a:picLocks noChangeAspect="1"/>
          </p:cNvPicPr>
          <p:nvPr/>
        </p:nvPicPr>
        <p:blipFill>
          <a:blip r:embed="rId2" cstate="print"/>
          <a:stretch>
            <a:fillRect/>
          </a:stretch>
        </p:blipFill>
        <p:spPr>
          <a:xfrm>
            <a:off x="-1" y="0"/>
            <a:ext cx="9144001"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8.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8.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Linares del Arroyo fue un pueblo de la provincia de Segovia que, actualmente, se encuentra sumergido bajo las aguas del Pantano de Linares, inaugurado en 1951. Lindaba al noroeste con </a:t>
            </a:r>
            <a:r>
              <a:rPr lang="es-ES" i="1" dirty="0" err="1" smtClean="0">
                <a:effectLst>
                  <a:glow rad="101600">
                    <a:srgbClr val="C00000">
                      <a:alpha val="60000"/>
                    </a:srgbClr>
                  </a:glow>
                  <a:outerShdw blurRad="38100" dist="38100" dir="2700000" algn="tl">
                    <a:srgbClr val="000000">
                      <a:alpha val="43137"/>
                    </a:srgbClr>
                  </a:outerShdw>
                </a:effectLst>
              </a:rPr>
              <a:t>Montejo</a:t>
            </a:r>
            <a:r>
              <a:rPr lang="es-ES" i="1" dirty="0" smtClean="0">
                <a:effectLst>
                  <a:glow rad="101600">
                    <a:srgbClr val="C00000">
                      <a:alpha val="60000"/>
                    </a:srgbClr>
                  </a:glow>
                  <a:outerShdw blurRad="38100" dist="38100" dir="2700000" algn="tl">
                    <a:srgbClr val="000000">
                      <a:alpha val="43137"/>
                    </a:srgbClr>
                  </a:outerShdw>
                </a:effectLst>
              </a:rPr>
              <a:t> De la Vega de la Serrezuela y al resto con </a:t>
            </a:r>
            <a:r>
              <a:rPr lang="es-ES" i="1" dirty="0" err="1" smtClean="0">
                <a:effectLst>
                  <a:glow rad="101600">
                    <a:srgbClr val="C00000">
                      <a:alpha val="60000"/>
                    </a:srgbClr>
                  </a:glow>
                  <a:outerShdw blurRad="38100" dist="38100" dir="2700000" algn="tl">
                    <a:srgbClr val="000000">
                      <a:alpha val="43137"/>
                    </a:srgbClr>
                  </a:outerShdw>
                </a:effectLst>
              </a:rPr>
              <a:t>Maderuelo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ip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2/3*#ppt_w"/>
                                          </p:val>
                                        </p:tav>
                                        <p:tav tm="100000">
                                          <p:val>
                                            <p:strVal val="#ppt_w"/>
                                          </p:val>
                                        </p:tav>
                                      </p:tavLst>
                                    </p:anim>
                                    <p:anim calcmode="lin" valueType="num">
                                      <p:cBhvr>
                                        <p:cTn id="8" dur="4000" fill="hold"/>
                                        <p:tgtEl>
                                          <p:spTgt spid="5"/>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4000"/>
                                        <p:tgtEl>
                                          <p:spTgt spid="5"/>
                                        </p:tgtEl>
                                      </p:cBhvr>
                                    </p:animEffect>
                                  </p:childTnLst>
                                </p:cTn>
                              </p:par>
                              <p:par>
                                <p:cTn id="12" presetID="1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4000"/>
                                        <p:tgtEl>
                                          <p:spTgt spid="6"/>
                                        </p:tgtEl>
                                      </p:cBhvr>
                                    </p:animEffect>
                                  </p:childTnLst>
                                </p:cTn>
                              </p:par>
                              <p:par>
                                <p:cTn id="15" presetID="4"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4000"/>
                                        <p:tgtEl>
                                          <p:spTgt spid="7"/>
                                        </p:tgtEl>
                                      </p:cBhvr>
                                    </p:animEffect>
                                  </p:childTnLst>
                                </p:cTn>
                              </p:par>
                              <p:par>
                                <p:cTn id="18" presetID="23" presetClass="entr" presetSubtype="288"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4000" fill="hold"/>
                                        <p:tgtEl>
                                          <p:spTgt spid="7"/>
                                        </p:tgtEl>
                                        <p:attrNameLst>
                                          <p:attrName>ppt_w</p:attrName>
                                        </p:attrNameLst>
                                      </p:cBhvr>
                                      <p:tavLst>
                                        <p:tav tm="0">
                                          <p:val>
                                            <p:strVal val="4/3*#ppt_w"/>
                                          </p:val>
                                        </p:tav>
                                        <p:tav tm="100000">
                                          <p:val>
                                            <p:strVal val="#ppt_w"/>
                                          </p:val>
                                        </p:tav>
                                      </p:tavLst>
                                    </p:anim>
                                    <p:anim calcmode="lin" valueType="num">
                                      <p:cBhvr>
                                        <p:cTn id="21" dur="4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29.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Anillo"/>
          <p:cNvSpPr/>
          <p:nvPr/>
        </p:nvSpPr>
        <p:spPr>
          <a:xfrm rot="1984983">
            <a:off x="288838" y="936716"/>
            <a:ext cx="8108366" cy="3881338"/>
          </a:xfrm>
          <a:prstGeom prst="donut">
            <a:avLst>
              <a:gd name="adj" fmla="val 4223"/>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Anillo"/>
          <p:cNvSpPr/>
          <p:nvPr/>
        </p:nvSpPr>
        <p:spPr>
          <a:xfrm rot="19998939">
            <a:off x="139757" y="806750"/>
            <a:ext cx="8749899" cy="4138777"/>
          </a:xfrm>
          <a:prstGeom prst="donut">
            <a:avLst>
              <a:gd name="adj" fmla="val 4040"/>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Anillo"/>
          <p:cNvSpPr/>
          <p:nvPr/>
        </p:nvSpPr>
        <p:spPr>
          <a:xfrm rot="1984983">
            <a:off x="273929" y="965348"/>
            <a:ext cx="8087339" cy="3863599"/>
          </a:xfrm>
          <a:prstGeom prst="donut">
            <a:avLst>
              <a:gd name="adj" fmla="val 4681"/>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Anillo"/>
          <p:cNvSpPr/>
          <p:nvPr/>
        </p:nvSpPr>
        <p:spPr>
          <a:xfrm rot="20003492">
            <a:off x="92966" y="772701"/>
            <a:ext cx="8788982" cy="4185823"/>
          </a:xfrm>
          <a:prstGeom prst="donut">
            <a:avLst>
              <a:gd name="adj" fmla="val 4448"/>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habitantes vivieron el trauma de abandonar sus vidas, sus casas, sus recuerdos y sus campos mientras veían cómo el agua subía implacable, sin prisa pero sin pausa, tragándose una a una cada vivienda, tal y como lo relata el libro </a:t>
            </a:r>
            <a:r>
              <a:rPr lang="es-ES" b="1" i="1" dirty="0" smtClean="0">
                <a:effectLst>
                  <a:glow rad="101600">
                    <a:srgbClr val="C00000">
                      <a:alpha val="60000"/>
                    </a:srgbClr>
                  </a:glow>
                  <a:outerShdw blurRad="38100" dist="38100" dir="2700000" algn="tl">
                    <a:srgbClr val="000000">
                      <a:alpha val="43137"/>
                    </a:srgbClr>
                  </a:outerShdw>
                </a:effectLst>
              </a:rPr>
              <a:t>La Marca del Agua</a:t>
            </a:r>
            <a:r>
              <a:rPr lang="es-ES" i="1" dirty="0" smtClean="0">
                <a:effectLst>
                  <a:glow rad="101600">
                    <a:srgbClr val="C00000">
                      <a:alpha val="60000"/>
                    </a:srgbClr>
                  </a:glow>
                  <a:outerShdw blurRad="38100" dist="38100" dir="2700000" algn="tl">
                    <a:srgbClr val="000000">
                      <a:alpha val="43137"/>
                    </a:srgbClr>
                  </a:outerShdw>
                </a:effectLst>
              </a:rPr>
              <a:t>, basado en las memorias de quienes aún viven.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nodeType="withEffect">
                                  <p:stCondLst>
                                    <p:cond delay="0"/>
                                  </p:stCondLst>
                                  <p:childTnLst>
                                    <p:anim calcmode="lin" valueType="num">
                                      <p:cBhvr additive="base">
                                        <p:cTn id="6" dur="4000"/>
                                        <p:tgtEl>
                                          <p:spTgt spid="4"/>
                                        </p:tgtEl>
                                        <p:attrNameLst>
                                          <p:attrName>ppt_x</p:attrName>
                                        </p:attrNameLst>
                                      </p:cBhvr>
                                      <p:tavLst>
                                        <p:tav tm="0">
                                          <p:val>
                                            <p:strVal val="ppt_x"/>
                                          </p:val>
                                        </p:tav>
                                        <p:tav tm="100000">
                                          <p:val>
                                            <p:strVal val="1+ppt_w/2"/>
                                          </p:val>
                                        </p:tav>
                                      </p:tavLst>
                                    </p:anim>
                                    <p:anim calcmode="lin" valueType="num">
                                      <p:cBhvr additive="base">
                                        <p:cTn id="7" dur="4000"/>
                                        <p:tgtEl>
                                          <p:spTgt spid="4"/>
                                        </p:tgtEl>
                                        <p:attrNameLst>
                                          <p:attrName>ppt_y</p:attrName>
                                        </p:attrNameLst>
                                      </p:cBhvr>
                                      <p:tavLst>
                                        <p:tav tm="0">
                                          <p:val>
                                            <p:strVal val="ppt_y"/>
                                          </p:val>
                                        </p:tav>
                                        <p:tav tm="100000">
                                          <p:val>
                                            <p:strVal val="1+ppt_h/2"/>
                                          </p:val>
                                        </p:tav>
                                      </p:tavLst>
                                    </p:anim>
                                    <p:set>
                                      <p:cBhvr>
                                        <p:cTn id="8" dur="1" fill="hold">
                                          <p:stCondLst>
                                            <p:cond delay="399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4000"/>
                                        <p:tgtEl>
                                          <p:spTgt spid="5"/>
                                        </p:tgtEl>
                                        <p:attrNameLst>
                                          <p:attrName>ppt_x</p:attrName>
                                        </p:attrNameLst>
                                      </p:cBhvr>
                                      <p:tavLst>
                                        <p:tav tm="0">
                                          <p:val>
                                            <p:strVal val="ppt_x"/>
                                          </p:val>
                                        </p:tav>
                                        <p:tav tm="100000">
                                          <p:val>
                                            <p:strVal val="0-ppt_w/2"/>
                                          </p:val>
                                        </p:tav>
                                      </p:tavLst>
                                    </p:anim>
                                    <p:anim calcmode="lin" valueType="num">
                                      <p:cBhvr additive="base">
                                        <p:cTn id="11" dur="4000"/>
                                        <p:tgtEl>
                                          <p:spTgt spid="5"/>
                                        </p:tgtEl>
                                        <p:attrNameLst>
                                          <p:attrName>ppt_y</p:attrName>
                                        </p:attrNameLst>
                                      </p:cBhvr>
                                      <p:tavLst>
                                        <p:tav tm="0">
                                          <p:val>
                                            <p:strVal val="ppt_y"/>
                                          </p:val>
                                        </p:tav>
                                        <p:tav tm="100000">
                                          <p:val>
                                            <p:strVal val="1+ppt_h/2"/>
                                          </p:val>
                                        </p:tav>
                                      </p:tavLst>
                                    </p:anim>
                                    <p:set>
                                      <p:cBhvr>
                                        <p:cTn id="12" dur="1" fill="hold">
                                          <p:stCondLst>
                                            <p:cond delay="399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4000"/>
                                        <p:tgtEl>
                                          <p:spTgt spid="7"/>
                                        </p:tgtEl>
                                        <p:attrNameLst>
                                          <p:attrName>ppt_x</p:attrName>
                                        </p:attrNameLst>
                                      </p:cBhvr>
                                      <p:tavLst>
                                        <p:tav tm="0">
                                          <p:val>
                                            <p:strVal val="ppt_x"/>
                                          </p:val>
                                        </p:tav>
                                        <p:tav tm="100000">
                                          <p:val>
                                            <p:strVal val="0-ppt_w/2"/>
                                          </p:val>
                                        </p:tav>
                                      </p:tavLst>
                                    </p:anim>
                                    <p:anim calcmode="lin" valueType="num">
                                      <p:cBhvr additive="base">
                                        <p:cTn id="15" dur="4000"/>
                                        <p:tgtEl>
                                          <p:spTgt spid="7"/>
                                        </p:tgtEl>
                                        <p:attrNameLst>
                                          <p:attrName>ppt_y</p:attrName>
                                        </p:attrNameLst>
                                      </p:cBhvr>
                                      <p:tavLst>
                                        <p:tav tm="0">
                                          <p:val>
                                            <p:strVal val="ppt_y"/>
                                          </p:val>
                                        </p:tav>
                                        <p:tav tm="100000">
                                          <p:val>
                                            <p:strVal val="0-ppt_h/2"/>
                                          </p:val>
                                        </p:tav>
                                      </p:tavLst>
                                    </p:anim>
                                    <p:set>
                                      <p:cBhvr>
                                        <p:cTn id="16" dur="1" fill="hold">
                                          <p:stCondLst>
                                            <p:cond delay="3999"/>
                                          </p:stCondLst>
                                        </p:cTn>
                                        <p:tgtEl>
                                          <p:spTgt spid="7"/>
                                        </p:tgtEl>
                                        <p:attrNameLst>
                                          <p:attrName>style.visibility</p:attrName>
                                        </p:attrNameLst>
                                      </p:cBhvr>
                                      <p:to>
                                        <p:strVal val="hidden"/>
                                      </p:to>
                                    </p:set>
                                  </p:childTnLst>
                                </p:cTn>
                              </p:par>
                              <p:par>
                                <p:cTn id="17" presetID="2" presetClass="exit" presetSubtype="3" fill="hold" nodeType="withEffect">
                                  <p:stCondLst>
                                    <p:cond delay="0"/>
                                  </p:stCondLst>
                                  <p:childTnLst>
                                    <p:anim calcmode="lin" valueType="num">
                                      <p:cBhvr additive="base">
                                        <p:cTn id="18" dur="4000"/>
                                        <p:tgtEl>
                                          <p:spTgt spid="8"/>
                                        </p:tgtEl>
                                        <p:attrNameLst>
                                          <p:attrName>ppt_x</p:attrName>
                                        </p:attrNameLst>
                                      </p:cBhvr>
                                      <p:tavLst>
                                        <p:tav tm="0">
                                          <p:val>
                                            <p:strVal val="ppt_x"/>
                                          </p:val>
                                        </p:tav>
                                        <p:tav tm="100000">
                                          <p:val>
                                            <p:strVal val="1+ppt_w/2"/>
                                          </p:val>
                                        </p:tav>
                                      </p:tavLst>
                                    </p:anim>
                                    <p:anim calcmode="lin" valueType="num">
                                      <p:cBhvr additive="base">
                                        <p:cTn id="19" dur="4000"/>
                                        <p:tgtEl>
                                          <p:spTgt spid="8"/>
                                        </p:tgtEl>
                                        <p:attrNameLst>
                                          <p:attrName>ppt_y</p:attrName>
                                        </p:attrNameLst>
                                      </p:cBhvr>
                                      <p:tavLst>
                                        <p:tav tm="0">
                                          <p:val>
                                            <p:strVal val="ppt_y"/>
                                          </p:val>
                                        </p:tav>
                                        <p:tav tm="100000">
                                          <p:val>
                                            <p:strVal val="0-ppt_h/2"/>
                                          </p:val>
                                        </p:tav>
                                      </p:tavLst>
                                    </p:anim>
                                    <p:set>
                                      <p:cBhvr>
                                        <p:cTn id="20" dur="1" fill="hold">
                                          <p:stCondLst>
                                            <p:cond delay="3999"/>
                                          </p:stCondLst>
                                        </p:cTn>
                                        <p:tgtEl>
                                          <p:spTgt spid="8"/>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diamond(out)">
                                      <p:cBhvr>
                                        <p:cTn id="23" dur="4000"/>
                                        <p:tgtEl>
                                          <p:spTgt spid="9"/>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4000" fill="hold"/>
                                        <p:tgtEl>
                                          <p:spTgt spid="9"/>
                                        </p:tgtEl>
                                        <p:attrNameLst>
                                          <p:attrName>ppt_w</p:attrName>
                                        </p:attrNameLst>
                                      </p:cBhvr>
                                      <p:tavLst>
                                        <p:tav tm="0">
                                          <p:val>
                                            <p:strVal val="#ppt_w+.3"/>
                                          </p:val>
                                        </p:tav>
                                        <p:tav tm="100000">
                                          <p:val>
                                            <p:strVal val="#ppt_w"/>
                                          </p:val>
                                        </p:tav>
                                      </p:tavLst>
                                    </p:anim>
                                    <p:anim calcmode="lin" valueType="num">
                                      <p:cBhvr>
                                        <p:cTn id="27" dur="4000" fill="hold"/>
                                        <p:tgtEl>
                                          <p:spTgt spid="9"/>
                                        </p:tgtEl>
                                        <p:attrNameLst>
                                          <p:attrName>ppt_h</p:attrName>
                                        </p:attrNameLst>
                                      </p:cBhvr>
                                      <p:tavLst>
                                        <p:tav tm="0">
                                          <p:val>
                                            <p:strVal val="#ppt_h"/>
                                          </p:val>
                                        </p:tav>
                                        <p:tav tm="100000">
                                          <p:val>
                                            <p:strVal val="#ppt_h"/>
                                          </p:val>
                                        </p:tav>
                                      </p:tavLst>
                                    </p:anim>
                                    <p:animEffect transition="in" filter="fade">
                                      <p:cBhvr>
                                        <p:cTn id="28" dur="4000"/>
                                        <p:tgtEl>
                                          <p:spTgt spid="9"/>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30 Maderuelo pantano.jpg"/>
          <p:cNvPicPr>
            <a:picLocks noChangeAspect="1"/>
          </p:cNvPicPr>
          <p:nvPr/>
        </p:nvPicPr>
        <p:blipFill>
          <a:blip r:embed="rId2" cstate="print"/>
          <a:stretch>
            <a:fillRect/>
          </a:stretch>
        </p:blipFill>
        <p:spPr>
          <a:xfrm>
            <a:off x="0" y="0"/>
            <a:ext cx="9144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Luna"/>
          <p:cNvSpPr/>
          <p:nvPr/>
        </p:nvSpPr>
        <p:spPr>
          <a:xfrm>
            <a:off x="0" y="0"/>
            <a:ext cx="7786710" cy="5715000"/>
          </a:xfrm>
          <a:prstGeom prst="moon">
            <a:avLst>
              <a:gd name="adj" fmla="val 21759"/>
            </a:avLst>
          </a:prstGeom>
          <a:solidFill>
            <a:schemeClr val="tx2">
              <a:lumMod val="75000"/>
              <a:alpha val="70000"/>
            </a:schemeClr>
          </a:solidFill>
          <a:ln w="19050">
            <a:solidFill>
              <a:schemeClr val="tx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Luna"/>
          <p:cNvSpPr/>
          <p:nvPr/>
        </p:nvSpPr>
        <p:spPr>
          <a:xfrm>
            <a:off x="1285852" y="178575"/>
            <a:ext cx="7643834" cy="5298338"/>
          </a:xfrm>
          <a:prstGeom prst="moon">
            <a:avLst>
              <a:gd name="adj" fmla="val 20174"/>
            </a:avLst>
          </a:prstGeom>
          <a:solidFill>
            <a:schemeClr val="tx2">
              <a:lumMod val="75000"/>
              <a:alpha val="70000"/>
            </a:schemeClr>
          </a:solidFill>
          <a:ln w="19050">
            <a:solidFill>
              <a:schemeClr val="tx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Luna"/>
          <p:cNvSpPr/>
          <p:nvPr/>
        </p:nvSpPr>
        <p:spPr>
          <a:xfrm flipH="1">
            <a:off x="0" y="0"/>
            <a:ext cx="9144000" cy="5715000"/>
          </a:xfrm>
          <a:prstGeom prst="moon">
            <a:avLst>
              <a:gd name="adj" fmla="val 17456"/>
            </a:avLst>
          </a:prstGeom>
          <a:solidFill>
            <a:schemeClr val="tx2">
              <a:lumMod val="75000"/>
              <a:alpha val="70000"/>
            </a:schemeClr>
          </a:solidFill>
          <a:ln w="19050">
            <a:solidFill>
              <a:schemeClr val="tx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Luna"/>
          <p:cNvSpPr/>
          <p:nvPr/>
        </p:nvSpPr>
        <p:spPr>
          <a:xfrm flipH="1">
            <a:off x="0" y="238107"/>
            <a:ext cx="7858116" cy="5298338"/>
          </a:xfrm>
          <a:prstGeom prst="moon">
            <a:avLst>
              <a:gd name="adj" fmla="val 20114"/>
            </a:avLst>
          </a:prstGeom>
          <a:solidFill>
            <a:schemeClr val="tx2">
              <a:lumMod val="75000"/>
              <a:alpha val="70000"/>
            </a:schemeClr>
          </a:solidFill>
          <a:ln w="19050">
            <a:solidFill>
              <a:schemeClr val="tx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Fueron desalojados en su mayor parte al actual pueblo de La Vid, aunque la mayor parte del pueblo se negó a abandonar sus casas hasta el último momento, cuando el agua ya estaba literalmente dentro de ellas.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switch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style.rotation</p:attrName>
                                        </p:attrNameLst>
                                      </p:cBhvr>
                                      <p:tavLst>
                                        <p:tav tm="0">
                                          <p:val>
                                            <p:fltVal val="720"/>
                                          </p:val>
                                        </p:tav>
                                        <p:tav tm="100000">
                                          <p:val>
                                            <p:fltVal val="0"/>
                                          </p:val>
                                        </p:tav>
                                      </p:tavLst>
                                    </p:anim>
                                    <p:anim calcmode="lin" valueType="num">
                                      <p:cBhvr>
                                        <p:cTn id="9" dur="3000" fill="hold"/>
                                        <p:tgtEl>
                                          <p:spTgt spid="2"/>
                                        </p:tgtEl>
                                        <p:attrNameLst>
                                          <p:attrName>ppt_h</p:attrName>
                                        </p:attrNameLst>
                                      </p:cBhvr>
                                      <p:tavLst>
                                        <p:tav tm="0">
                                          <p:val>
                                            <p:fltVal val="0"/>
                                          </p:val>
                                        </p:tav>
                                        <p:tav tm="100000">
                                          <p:val>
                                            <p:strVal val="#ppt_h"/>
                                          </p:val>
                                        </p:tav>
                                      </p:tavLst>
                                    </p:anim>
                                    <p:anim calcmode="lin" valueType="num">
                                      <p:cBhvr>
                                        <p:cTn id="10" dur="3000" fill="hold"/>
                                        <p:tgtEl>
                                          <p:spTgt spid="2"/>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anim calcmode="lin" valueType="num">
                                      <p:cBhvr>
                                        <p:cTn id="14" dur="3000" fill="hold"/>
                                        <p:tgtEl>
                                          <p:spTgt spid="3"/>
                                        </p:tgtEl>
                                        <p:attrNameLst>
                                          <p:attrName>style.rotation</p:attrName>
                                        </p:attrNameLst>
                                      </p:cBhvr>
                                      <p:tavLst>
                                        <p:tav tm="0">
                                          <p:val>
                                            <p:fltVal val="720"/>
                                          </p:val>
                                        </p:tav>
                                        <p:tav tm="100000">
                                          <p:val>
                                            <p:fltVal val="0"/>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anim calcmode="lin" valueType="num">
                                      <p:cBhvr>
                                        <p:cTn id="16" dur="3000" fill="hold"/>
                                        <p:tgtEl>
                                          <p:spTgt spid="3"/>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3000"/>
                                        <p:tgtEl>
                                          <p:spTgt spid="6"/>
                                        </p:tgtEl>
                                      </p:cBhvr>
                                    </p:animEffect>
                                    <p:anim calcmode="lin" valueType="num">
                                      <p:cBhvr>
                                        <p:cTn id="20" dur="3000" fill="hold"/>
                                        <p:tgtEl>
                                          <p:spTgt spid="6"/>
                                        </p:tgtEl>
                                        <p:attrNameLst>
                                          <p:attrName>style.rotation</p:attrName>
                                        </p:attrNameLst>
                                      </p:cBhvr>
                                      <p:tavLst>
                                        <p:tav tm="0">
                                          <p:val>
                                            <p:fltVal val="720"/>
                                          </p:val>
                                        </p:tav>
                                        <p:tav tm="100000">
                                          <p:val>
                                            <p:fltVal val="0"/>
                                          </p:val>
                                        </p:tav>
                                      </p:tavLst>
                                    </p:anim>
                                    <p:anim calcmode="lin" valueType="num">
                                      <p:cBhvr>
                                        <p:cTn id="21" dur="3000" fill="hold"/>
                                        <p:tgtEl>
                                          <p:spTgt spid="6"/>
                                        </p:tgtEl>
                                        <p:attrNameLst>
                                          <p:attrName>ppt_h</p:attrName>
                                        </p:attrNameLst>
                                      </p:cBhvr>
                                      <p:tavLst>
                                        <p:tav tm="0">
                                          <p:val>
                                            <p:fltVal val="0"/>
                                          </p:val>
                                        </p:tav>
                                        <p:tav tm="100000">
                                          <p:val>
                                            <p:strVal val="#ppt_h"/>
                                          </p:val>
                                        </p:tav>
                                      </p:tavLst>
                                    </p:anim>
                                    <p:anim calcmode="lin" valueType="num">
                                      <p:cBhvr>
                                        <p:cTn id="22" dur="3000" fill="hold"/>
                                        <p:tgtEl>
                                          <p:spTgt spid="6"/>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anim calcmode="lin" valueType="num">
                                      <p:cBhvr>
                                        <p:cTn id="26" dur="3000" fill="hold"/>
                                        <p:tgtEl>
                                          <p:spTgt spid="7"/>
                                        </p:tgtEl>
                                        <p:attrNameLst>
                                          <p:attrName>style.rotation</p:attrName>
                                        </p:attrNameLst>
                                      </p:cBhvr>
                                      <p:tavLst>
                                        <p:tav tm="0">
                                          <p:val>
                                            <p:fltVal val="720"/>
                                          </p:val>
                                        </p:tav>
                                        <p:tav tm="100000">
                                          <p:val>
                                            <p:fltVal val="0"/>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anim calcmode="lin" valueType="num">
                                      <p:cBhvr>
                                        <p:cTn id="28" dur="3000" fill="hold"/>
                                        <p:tgtEl>
                                          <p:spTgt spid="7"/>
                                        </p:tgtEl>
                                        <p:attrNameLst>
                                          <p:attrName>ppt_w</p:attrName>
                                        </p:attrNameLst>
                                      </p:cBhvr>
                                      <p:tavLst>
                                        <p:tav tm="0">
                                          <p:val>
                                            <p:fltVal val="0"/>
                                          </p:val>
                                        </p:tav>
                                        <p:tav tm="100000">
                                          <p:val>
                                            <p:strVal val="#ppt_w"/>
                                          </p:val>
                                        </p:tav>
                                      </p:tavLst>
                                    </p:anim>
                                  </p:childTnLst>
                                </p:cTn>
                              </p:par>
                            </p:childTnLst>
                          </p:cTn>
                        </p:par>
                        <p:par>
                          <p:cTn id="29" fill="hold">
                            <p:stCondLst>
                              <p:cond delay="3000"/>
                            </p:stCondLst>
                            <p:childTnLst>
                              <p:par>
                                <p:cTn id="30" presetID="2" presetClass="exit" presetSubtype="2" fill="hold" nodeType="afterEffect">
                                  <p:stCondLst>
                                    <p:cond delay="0"/>
                                  </p:stCondLst>
                                  <p:childTnLst>
                                    <p:anim calcmode="lin" valueType="num">
                                      <p:cBhvr additive="base">
                                        <p:cTn id="31" dur="3000"/>
                                        <p:tgtEl>
                                          <p:spTgt spid="6"/>
                                        </p:tgtEl>
                                        <p:attrNameLst>
                                          <p:attrName>ppt_x</p:attrName>
                                        </p:attrNameLst>
                                      </p:cBhvr>
                                      <p:tavLst>
                                        <p:tav tm="0">
                                          <p:val>
                                            <p:strVal val="ppt_x"/>
                                          </p:val>
                                        </p:tav>
                                        <p:tav tm="100000">
                                          <p:val>
                                            <p:strVal val="1+ppt_w/2"/>
                                          </p:val>
                                        </p:tav>
                                      </p:tavLst>
                                    </p:anim>
                                    <p:anim calcmode="lin" valueType="num">
                                      <p:cBhvr additive="base">
                                        <p:cTn id="32" dur="3000"/>
                                        <p:tgtEl>
                                          <p:spTgt spid="6"/>
                                        </p:tgtEl>
                                        <p:attrNameLst>
                                          <p:attrName>ppt_y</p:attrName>
                                        </p:attrNameLst>
                                      </p:cBhvr>
                                      <p:tavLst>
                                        <p:tav tm="0">
                                          <p:val>
                                            <p:strVal val="ppt_y"/>
                                          </p:val>
                                        </p:tav>
                                        <p:tav tm="100000">
                                          <p:val>
                                            <p:strVal val="ppt_y"/>
                                          </p:val>
                                        </p:tav>
                                      </p:tavLst>
                                    </p:anim>
                                    <p:set>
                                      <p:cBhvr>
                                        <p:cTn id="33" dur="1" fill="hold">
                                          <p:stCondLst>
                                            <p:cond delay="2999"/>
                                          </p:stCondLst>
                                        </p:cTn>
                                        <p:tgtEl>
                                          <p:spTgt spid="6"/>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1+ppt_w/2"/>
                                          </p:val>
                                        </p:tav>
                                      </p:tavLst>
                                    </p:anim>
                                    <p:anim calcmode="lin" valueType="num">
                                      <p:cBhvr additive="base">
                                        <p:cTn id="36" dur="3000"/>
                                        <p:tgtEl>
                                          <p:spTgt spid="7"/>
                                        </p:tgtEl>
                                        <p:attrNameLst>
                                          <p:attrName>ppt_y</p:attrName>
                                        </p:attrNameLst>
                                      </p:cBhvr>
                                      <p:tavLst>
                                        <p:tav tm="0">
                                          <p:val>
                                            <p:strVal val="ppt_y"/>
                                          </p:val>
                                        </p:tav>
                                        <p:tav tm="100000">
                                          <p:val>
                                            <p:strVal val="ppt_y"/>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2"/>
                                        </p:tgtEl>
                                        <p:attrNameLst>
                                          <p:attrName>ppt_x</p:attrName>
                                        </p:attrNameLst>
                                      </p:cBhvr>
                                      <p:tavLst>
                                        <p:tav tm="0">
                                          <p:val>
                                            <p:strVal val="ppt_x"/>
                                          </p:val>
                                        </p:tav>
                                        <p:tav tm="100000">
                                          <p:val>
                                            <p:strVal val="0-ppt_w/2"/>
                                          </p:val>
                                        </p:tav>
                                      </p:tavLst>
                                    </p:anim>
                                    <p:anim calcmode="lin" valueType="num">
                                      <p:cBhvr additive="base">
                                        <p:cTn id="40" dur="3000"/>
                                        <p:tgtEl>
                                          <p:spTgt spid="2"/>
                                        </p:tgtEl>
                                        <p:attrNameLst>
                                          <p:attrName>ppt_y</p:attrName>
                                        </p:attrNameLst>
                                      </p:cBhvr>
                                      <p:tavLst>
                                        <p:tav tm="0">
                                          <p:val>
                                            <p:strVal val="ppt_y"/>
                                          </p:val>
                                        </p:tav>
                                        <p:tav tm="100000">
                                          <p:val>
                                            <p:strVal val="ppt_y"/>
                                          </p:val>
                                        </p:tav>
                                      </p:tavLst>
                                    </p:anim>
                                    <p:set>
                                      <p:cBhvr>
                                        <p:cTn id="41" dur="1" fill="hold">
                                          <p:stCondLst>
                                            <p:cond delay="2999"/>
                                          </p:stCondLst>
                                        </p:cTn>
                                        <p:tgtEl>
                                          <p:spTgt spid="2"/>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3"/>
                                        </p:tgtEl>
                                        <p:attrNameLst>
                                          <p:attrName>ppt_x</p:attrName>
                                        </p:attrNameLst>
                                      </p:cBhvr>
                                      <p:tavLst>
                                        <p:tav tm="0">
                                          <p:val>
                                            <p:strVal val="ppt_x"/>
                                          </p:val>
                                        </p:tav>
                                        <p:tav tm="100000">
                                          <p:val>
                                            <p:strVal val="0-ppt_w/2"/>
                                          </p:val>
                                        </p:tav>
                                      </p:tavLst>
                                    </p:anim>
                                    <p:anim calcmode="lin" valueType="num">
                                      <p:cBhvr additive="base">
                                        <p:cTn id="44" dur="3000"/>
                                        <p:tgtEl>
                                          <p:spTgt spid="3"/>
                                        </p:tgtEl>
                                        <p:attrNameLst>
                                          <p:attrName>ppt_y</p:attrName>
                                        </p:attrNameLst>
                                      </p:cBhvr>
                                      <p:tavLst>
                                        <p:tav tm="0">
                                          <p:val>
                                            <p:strVal val="ppt_y"/>
                                          </p:val>
                                        </p:tav>
                                        <p:tav tm="100000">
                                          <p:val>
                                            <p:strVal val="ppt_y"/>
                                          </p:val>
                                        </p:tav>
                                      </p:tavLst>
                                    </p:anim>
                                    <p:set>
                                      <p:cBhvr>
                                        <p:cTn id="45" dur="1" fill="hold">
                                          <p:stCondLst>
                                            <p:cond delay="2999"/>
                                          </p:stCondLst>
                                        </p:cTn>
                                        <p:tgtEl>
                                          <p:spTgt spid="3"/>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3000" fill="hold"/>
                                        <p:tgtEl>
                                          <p:spTgt spid="11"/>
                                        </p:tgtEl>
                                        <p:attrNameLst>
                                          <p:attrName>ppt_w</p:attrName>
                                        </p:attrNameLst>
                                      </p:cBhvr>
                                      <p:tavLst>
                                        <p:tav tm="0">
                                          <p:val>
                                            <p:fltVal val="0"/>
                                          </p:val>
                                        </p:tav>
                                        <p:tav tm="100000">
                                          <p:val>
                                            <p:strVal val="#ppt_w"/>
                                          </p:val>
                                        </p:tav>
                                      </p:tavLst>
                                    </p:anim>
                                    <p:anim calcmode="lin" valueType="num">
                                      <p:cBhvr>
                                        <p:cTn id="49" dur="3000" fill="hold"/>
                                        <p:tgtEl>
                                          <p:spTgt spid="11"/>
                                        </p:tgtEl>
                                        <p:attrNameLst>
                                          <p:attrName>ppt_h</p:attrName>
                                        </p:attrNameLst>
                                      </p:cBhvr>
                                      <p:tavLst>
                                        <p:tav tm="0">
                                          <p:val>
                                            <p:fltVal val="0"/>
                                          </p:val>
                                        </p:tav>
                                        <p:tav tm="100000">
                                          <p:val>
                                            <p:strVal val="#ppt_h"/>
                                          </p:val>
                                        </p:tav>
                                      </p:tavLst>
                                    </p:anim>
                                  </p:childTnLst>
                                </p:cTn>
                              </p:par>
                              <p:par>
                                <p:cTn id="50" presetID="4" presetClass="entr" presetSubtype="32"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ox(out)">
                                      <p:cBhvr>
                                        <p:cTn id="52" dur="3000"/>
                                        <p:tgtEl>
                                          <p:spTgt spid="11"/>
                                        </p:tgtEl>
                                      </p:cBhvr>
                                    </p:animEffect>
                                  </p:childTnLst>
                                </p:cTn>
                              </p:par>
                            </p:childTnLst>
                          </p:cTn>
                        </p:par>
                        <p:par>
                          <p:cTn id="53" fill="hold">
                            <p:stCondLst>
                              <p:cond delay="6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8"/>
                                        </p:tgtEl>
                                        <p:attrNameLst>
                                          <p:attrName>style.visibility</p:attrName>
                                        </p:attrNameLst>
                                      </p:cBhvr>
                                      <p:to>
                                        <p:strVal val="visible"/>
                                      </p:to>
                                    </p:set>
                                    <p:animEffect transition="in" filter="fade">
                                      <p:cBhvr>
                                        <p:cTn id="56" dur="1000"/>
                                        <p:tgtEl>
                                          <p:spTgt spid="8"/>
                                        </p:tgtEl>
                                      </p:cBhvr>
                                    </p:animEffect>
                                    <p:anim calcmode="lin" valueType="num">
                                      <p:cBhvr>
                                        <p:cTn id="57" dur="1000" fill="hold"/>
                                        <p:tgtEl>
                                          <p:spTgt spid="8"/>
                                        </p:tgtEl>
                                        <p:attrNameLst>
                                          <p:attrName>ppt_x</p:attrName>
                                        </p:attrNameLst>
                                      </p:cBhvr>
                                      <p:tavLst>
                                        <p:tav tm="0">
                                          <p:val>
                                            <p:strVal val="#ppt_x-.1"/>
                                          </p:val>
                                        </p:tav>
                                        <p:tav tm="100000">
                                          <p:val>
                                            <p:strVal val="#ppt_x"/>
                                          </p:val>
                                        </p:tav>
                                      </p:tavLst>
                                    </p:anim>
                                    <p:anim calcmode="lin" valueType="num">
                                      <p:cBhvr>
                                        <p:cTn id="5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342635768-great-performance-of-ravels-bolero-ballet-at-festival-of-carthage_1340921.jpg"/>
          <p:cNvPicPr>
            <a:picLocks noGrp="1" noChangeAspect="1"/>
          </p:cNvPicPr>
          <p:nvPr>
            <p:ph idx="1"/>
          </p:nvPr>
        </p:nvPicPr>
        <p:blipFill>
          <a:blip r:embed="rId2" cstate="print"/>
          <a:stretch>
            <a:fillRect/>
          </a:stretch>
        </p:blipFill>
        <p:spPr>
          <a:xfrm>
            <a:off x="0" y="0"/>
            <a:ext cx="9143999"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3999"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curiosidad, Tomás Pascual Sanz, fundador de Pascual Hermanos S.L., para más señas el dueño de LECHE PASCUAL, se instaló en Linares del Arroyo con su familia en 1928 cuando tenía dos años de edad.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switch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2000" autoRev="1" fill="hold">
                                          <p:stCondLst>
                                            <p:cond delay="0"/>
                                          </p:stCondLst>
                                        </p:cTn>
                                        <p:tgtEl>
                                          <p:spTgt spid="4"/>
                                        </p:tgtEl>
                                        <p:attrNameLst>
                                          <p:attrName>ppt_w</p:attrName>
                                        </p:attrNameLst>
                                      </p:cBhvr>
                                    </p:anim>
                                    <p:anim by="(#ppt_w*0.50)" calcmode="lin" valueType="num">
                                      <p:cBhvr>
                                        <p:cTn id="8" dur="2000" decel="50000" autoRev="1" fill="hold">
                                          <p:stCondLst>
                                            <p:cond delay="0"/>
                                          </p:stCondLst>
                                        </p:cTn>
                                        <p:tgtEl>
                                          <p:spTgt spid="4"/>
                                        </p:tgtEl>
                                        <p:attrNameLst>
                                          <p:attrName>ppt_x</p:attrName>
                                        </p:attrNameLst>
                                      </p:cBhvr>
                                    </p:anim>
                                    <p:anim from="(-#ppt_h/2)" to="(#ppt_y)" calcmode="lin" valueType="num">
                                      <p:cBhvr>
                                        <p:cTn id="9" dur="4000" fill="hold">
                                          <p:stCondLst>
                                            <p:cond delay="0"/>
                                          </p:stCondLst>
                                        </p:cTn>
                                        <p:tgtEl>
                                          <p:spTgt spid="4"/>
                                        </p:tgtEl>
                                        <p:attrNameLst>
                                          <p:attrName>ppt_y</p:attrName>
                                        </p:attrNameLst>
                                      </p:cBhvr>
                                    </p:anim>
                                    <p:animRot by="21600000">
                                      <p:cBhvr>
                                        <p:cTn id="10" dur="4000" fill="hold">
                                          <p:stCondLst>
                                            <p:cond delay="0"/>
                                          </p:stCondLst>
                                        </p:cTn>
                                        <p:tgtEl>
                                          <p:spTgt spid="4"/>
                                        </p:tgtEl>
                                        <p:attrNameLst>
                                          <p:attrName>r</p:attrName>
                                        </p:attrNameLst>
                                      </p:cBhvr>
                                    </p:animRot>
                                  </p:childTnLst>
                                </p:cTn>
                              </p:par>
                              <p:par>
                                <p:cTn id="11" presetID="25" presetClass="entr" presetSubtype="0" fill="hold"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 calcmode="lin" valueType="num">
                                      <p:cBhvr>
                                        <p:cTn id="13" dur="2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4" dur="2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5" dur="2000" accel="50000" fill="hold">
                                          <p:stCondLst>
                                            <p:cond delay="2000"/>
                                          </p:stCondLst>
                                        </p:cTn>
                                        <p:tgtEl>
                                          <p:spTgt spid="4"/>
                                        </p:tgtEl>
                                        <p:attrNameLst>
                                          <p:attrName>ppt_w</p:attrName>
                                        </p:attrNameLst>
                                      </p:cBhvr>
                                      <p:tavLst>
                                        <p:tav tm="0">
                                          <p:val>
                                            <p:strVal val="#ppt_w*.05"/>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anim calcmode="lin" valueType="num">
                                      <p:cBhvr>
                                        <p:cTn id="17" dur="2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8" dur="2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9" dur="2000" accel="50000" fill="hold">
                                          <p:stCondLst>
                                            <p:cond delay="2000"/>
                                          </p:stCondLst>
                                        </p:cTn>
                                        <p:tgtEl>
                                          <p:spTgt spid="4"/>
                                        </p:tgtEl>
                                        <p:attrNameLst>
                                          <p:attrName>ppt_y</p:attrName>
                                        </p:attrNameLst>
                                      </p:cBhvr>
                                      <p:tavLst>
                                        <p:tav tm="0">
                                          <p:val>
                                            <p:strVal val="#ppt_y+.1"/>
                                          </p:val>
                                        </p:tav>
                                        <p:tav tm="100000">
                                          <p:val>
                                            <p:strVal val="#ppt_y"/>
                                          </p:val>
                                        </p:tav>
                                      </p:tavLst>
                                    </p:anim>
                                    <p:animEffect transition="in" filter="fade">
                                      <p:cBhvr>
                                        <p:cTn id="20" dur="4000" decel="50000">
                                          <p:stCondLst>
                                            <p:cond delay="0"/>
                                          </p:stCondLst>
                                        </p:cTn>
                                        <p:tgtEl>
                                          <p:spTgt spid="4"/>
                                        </p:tgtEl>
                                      </p:cBhvr>
                                    </p:animEffect>
                                  </p:childTnLst>
                                </p:cTn>
                              </p:par>
                              <p:par>
                                <p:cTn id="21" presetID="4" presetClass="exit" presetSubtype="32" fill="hold" nodeType="withEffect">
                                  <p:stCondLst>
                                    <p:cond delay="0"/>
                                  </p:stCondLst>
                                  <p:childTnLst>
                                    <p:animEffect transition="out" filter="box(out)">
                                      <p:cBhvr>
                                        <p:cTn id="22" dur="4000"/>
                                        <p:tgtEl>
                                          <p:spTgt spid="9"/>
                                        </p:tgtEl>
                                      </p:cBhvr>
                                    </p:animEffect>
                                    <p:set>
                                      <p:cBhvr>
                                        <p:cTn id="23" dur="1" fill="hold">
                                          <p:stCondLst>
                                            <p:cond delay="3999"/>
                                          </p:stCondLst>
                                        </p:cTn>
                                        <p:tgtEl>
                                          <p:spTgt spid="9"/>
                                        </p:tgtEl>
                                        <p:attrNameLst>
                                          <p:attrName>style.visibility</p:attrName>
                                        </p:attrNameLst>
                                      </p:cBhvr>
                                      <p:to>
                                        <p:strVal val="hidden"/>
                                      </p:to>
                                    </p:se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familia abrió una fonda y una tienda de ultramarinos aprovechando que el pueblo estaba en pleno apogeo gracias a las obras del ferrocarril.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0000">
        <p14:shred pattern="rectang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p:cTn id="14" dur="4000" fill="hold"/>
                                        <p:tgtEl>
                                          <p:spTgt spid="30"/>
                                        </p:tgtEl>
                                        <p:attrNameLst>
                                          <p:attrName>ppt_w</p:attrName>
                                        </p:attrNameLst>
                                      </p:cBhvr>
                                      <p:tavLst>
                                        <p:tav tm="0">
                                          <p:val>
                                            <p:strVal val="2/3*#ppt_w"/>
                                          </p:val>
                                        </p:tav>
                                        <p:tav tm="100000">
                                          <p:val>
                                            <p:strVal val="#ppt_w"/>
                                          </p:val>
                                        </p:tav>
                                      </p:tavLst>
                                    </p:anim>
                                    <p:anim calcmode="lin" valueType="num">
                                      <p:cBhvr>
                                        <p:cTn id="15" dur="4000" fill="hold"/>
                                        <p:tgtEl>
                                          <p:spTgt spid="30"/>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blinds(vertical)">
                                      <p:cBhvr>
                                        <p:cTn id="18" dur="4000"/>
                                        <p:tgtEl>
                                          <p:spTgt spid="3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ciarnia.pl)241309_miasto_noca_fontanna_rzezby_kosciol_swiatla_australia-1024x768.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1"/>
            <a:ext cx="2786050" cy="178593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3214678" y="1"/>
            <a:ext cx="2786050" cy="178593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6357950" y="1"/>
            <a:ext cx="2786050" cy="178593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1904993"/>
            <a:ext cx="2786050" cy="1845482"/>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3214678" y="1904993"/>
            <a:ext cx="2786050" cy="1845482"/>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6357950" y="1904993"/>
            <a:ext cx="2786050" cy="1845482"/>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0" y="3869538"/>
            <a:ext cx="2786050" cy="1845462"/>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3214678" y="3869538"/>
            <a:ext cx="2786050" cy="1845462"/>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6357950" y="3869538"/>
            <a:ext cx="2786050" cy="1845462"/>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755576"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Diez años después, en plena guerra civil, la familia se mudaba a Aranda de Duero y abandonaba el pueblo que más tarde desaparecería bajo las aguas.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1000">
        <p14:shred pattern="rectangle" dir="ou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8" presetClass="exit" presetSubtype="3" fill="hold" nodeType="withEffect">
                                  <p:stCondLst>
                                    <p:cond delay="0"/>
                                  </p:stCondLst>
                                  <p:childTnLst>
                                    <p:animEffect transition="out" filter="strips(upRight)">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18" presetClass="exit" presetSubtype="9" fill="hold" nodeType="withEffect">
                                  <p:stCondLst>
                                    <p:cond delay="0"/>
                                  </p:stCondLst>
                                  <p:childTnLst>
                                    <p:animEffect transition="out" filter="strips(upLeft)">
                                      <p:cBhvr>
                                        <p:cTn id="21" dur="4000"/>
                                        <p:tgtEl>
                                          <p:spTgt spid="12"/>
                                        </p:tgtEl>
                                      </p:cBhvr>
                                    </p:animEffect>
                                    <p:set>
                                      <p:cBhvr>
                                        <p:cTn id="22" dur="1" fill="hold">
                                          <p:stCondLst>
                                            <p:cond delay="3999"/>
                                          </p:stCondLst>
                                        </p:cTn>
                                        <p:tgtEl>
                                          <p:spTgt spid="12"/>
                                        </p:tgtEl>
                                        <p:attrNameLst>
                                          <p:attrName>style.visibility</p:attrName>
                                        </p:attrNameLst>
                                      </p:cBhvr>
                                      <p:to>
                                        <p:strVal val="hidden"/>
                                      </p:to>
                                    </p:set>
                                  </p:childTnLst>
                                </p:cTn>
                              </p:par>
                              <p:par>
                                <p:cTn id="23" presetID="8" presetClass="exit" presetSubtype="16" fill="hold" nodeType="withEffect">
                                  <p:stCondLst>
                                    <p:cond delay="0"/>
                                  </p:stCondLst>
                                  <p:childTnLst>
                                    <p:animEffect transition="out" filter="diamond(in)">
                                      <p:cBhvr>
                                        <p:cTn id="24" dur="4000"/>
                                        <p:tgtEl>
                                          <p:spTgt spid="5"/>
                                        </p:tgtEl>
                                      </p:cBhvr>
                                    </p:animEffect>
                                    <p:set>
                                      <p:cBhvr>
                                        <p:cTn id="25" dur="1" fill="hold">
                                          <p:stCondLst>
                                            <p:cond delay="3999"/>
                                          </p:stCondLst>
                                        </p:cTn>
                                        <p:tgtEl>
                                          <p:spTgt spid="5"/>
                                        </p:tgtEl>
                                        <p:attrNameLst>
                                          <p:attrName>style.visibility</p:attrName>
                                        </p:attrNameLst>
                                      </p:cBhvr>
                                      <p:to>
                                        <p:strVal val="hidden"/>
                                      </p:to>
                                    </p:set>
                                  </p:childTnLst>
                                </p:cTn>
                              </p:par>
                              <p:par>
                                <p:cTn id="26" presetID="8" presetClass="exit" presetSubtype="16" fill="hold" nodeType="withEffect">
                                  <p:stCondLst>
                                    <p:cond delay="0"/>
                                  </p:stCondLst>
                                  <p:childTnLst>
                                    <p:animEffect transition="out" filter="diamond(in)">
                                      <p:cBhvr>
                                        <p:cTn id="27" dur="4000"/>
                                        <p:tgtEl>
                                          <p:spTgt spid="8"/>
                                        </p:tgtEl>
                                      </p:cBhvr>
                                    </p:animEffect>
                                    <p:set>
                                      <p:cBhvr>
                                        <p:cTn id="28" dur="1" fill="hold">
                                          <p:stCondLst>
                                            <p:cond delay="3999"/>
                                          </p:stCondLst>
                                        </p:cTn>
                                        <p:tgtEl>
                                          <p:spTgt spid="8"/>
                                        </p:tgtEl>
                                        <p:attrNameLst>
                                          <p:attrName>style.visibility</p:attrName>
                                        </p:attrNameLst>
                                      </p:cBhvr>
                                      <p:to>
                                        <p:strVal val="hidden"/>
                                      </p:to>
                                    </p:set>
                                  </p:childTnLst>
                                </p:cTn>
                              </p:par>
                              <p:par>
                                <p:cTn id="29" presetID="8" presetClass="exit" presetSubtype="16" fill="hold" nodeType="withEffect">
                                  <p:stCondLst>
                                    <p:cond delay="0"/>
                                  </p:stCondLst>
                                  <p:childTnLst>
                                    <p:animEffect transition="out" filter="diamond(in)">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4000" fill="hold"/>
                                        <p:tgtEl>
                                          <p:spTgt spid="2"/>
                                        </p:tgtEl>
                                        <p:attrNameLst>
                                          <p:attrName>ppt_w</p:attrName>
                                        </p:attrNameLst>
                                      </p:cBhvr>
                                      <p:tavLst>
                                        <p:tav tm="0">
                                          <p:val>
                                            <p:strVal val="4/3*#ppt_w"/>
                                          </p:val>
                                        </p:tav>
                                        <p:tav tm="100000">
                                          <p:val>
                                            <p:strVal val="#ppt_w"/>
                                          </p:val>
                                        </p:tav>
                                      </p:tavLst>
                                    </p:anim>
                                    <p:anim calcmode="lin" valueType="num">
                                      <p:cBhvr>
                                        <p:cTn id="35" dur="4000" fill="hold"/>
                                        <p:tgtEl>
                                          <p:spTgt spid="2"/>
                                        </p:tgtEl>
                                        <p:attrNameLst>
                                          <p:attrName>ppt_h</p:attrName>
                                        </p:attrNameLst>
                                      </p:cBhvr>
                                      <p:tavLst>
                                        <p:tav tm="0">
                                          <p:val>
                                            <p:strVal val="4/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arn(outVertical)">
                                      <p:cBhvr>
                                        <p:cTn id="38" dur="4000"/>
                                        <p:tgtEl>
                                          <p:spTgt spid="2"/>
                                        </p:tgtEl>
                                      </p:cBhvr>
                                    </p:animEffect>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1"/>
                                          </p:val>
                                        </p:tav>
                                        <p:tav tm="100000">
                                          <p:val>
                                            <p:strVal val="#ppt_x"/>
                                          </p:val>
                                        </p:tav>
                                      </p:tavLst>
                                    </p:anim>
                                    <p:anim calcmode="lin" valueType="num">
                                      <p:cBhvr>
                                        <p:cTn id="4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36.jpg"/>
          <p:cNvPicPr>
            <a:picLocks noChangeAspect="1"/>
          </p:cNvPicPr>
          <p:nvPr/>
        </p:nvPicPr>
        <p:blipFill>
          <a:blip r:embed="rId2" cstate="print"/>
          <a:stretch>
            <a:fillRect/>
          </a:stretch>
        </p:blipFill>
        <p:spPr>
          <a:xfrm>
            <a:off x="-540568" y="0"/>
            <a:ext cx="10225136"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Luna"/>
          <p:cNvSpPr/>
          <p:nvPr/>
        </p:nvSpPr>
        <p:spPr>
          <a:xfrm>
            <a:off x="0" y="0"/>
            <a:ext cx="1714512" cy="5715000"/>
          </a:xfrm>
          <a:prstGeom prst="moon">
            <a:avLst>
              <a:gd name="adj" fmla="val 48749"/>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Luna"/>
          <p:cNvSpPr/>
          <p:nvPr/>
        </p:nvSpPr>
        <p:spPr>
          <a:xfrm>
            <a:off x="1571604" y="0"/>
            <a:ext cx="1714512" cy="5715000"/>
          </a:xfrm>
          <a:prstGeom prst="moon">
            <a:avLst>
              <a:gd name="adj" fmla="val 52452"/>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Luna"/>
          <p:cNvSpPr/>
          <p:nvPr/>
        </p:nvSpPr>
        <p:spPr>
          <a:xfrm>
            <a:off x="2857488" y="0"/>
            <a:ext cx="1714512" cy="5715000"/>
          </a:xfrm>
          <a:prstGeom prst="moon">
            <a:avLst>
              <a:gd name="adj" fmla="val 50971"/>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3" name="12 Luna"/>
          <p:cNvSpPr/>
          <p:nvPr/>
        </p:nvSpPr>
        <p:spPr>
          <a:xfrm flipH="1">
            <a:off x="4714876" y="0"/>
            <a:ext cx="1785950" cy="5715000"/>
          </a:xfrm>
          <a:prstGeom prst="moon">
            <a:avLst>
              <a:gd name="adj" fmla="val 44126"/>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4" name="13 Luna"/>
          <p:cNvSpPr/>
          <p:nvPr/>
        </p:nvSpPr>
        <p:spPr>
          <a:xfrm flipH="1">
            <a:off x="6000760" y="0"/>
            <a:ext cx="1785950" cy="5715000"/>
          </a:xfrm>
          <a:prstGeom prst="moon">
            <a:avLst>
              <a:gd name="adj" fmla="val 44837"/>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5" name="14 Luna"/>
          <p:cNvSpPr/>
          <p:nvPr/>
        </p:nvSpPr>
        <p:spPr>
          <a:xfrm flipH="1">
            <a:off x="7358050" y="0"/>
            <a:ext cx="1785950" cy="5715000"/>
          </a:xfrm>
          <a:prstGeom prst="moon">
            <a:avLst>
              <a:gd name="adj" fmla="val 43415"/>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CuadroTexto"/>
          <p:cNvSpPr txBox="1"/>
          <p:nvPr/>
        </p:nvSpPr>
        <p:spPr>
          <a:xfrm>
            <a:off x="179512"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pantano se construyó entre 1941 y 1951 con la intención de crear nuevas zonas de regadío que abastecieran de alimento a la población después de la guerra.</a:t>
            </a:r>
            <a:r>
              <a:rPr lang="es-ES" b="1" dirty="0" smtClean="0"/>
              <a:t> </a:t>
            </a:r>
            <a:r>
              <a:rPr lang="es-ES" i="1" dirty="0" smtClean="0">
                <a:effectLst>
                  <a:glow rad="101600">
                    <a:srgbClr val="C00000">
                      <a:alpha val="60000"/>
                    </a:srgbClr>
                  </a:glow>
                  <a:outerShdw blurRad="38100" dist="38100" dir="2700000" algn="tl">
                    <a:srgbClr val="000000">
                      <a:alpha val="43137"/>
                    </a:srgbClr>
                  </a:outerShdw>
                </a:effectLst>
              </a:rPr>
              <a:t>En 1953 ya estaba completamente inundado.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13"/>
                                        </p:tgtEl>
                                        <p:attrNameLst>
                                          <p:attrName>ppt_x</p:attrName>
                                        </p:attrNameLst>
                                      </p:cBhvr>
                                      <p:tavLst>
                                        <p:tav tm="0">
                                          <p:val>
                                            <p:strVal val="ppt_x"/>
                                          </p:val>
                                        </p:tav>
                                        <p:tav tm="100000">
                                          <p:val>
                                            <p:strVal val="1+ppt_w/2"/>
                                          </p:val>
                                        </p:tav>
                                      </p:tavLst>
                                    </p:anim>
                                    <p:anim calcmode="lin" valueType="num">
                                      <p:cBhvr additive="base">
                                        <p:cTn id="7" dur="4000"/>
                                        <p:tgtEl>
                                          <p:spTgt spid="13"/>
                                        </p:tgtEl>
                                        <p:attrNameLst>
                                          <p:attrName>ppt_y</p:attrName>
                                        </p:attrNameLst>
                                      </p:cBhvr>
                                      <p:tavLst>
                                        <p:tav tm="0">
                                          <p:val>
                                            <p:strVal val="ppt_y"/>
                                          </p:val>
                                        </p:tav>
                                        <p:tav tm="100000">
                                          <p:val>
                                            <p:strVal val="ppt_y"/>
                                          </p:val>
                                        </p:tav>
                                      </p:tavLst>
                                    </p:anim>
                                    <p:set>
                                      <p:cBhvr>
                                        <p:cTn id="8" dur="1" fill="hold">
                                          <p:stCondLst>
                                            <p:cond delay="3999"/>
                                          </p:stCondLst>
                                        </p:cTn>
                                        <p:tgtEl>
                                          <p:spTgt spid="1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4000"/>
                                        <p:tgtEl>
                                          <p:spTgt spid="14"/>
                                        </p:tgtEl>
                                        <p:attrNameLst>
                                          <p:attrName>ppt_x</p:attrName>
                                        </p:attrNameLst>
                                      </p:cBhvr>
                                      <p:tavLst>
                                        <p:tav tm="0">
                                          <p:val>
                                            <p:strVal val="ppt_x"/>
                                          </p:val>
                                        </p:tav>
                                        <p:tav tm="100000">
                                          <p:val>
                                            <p:strVal val="1+ppt_w/2"/>
                                          </p:val>
                                        </p:tav>
                                      </p:tavLst>
                                    </p:anim>
                                    <p:anim calcmode="lin" valueType="num">
                                      <p:cBhvr additive="base">
                                        <p:cTn id="11" dur="4000"/>
                                        <p:tgtEl>
                                          <p:spTgt spid="14"/>
                                        </p:tgtEl>
                                        <p:attrNameLst>
                                          <p:attrName>ppt_y</p:attrName>
                                        </p:attrNameLst>
                                      </p:cBhvr>
                                      <p:tavLst>
                                        <p:tav tm="0">
                                          <p:val>
                                            <p:strVal val="ppt_y"/>
                                          </p:val>
                                        </p:tav>
                                        <p:tav tm="100000">
                                          <p:val>
                                            <p:strVal val="ppt_y"/>
                                          </p:val>
                                        </p:tav>
                                      </p:tavLst>
                                    </p:anim>
                                    <p:set>
                                      <p:cBhvr>
                                        <p:cTn id="12" dur="1" fill="hold">
                                          <p:stCondLst>
                                            <p:cond delay="3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4000"/>
                                        <p:tgtEl>
                                          <p:spTgt spid="15"/>
                                        </p:tgtEl>
                                        <p:attrNameLst>
                                          <p:attrName>ppt_x</p:attrName>
                                        </p:attrNameLst>
                                      </p:cBhvr>
                                      <p:tavLst>
                                        <p:tav tm="0">
                                          <p:val>
                                            <p:strVal val="ppt_x"/>
                                          </p:val>
                                        </p:tav>
                                        <p:tav tm="100000">
                                          <p:val>
                                            <p:strVal val="1+ppt_w/2"/>
                                          </p:val>
                                        </p:tav>
                                      </p:tavLst>
                                    </p:anim>
                                    <p:anim calcmode="lin" valueType="num">
                                      <p:cBhvr additive="base">
                                        <p:cTn id="15" dur="4000"/>
                                        <p:tgtEl>
                                          <p:spTgt spid="15"/>
                                        </p:tgtEl>
                                        <p:attrNameLst>
                                          <p:attrName>ppt_y</p:attrName>
                                        </p:attrNameLst>
                                      </p:cBhvr>
                                      <p:tavLst>
                                        <p:tav tm="0">
                                          <p:val>
                                            <p:strVal val="ppt_y"/>
                                          </p:val>
                                        </p:tav>
                                        <p:tav tm="100000">
                                          <p:val>
                                            <p:strVal val="ppt_y"/>
                                          </p:val>
                                        </p:tav>
                                      </p:tavLst>
                                    </p:anim>
                                    <p:set>
                                      <p:cBhvr>
                                        <p:cTn id="16" dur="1" fill="hold">
                                          <p:stCondLst>
                                            <p:cond delay="3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4000"/>
                                        <p:tgtEl>
                                          <p:spTgt spid="12"/>
                                        </p:tgtEl>
                                        <p:attrNameLst>
                                          <p:attrName>ppt_x</p:attrName>
                                        </p:attrNameLst>
                                      </p:cBhvr>
                                      <p:tavLst>
                                        <p:tav tm="0">
                                          <p:val>
                                            <p:strVal val="ppt_x"/>
                                          </p:val>
                                        </p:tav>
                                        <p:tav tm="100000">
                                          <p:val>
                                            <p:strVal val="0-ppt_w/2"/>
                                          </p:val>
                                        </p:tav>
                                      </p:tavLst>
                                    </p:anim>
                                    <p:anim calcmode="lin" valueType="num">
                                      <p:cBhvr additive="base">
                                        <p:cTn id="19" dur="4000"/>
                                        <p:tgtEl>
                                          <p:spTgt spid="12"/>
                                        </p:tgtEl>
                                        <p:attrNameLst>
                                          <p:attrName>ppt_y</p:attrName>
                                        </p:attrNameLst>
                                      </p:cBhvr>
                                      <p:tavLst>
                                        <p:tav tm="0">
                                          <p:val>
                                            <p:strVal val="ppt_y"/>
                                          </p:val>
                                        </p:tav>
                                        <p:tav tm="100000">
                                          <p:val>
                                            <p:strVal val="ppt_y"/>
                                          </p:val>
                                        </p:tav>
                                      </p:tavLst>
                                    </p:anim>
                                    <p:set>
                                      <p:cBhvr>
                                        <p:cTn id="20" dur="1" fill="hold">
                                          <p:stCondLst>
                                            <p:cond delay="3999"/>
                                          </p:stCondLst>
                                        </p:cTn>
                                        <p:tgtEl>
                                          <p:spTgt spid="12"/>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4000"/>
                                        <p:tgtEl>
                                          <p:spTgt spid="11"/>
                                        </p:tgtEl>
                                        <p:attrNameLst>
                                          <p:attrName>ppt_x</p:attrName>
                                        </p:attrNameLst>
                                      </p:cBhvr>
                                      <p:tavLst>
                                        <p:tav tm="0">
                                          <p:val>
                                            <p:strVal val="ppt_x"/>
                                          </p:val>
                                        </p:tav>
                                        <p:tav tm="100000">
                                          <p:val>
                                            <p:strVal val="0-ppt_w/2"/>
                                          </p:val>
                                        </p:tav>
                                      </p:tavLst>
                                    </p:anim>
                                    <p:anim calcmode="lin" valueType="num">
                                      <p:cBhvr additive="base">
                                        <p:cTn id="23" dur="4000"/>
                                        <p:tgtEl>
                                          <p:spTgt spid="11"/>
                                        </p:tgtEl>
                                        <p:attrNameLst>
                                          <p:attrName>ppt_y</p:attrName>
                                        </p:attrNameLst>
                                      </p:cBhvr>
                                      <p:tavLst>
                                        <p:tav tm="0">
                                          <p:val>
                                            <p:strVal val="ppt_y"/>
                                          </p:val>
                                        </p:tav>
                                        <p:tav tm="100000">
                                          <p:val>
                                            <p:strVal val="ppt_y"/>
                                          </p:val>
                                        </p:tav>
                                      </p:tavLst>
                                    </p:anim>
                                    <p:set>
                                      <p:cBhvr>
                                        <p:cTn id="24" dur="1" fill="hold">
                                          <p:stCondLst>
                                            <p:cond delay="3999"/>
                                          </p:stCondLst>
                                        </p:cTn>
                                        <p:tgtEl>
                                          <p:spTgt spid="11"/>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4000"/>
                                        <p:tgtEl>
                                          <p:spTgt spid="10"/>
                                        </p:tgtEl>
                                        <p:attrNameLst>
                                          <p:attrName>ppt_x</p:attrName>
                                        </p:attrNameLst>
                                      </p:cBhvr>
                                      <p:tavLst>
                                        <p:tav tm="0">
                                          <p:val>
                                            <p:strVal val="ppt_x"/>
                                          </p:val>
                                        </p:tav>
                                        <p:tav tm="100000">
                                          <p:val>
                                            <p:strVal val="0-ppt_w/2"/>
                                          </p:val>
                                        </p:tav>
                                      </p:tavLst>
                                    </p:anim>
                                    <p:anim calcmode="lin" valueType="num">
                                      <p:cBhvr additive="base">
                                        <p:cTn id="27" dur="4000"/>
                                        <p:tgtEl>
                                          <p:spTgt spid="10"/>
                                        </p:tgtEl>
                                        <p:attrNameLst>
                                          <p:attrName>ppt_y</p:attrName>
                                        </p:attrNameLst>
                                      </p:cBhvr>
                                      <p:tavLst>
                                        <p:tav tm="0">
                                          <p:val>
                                            <p:strVal val="ppt_y"/>
                                          </p:val>
                                        </p:tav>
                                        <p:tav tm="100000">
                                          <p:val>
                                            <p:strVal val="ppt_y"/>
                                          </p:val>
                                        </p:tav>
                                      </p:tavLst>
                                    </p:anim>
                                    <p:set>
                                      <p:cBhvr>
                                        <p:cTn id="28" dur="1" fill="hold">
                                          <p:stCondLst>
                                            <p:cond delay="3999"/>
                                          </p:stCondLst>
                                        </p:cTn>
                                        <p:tgtEl>
                                          <p:spTgt spid="10"/>
                                        </p:tgtEl>
                                        <p:attrNameLst>
                                          <p:attrName>style.visibility</p:attrName>
                                        </p:attrNameLst>
                                      </p:cBhvr>
                                      <p:to>
                                        <p:strVal val="hidden"/>
                                      </p:to>
                                    </p:set>
                                  </p:childTnLst>
                                </p:cTn>
                              </p:par>
                              <p:par>
                                <p:cTn id="29" presetID="17" presetClass="entr" presetSubtype="1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4000" fill="hold"/>
                                        <p:tgtEl>
                                          <p:spTgt spid="16"/>
                                        </p:tgtEl>
                                        <p:attrNameLst>
                                          <p:attrName>ppt_w</p:attrName>
                                        </p:attrNameLst>
                                      </p:cBhvr>
                                      <p:tavLst>
                                        <p:tav tm="0">
                                          <p:val>
                                            <p:fltVal val="0"/>
                                          </p:val>
                                        </p:tav>
                                        <p:tav tm="100000">
                                          <p:val>
                                            <p:strVal val="#ppt_w"/>
                                          </p:val>
                                        </p:tav>
                                      </p:tavLst>
                                    </p:anim>
                                    <p:anim calcmode="lin" valueType="num">
                                      <p:cBhvr>
                                        <p:cTn id="32" dur="4000" fill="hold"/>
                                        <p:tgtEl>
                                          <p:spTgt spid="16"/>
                                        </p:tgtEl>
                                        <p:attrNameLst>
                                          <p:attrName>ppt_h</p:attrName>
                                        </p:attrNameLst>
                                      </p:cBhvr>
                                      <p:tavLst>
                                        <p:tav tm="0">
                                          <p:val>
                                            <p:strVal val="#ppt_h"/>
                                          </p:val>
                                        </p:tav>
                                        <p:tav tm="100000">
                                          <p:val>
                                            <p:strVal val="#ppt_h"/>
                                          </p:val>
                                        </p:tav>
                                      </p:tavLst>
                                    </p:anim>
                                  </p:childTnLst>
                                </p:cTn>
                              </p:par>
                              <p:par>
                                <p:cTn id="33" presetID="6" presetClass="entr" presetSubtype="32"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circle(out)">
                                      <p:cBhvr>
                                        <p:cTn id="35" dur="4000"/>
                                        <p:tgtEl>
                                          <p:spTgt spid="16"/>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7 Maderuelo.jpg"/>
          <p:cNvPicPr>
            <a:picLocks noChangeAspect="1"/>
          </p:cNvPicPr>
          <p:nvPr/>
        </p:nvPicPr>
        <p:blipFill>
          <a:blip r:embed="rId2" cstate="print"/>
          <a:stretch>
            <a:fillRect/>
          </a:stretch>
        </p:blipFill>
        <p:spPr>
          <a:xfrm>
            <a:off x="-540568" y="0"/>
            <a:ext cx="10225136"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37 Maderuelo.jpg"/>
          <p:cNvPicPr>
            <a:picLocks noChangeAspect="1"/>
          </p:cNvPicPr>
          <p:nvPr/>
        </p:nvPicPr>
        <p:blipFill>
          <a:blip r:embed="rId2" cstate="print"/>
          <a:stretch>
            <a:fillRect/>
          </a:stretch>
        </p:blipFill>
        <p:spPr>
          <a:xfrm>
            <a:off x="-540568" y="0"/>
            <a:ext cx="10225136"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657700"/>
            <a:ext cx="8064896" cy="923330"/>
          </a:xfrm>
          <a:prstGeom prst="rect">
            <a:avLst/>
          </a:prstGeom>
          <a:noFill/>
        </p:spPr>
        <p:txBody>
          <a:bodyPr wrap="square" rtlCol="0">
            <a:spAutoFit/>
          </a:bodyPr>
          <a:lstStyle/>
          <a:p>
            <a:r>
              <a:rPr lang="es-ES" i="1" cap="all" dirty="0" smtClean="0">
                <a:effectLst>
                  <a:glow rad="101600">
                    <a:srgbClr val="C00000">
                      <a:alpha val="60000"/>
                    </a:srgbClr>
                  </a:glow>
                  <a:outerShdw blurRad="38100" dist="38100" dir="2700000" algn="tl">
                    <a:srgbClr val="000000">
                      <a:alpha val="43137"/>
                    </a:srgbClr>
                  </a:outerShdw>
                </a:effectLst>
              </a:rPr>
              <a:t>Embalse de Linares del Arroyo. </a:t>
            </a:r>
            <a:r>
              <a:rPr lang="es-ES" i="1" dirty="0" smtClean="0">
                <a:effectLst>
                  <a:glow rad="101600">
                    <a:srgbClr val="C00000">
                      <a:alpha val="60000"/>
                    </a:srgbClr>
                  </a:glow>
                  <a:outerShdw blurRad="38100" dist="38100" dir="2700000" algn="tl">
                    <a:srgbClr val="000000">
                      <a:alpha val="43137"/>
                    </a:srgbClr>
                  </a:outerShdw>
                </a:effectLst>
              </a:rPr>
              <a:t>Se encarga de regular las aguas del río </a:t>
            </a:r>
            <a:r>
              <a:rPr lang="es-ES" i="1" dirty="0" err="1" smtClean="0">
                <a:effectLst>
                  <a:glow rad="101600">
                    <a:srgbClr val="C00000">
                      <a:alpha val="60000"/>
                    </a:srgbClr>
                  </a:glow>
                  <a:outerShdw blurRad="38100" dist="38100" dir="2700000" algn="tl">
                    <a:srgbClr val="000000">
                      <a:alpha val="43137"/>
                    </a:srgbClr>
                  </a:outerShdw>
                </a:effectLst>
              </a:rPr>
              <a:t>Riaza</a:t>
            </a:r>
            <a:r>
              <a:rPr lang="es-ES" i="1" dirty="0" smtClean="0">
                <a:effectLst>
                  <a:glow rad="101600">
                    <a:srgbClr val="C00000">
                      <a:alpha val="60000"/>
                    </a:srgbClr>
                  </a:glow>
                  <a:outerShdw blurRad="38100" dist="38100" dir="2700000" algn="tl">
                    <a:srgbClr val="000000">
                      <a:alpha val="43137"/>
                    </a:srgbClr>
                  </a:outerShdw>
                </a:effectLst>
              </a:rPr>
              <a:t>, que nace en el puerto de La Quesera y desemboca 100 kilómetros después en el Duero, en las inmediaciones de Roa (Burgos).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doors/>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fltVal val="0"/>
                                          </p:val>
                                        </p:tav>
                                        <p:tav tm="100000">
                                          <p:val>
                                            <p:strVal val="#ppt_w"/>
                                          </p:val>
                                        </p:tav>
                                      </p:tavLst>
                                    </p:anim>
                                    <p:anim calcmode="lin" valueType="num">
                                      <p:cBhvr>
                                        <p:cTn id="11" dur="4000" fill="hold"/>
                                        <p:tgtEl>
                                          <p:spTgt spid="5"/>
                                        </p:tgtEl>
                                        <p:attrNameLst>
                                          <p:attrName>ppt_h</p:attrName>
                                        </p:attrNameLst>
                                      </p:cBhvr>
                                      <p:tavLst>
                                        <p:tav tm="0">
                                          <p:val>
                                            <p:strVal val="#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4000"/>
                                        <p:tgtEl>
                                          <p:spTgt spid="7"/>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5 Exterior_de_la_ermita_de_Castroboda.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calles del pueblo de colonización de La Vid, en Burgos, donde el régimen de Franco construyó 56 casas para los vecinos que tuvieron que abandonar Linares del Arroyo. La población actual es de alrededor de un centenar de habitantes.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1000">
        <p15:prstTrans prst="curtains"/>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ppt_w/2"/>
                                          </p:val>
                                        </p:tav>
                                        <p:tav tm="100000">
                                          <p:val>
                                            <p:strVal val="#ppt_x"/>
                                          </p:val>
                                        </p:tav>
                                      </p:tavLst>
                                    </p:anim>
                                    <p:anim calcmode="lin" valueType="num">
                                      <p:cBhvr>
                                        <p:cTn id="8" dur="4000" fill="hold"/>
                                        <p:tgtEl>
                                          <p:spTgt spid="3"/>
                                        </p:tgtEl>
                                        <p:attrNameLst>
                                          <p:attrName>ppt_y</p:attrName>
                                        </p:attrNameLst>
                                      </p:cBhvr>
                                      <p:tavLst>
                                        <p:tav tm="0">
                                          <p:val>
                                            <p:strVal val="#ppt_y"/>
                                          </p:val>
                                        </p:tav>
                                        <p:tav tm="100000">
                                          <p:val>
                                            <p:strVal val="#ppt_y"/>
                                          </p:val>
                                        </p:tav>
                                      </p:tavLst>
                                    </p:anim>
                                    <p:anim calcmode="lin" valueType="num">
                                      <p:cBhvr>
                                        <p:cTn id="9" dur="4000" fill="hold"/>
                                        <p:tgtEl>
                                          <p:spTgt spid="3"/>
                                        </p:tgtEl>
                                        <p:attrNameLst>
                                          <p:attrName>ppt_w</p:attrName>
                                        </p:attrNameLst>
                                      </p:cBhvr>
                                      <p:tavLst>
                                        <p:tav tm="0">
                                          <p:val>
                                            <p:fltVal val="0"/>
                                          </p:val>
                                        </p:tav>
                                        <p:tav tm="100000">
                                          <p:val>
                                            <p:strVal val="#ppt_w"/>
                                          </p:val>
                                        </p:tav>
                                      </p:tavLst>
                                    </p:anim>
                                    <p:anim calcmode="lin" valueType="num">
                                      <p:cBhvr>
                                        <p:cTn id="10" dur="4000" fill="hold"/>
                                        <p:tgtEl>
                                          <p:spTgt spid="3"/>
                                        </p:tgtEl>
                                        <p:attrNameLst>
                                          <p:attrName>ppt_h</p:attrName>
                                        </p:attrNameLst>
                                      </p:cBhvr>
                                      <p:tavLst>
                                        <p:tav tm="0">
                                          <p:val>
                                            <p:strVal val="#ppt_h"/>
                                          </p:val>
                                        </p:tav>
                                        <p:tav tm="100000">
                                          <p:val>
                                            <p:strVal val="#ppt_h"/>
                                          </p:val>
                                        </p:tav>
                                      </p:tavLst>
                                    </p:anim>
                                  </p:childTnLst>
                                </p:cTn>
                              </p:par>
                              <p:par>
                                <p:cTn id="11" presetID="8" presetClass="emph" presetSubtype="0" accel="50000" decel="50000" autoRev="1" fill="hold" nodeType="withEffect">
                                  <p:stCondLst>
                                    <p:cond delay="0"/>
                                  </p:stCondLst>
                                  <p:childTnLst>
                                    <p:animRot by="3600000">
                                      <p:cBhvr>
                                        <p:cTn id="12" dur="1500" fill="hold"/>
                                        <p:tgtEl>
                                          <p:spTgt spid="3"/>
                                        </p:tgtEl>
                                        <p:attrNameLst>
                                          <p:attrName>r</p:attrName>
                                        </p:attrNameLst>
                                      </p:cBhvr>
                                    </p:animRo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0 Maderuelo pueblo3.jpg"/>
          <p:cNvPicPr>
            <a:picLocks noChangeAspect="1"/>
          </p:cNvPicPr>
          <p:nvPr/>
        </p:nvPicPr>
        <p:blipFill>
          <a:blip r:embed="rId2" cstate="print"/>
          <a:stretch>
            <a:fillRect/>
          </a:stretch>
        </p:blipFill>
        <p:spPr>
          <a:xfrm>
            <a:off x="0" y="0"/>
            <a:ext cx="9144000" cy="5715000"/>
          </a:xfrm>
          <a:prstGeom prst="rect">
            <a:avLst/>
          </a:prstGeom>
        </p:spPr>
      </p:pic>
      <p:sp>
        <p:nvSpPr>
          <p:cNvPr id="6" name="5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2267744" y="193204"/>
            <a:ext cx="4031873" cy="923330"/>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a:t>
            </a:r>
            <a:r>
              <a:rPr lang="es-ES" sz="5400" b="1" cap="none" spc="0" dirty="0" err="1"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rPr>
              <a:t>Maderuelo</a:t>
            </a:r>
            <a:r>
              <a:rPr lang="es-E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a:t>
            </a:r>
            <a:endParaRPr lang="es-E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3" name="2 CuadroTexto"/>
          <p:cNvSpPr txBox="1"/>
          <p:nvPr/>
        </p:nvSpPr>
        <p:spPr>
          <a:xfrm>
            <a:off x="467544" y="1417340"/>
            <a:ext cx="8424936"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la provincia de Segovia, a 155 kilómetros de Madrid, se levanta el pueblecito –pequeño pero majestuoso–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Maderuelo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 de origen medieval, su historia se remonta al siglo X, y en la actualidad no llega ni a 150 vecinos censados, pero sus calles y casas, su plaza y sus templos conocieron tiempos gloriosos a los que debe parte de su patrimonio actual.</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467544" y="3721596"/>
            <a:ext cx="8352928"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Se alza en una elevación junto al pantano de Linares, que hoy atraviesa un puente de arcos al final del cual encontramos la ermita de la Vera Cruz y, alrededor, una zona verde estupenda para echar la manta y hacer picnic al ladito del agua. No hay peligro y los chavales pueden jugar y corretear a su gusto.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62000">
        <p14:vortex dir="r"/>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23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9.jpg"/>
          <p:cNvPicPr>
            <a:picLocks noChangeAspect="1"/>
          </p:cNvPicPr>
          <p:nvPr/>
        </p:nvPicPr>
        <p:blipFill>
          <a:blip r:embed="rId2" cstate="print"/>
          <a:stretch>
            <a:fillRect/>
          </a:stretch>
        </p:blipFill>
        <p:spPr bwMode="auto">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1" name="20 Imagen" descr="Imagen29.jpg"/>
          <p:cNvPicPr>
            <a:picLocks noChangeAspect="1"/>
          </p:cNvPicPr>
          <p:nvPr/>
        </p:nvPicPr>
        <p:blipFill>
          <a:blip r:embed="rId2" cstate="print"/>
          <a:stretch>
            <a:fillRect/>
          </a:stretch>
        </p:blipFill>
        <p:spPr bwMode="auto">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619672" y="481236"/>
            <a:ext cx="5400600" cy="646331"/>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Maderuelo</a:t>
            </a:r>
            <a:r>
              <a:rPr lang="es-ES" b="1" i="1" dirty="0" smtClean="0">
                <a:effectLst>
                  <a:glow rad="101600">
                    <a:srgbClr val="C00000">
                      <a:alpha val="60000"/>
                    </a:srgbClr>
                  </a:glow>
                  <a:outerShdw blurRad="38100" dist="38100" dir="2700000" algn="tl">
                    <a:srgbClr val="000000">
                      <a:alpha val="43137"/>
                    </a:srgbClr>
                  </a:outerShdw>
                </a:effectLst>
              </a:rPr>
              <a:t> se alza sobre una loma rocosa junto al embalse de Linares del Arroyo. Segovia.</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395536" y="4369668"/>
            <a:ext cx="8352928"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Maderuelo</a:t>
            </a:r>
            <a:r>
              <a:rPr lang="es-ES" i="1" dirty="0" smtClean="0">
                <a:effectLst>
                  <a:glow rad="101600">
                    <a:srgbClr val="C00000">
                      <a:alpha val="60000"/>
                    </a:srgbClr>
                  </a:glow>
                  <a:outerShdw blurRad="38100" dist="38100" dir="2700000" algn="tl">
                    <a:srgbClr val="000000">
                      <a:alpha val="43137"/>
                    </a:srgbClr>
                  </a:outerShdw>
                </a:effectLst>
              </a:rPr>
              <a:t> es una de las localidades amuralladas más bellas de Segovia. Cuenta, además, con el encanto de ver su perfil reflejado sobre las aguas del embalse de Linares, al que se asoma como si en vez de pueblo fuera un buque de piedra eternamente varado en su orilla.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0000">
        <p14:vortex/>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4000" fill="hold"/>
                                        <p:tgtEl>
                                          <p:spTgt spid="21"/>
                                        </p:tgtEl>
                                        <p:attrNameLst>
                                          <p:attrName>ppt_w</p:attrName>
                                        </p:attrNameLst>
                                      </p:cBhvr>
                                      <p:tavLst>
                                        <p:tav tm="0">
                                          <p:val>
                                            <p:strVal val="4/3*#ppt_w"/>
                                          </p:val>
                                        </p:tav>
                                        <p:tav tm="100000">
                                          <p:val>
                                            <p:strVal val="#ppt_w"/>
                                          </p:val>
                                        </p:tav>
                                      </p:tavLst>
                                    </p:anim>
                                    <p:anim calcmode="lin" valueType="num">
                                      <p:cBhvr>
                                        <p:cTn id="15" dur="4000" fill="hold"/>
                                        <p:tgtEl>
                                          <p:spTgt spid="21"/>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linds(horizontal)">
                                      <p:cBhvr>
                                        <p:cTn id="18" dur="4000"/>
                                        <p:tgtEl>
                                          <p:spTgt spid="21"/>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12300"/>
                            </p:stCondLst>
                            <p:childTnLst>
                              <p:par>
                                <p:cTn id="26" presetID="40" presetClass="entr" presetSubtype="0" fill="hold" grpId="0" nodeType="afterEffect">
                                  <p:stCondLst>
                                    <p:cond delay="50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3" cstate="print"/>
          <a:stretch>
            <a:fillRect/>
          </a:stretch>
        </p:blipFill>
        <p:spPr bwMode="auto">
          <a:xfrm>
            <a:off x="0" y="0"/>
            <a:ext cx="9144000" cy="5715000"/>
          </a:xfrm>
          <a:prstGeom prst="rect">
            <a:avLst/>
          </a:prstGeom>
          <a:gradFill flip="none" rotWithShape="1">
            <a:gsLst>
              <a:gs pos="0">
                <a:srgbClr val="FFEFD1">
                  <a:alpha val="40000"/>
                </a:srgbClr>
              </a:gs>
              <a:gs pos="64999">
                <a:srgbClr val="F0EBD5"/>
              </a:gs>
              <a:gs pos="100000">
                <a:srgbClr val="D1C39F"/>
              </a:gs>
            </a:gsLst>
            <a:lin ang="5400000" scaled="0"/>
            <a:tileRect r="-100000" b="-10000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ombo"/>
          <p:cNvSpPr/>
          <p:nvPr/>
        </p:nvSpPr>
        <p:spPr>
          <a:xfrm>
            <a:off x="0" y="0"/>
            <a:ext cx="4572000" cy="5715000"/>
          </a:xfrm>
          <a:prstGeom prst="diamond">
            <a:avLst/>
          </a:prstGeom>
          <a:gradFill flip="none" rotWithShape="1">
            <a:gsLst>
              <a:gs pos="0">
                <a:srgbClr val="FFEFD1">
                  <a:alpha val="40000"/>
                </a:srgbClr>
              </a:gs>
              <a:gs pos="64999">
                <a:srgbClr val="F0EBD5"/>
              </a:gs>
              <a:gs pos="100000">
                <a:srgbClr val="D1C39F"/>
              </a:gs>
            </a:gsLst>
            <a:lin ang="5400000" scaled="0"/>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ombo"/>
          <p:cNvSpPr/>
          <p:nvPr/>
        </p:nvSpPr>
        <p:spPr>
          <a:xfrm>
            <a:off x="4643438" y="0"/>
            <a:ext cx="4500562" cy="5715000"/>
          </a:xfrm>
          <a:prstGeom prst="diamond">
            <a:avLst/>
          </a:prstGeom>
          <a:gradFill flip="none" rotWithShape="1">
            <a:gsLst>
              <a:gs pos="0">
                <a:srgbClr val="FFEFD1">
                  <a:alpha val="40000"/>
                </a:srgbClr>
              </a:gs>
              <a:gs pos="64999">
                <a:srgbClr val="F0EBD5"/>
              </a:gs>
              <a:gs pos="100000">
                <a:srgbClr val="D1C39F"/>
              </a:gs>
            </a:gsLst>
            <a:lin ang="5400000" scaled="0"/>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rectángulo"/>
          <p:cNvSpPr/>
          <p:nvPr/>
        </p:nvSpPr>
        <p:spPr>
          <a:xfrm flipV="1">
            <a:off x="0" y="0"/>
            <a:ext cx="2285984" cy="2857500"/>
          </a:xfrm>
          <a:prstGeom prst="rtTriangle">
            <a:avLst/>
          </a:prstGeom>
          <a:gradFill flip="none" rotWithShape="1">
            <a:gsLst>
              <a:gs pos="0">
                <a:srgbClr val="FFEFD1">
                  <a:alpha val="40000"/>
                </a:srgbClr>
              </a:gs>
              <a:gs pos="64999">
                <a:srgbClr val="F0EBD5"/>
              </a:gs>
              <a:gs pos="100000">
                <a:srgbClr val="D1C39F"/>
              </a:gs>
            </a:gsLst>
            <a:lin ang="5400000" scaled="0"/>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rectángulo"/>
          <p:cNvSpPr/>
          <p:nvPr/>
        </p:nvSpPr>
        <p:spPr>
          <a:xfrm flipH="1" flipV="1">
            <a:off x="6858016" y="0"/>
            <a:ext cx="2285984" cy="2857500"/>
          </a:xfrm>
          <a:prstGeom prst="rtTriangle">
            <a:avLst/>
          </a:prstGeom>
          <a:gradFill flip="none" rotWithShape="1">
            <a:gsLst>
              <a:gs pos="0">
                <a:srgbClr val="FFEFD1">
                  <a:alpha val="40000"/>
                </a:srgbClr>
              </a:gs>
              <a:gs pos="64999">
                <a:srgbClr val="F0EBD5"/>
              </a:gs>
              <a:gs pos="100000">
                <a:srgbClr val="D1C39F"/>
              </a:gs>
            </a:gsLst>
            <a:lin ang="5400000" scaled="0"/>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a:off x="2214563" y="0"/>
            <a:ext cx="4786312" cy="2857500"/>
          </a:xfrm>
          <a:prstGeom prst="flowChartMerge">
            <a:avLst/>
          </a:prstGeom>
          <a:gradFill flip="none" rotWithShape="1">
            <a:gsLst>
              <a:gs pos="0">
                <a:srgbClr val="FFEFD1">
                  <a:alpha val="40000"/>
                </a:srgbClr>
              </a:gs>
              <a:gs pos="64999">
                <a:srgbClr val="F0EBD5"/>
              </a:gs>
              <a:gs pos="100000">
                <a:srgbClr val="D1C39F"/>
              </a:gs>
            </a:gsLst>
            <a:lin ang="5400000" scaled="0"/>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xtracto"/>
          <p:cNvSpPr/>
          <p:nvPr/>
        </p:nvSpPr>
        <p:spPr>
          <a:xfrm>
            <a:off x="2214563" y="2857500"/>
            <a:ext cx="4786312" cy="2857500"/>
          </a:xfrm>
          <a:prstGeom prst="flowChartExtract">
            <a:avLst/>
          </a:prstGeom>
          <a:gradFill flip="none" rotWithShape="1">
            <a:gsLst>
              <a:gs pos="0">
                <a:srgbClr val="FFEFD1">
                  <a:alpha val="40000"/>
                </a:srgbClr>
              </a:gs>
              <a:gs pos="64999">
                <a:srgbClr val="F0EBD5"/>
              </a:gs>
              <a:gs pos="100000">
                <a:srgbClr val="D1C39F"/>
              </a:gs>
            </a:gsLst>
            <a:lin ang="5400000" scaled="0"/>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0" y="2857500"/>
            <a:ext cx="2285984" cy="2857500"/>
          </a:xfrm>
          <a:prstGeom prst="rtTriangle">
            <a:avLst/>
          </a:prstGeom>
          <a:gradFill flip="none" rotWithShape="1">
            <a:gsLst>
              <a:gs pos="0">
                <a:srgbClr val="FFEFD1">
                  <a:alpha val="40000"/>
                </a:srgbClr>
              </a:gs>
              <a:gs pos="64999">
                <a:srgbClr val="F0EBD5"/>
              </a:gs>
              <a:gs pos="100000">
                <a:srgbClr val="D1C39F"/>
              </a:gs>
            </a:gsLst>
            <a:lin ang="5400000" scaled="0"/>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rectángulo"/>
          <p:cNvSpPr/>
          <p:nvPr/>
        </p:nvSpPr>
        <p:spPr>
          <a:xfrm flipH="1">
            <a:off x="6858016" y="2857500"/>
            <a:ext cx="2285984" cy="2857500"/>
          </a:xfrm>
          <a:prstGeom prst="rtTriangle">
            <a:avLst/>
          </a:prstGeom>
          <a:gradFill flip="none" rotWithShape="1">
            <a:gsLst>
              <a:gs pos="0">
                <a:srgbClr val="FFEFD1">
                  <a:alpha val="40000"/>
                </a:srgbClr>
              </a:gs>
              <a:gs pos="64999">
                <a:srgbClr val="F0EBD5"/>
              </a:gs>
              <a:gs pos="100000">
                <a:srgbClr val="D1C39F"/>
              </a:gs>
            </a:gsLst>
            <a:lin ang="5400000" scaled="0"/>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uadroTexto"/>
          <p:cNvSpPr txBox="1"/>
          <p:nvPr/>
        </p:nvSpPr>
        <p:spPr>
          <a:xfrm>
            <a:off x="323528"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 popa y la proa. Un pueblo amurallado, templarios, tesoros escondidos y un largo paseo por las orillas del embalse de Linares.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wipe/>
      </p:transition>
    </mc:Choice>
    <mc:Fallback xmlns="">
      <p:transition spd="slow" advTm="2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6"/>
                                        </p:tgtEl>
                                        <p:attrNameLst>
                                          <p:attrName>ppt_x</p:attrName>
                                        </p:attrNameLst>
                                      </p:cBhvr>
                                      <p:tavLst>
                                        <p:tav tm="0">
                                          <p:val>
                                            <p:strVal val="ppt_x"/>
                                          </p:val>
                                        </p:tav>
                                        <p:tav tm="100000">
                                          <p:val>
                                            <p:strVal val="ppt_x-ppt_w/2"/>
                                          </p:val>
                                        </p:tav>
                                      </p:tavLst>
                                    </p:anim>
                                    <p:anim calcmode="lin" valueType="num">
                                      <p:cBhvr>
                                        <p:cTn id="7" dur="4000"/>
                                        <p:tgtEl>
                                          <p:spTgt spid="6"/>
                                        </p:tgtEl>
                                        <p:attrNameLst>
                                          <p:attrName>ppt_y</p:attrName>
                                        </p:attrNameLst>
                                      </p:cBhvr>
                                      <p:tavLst>
                                        <p:tav tm="0">
                                          <p:val>
                                            <p:strVal val="ppt_y"/>
                                          </p:val>
                                        </p:tav>
                                        <p:tav tm="100000">
                                          <p:val>
                                            <p:strVal val="ppt_y"/>
                                          </p:val>
                                        </p:tav>
                                      </p:tavLst>
                                    </p:anim>
                                    <p:anim calcmode="lin" valueType="num">
                                      <p:cBhvr>
                                        <p:cTn id="8" dur="4000"/>
                                        <p:tgtEl>
                                          <p:spTgt spid="6"/>
                                        </p:tgtEl>
                                        <p:attrNameLst>
                                          <p:attrName>ppt_w</p:attrName>
                                        </p:attrNameLst>
                                      </p:cBhvr>
                                      <p:tavLst>
                                        <p:tav tm="0">
                                          <p:val>
                                            <p:strVal val="ppt_w"/>
                                          </p:val>
                                        </p:tav>
                                        <p:tav tm="100000">
                                          <p:val>
                                            <p:fltVal val="0"/>
                                          </p:val>
                                        </p:tav>
                                      </p:tavLst>
                                    </p:anim>
                                    <p:anim calcmode="lin" valueType="num">
                                      <p:cBhvr>
                                        <p:cTn id="9" dur="4000"/>
                                        <p:tgtEl>
                                          <p:spTgt spid="6"/>
                                        </p:tgtEl>
                                        <p:attrNameLst>
                                          <p:attrName>ppt_h</p:attrName>
                                        </p:attrNameLst>
                                      </p:cBhvr>
                                      <p:tavLst>
                                        <p:tav tm="0">
                                          <p:val>
                                            <p:strVal val="ppt_h"/>
                                          </p:val>
                                        </p:tav>
                                        <p:tav tm="100000">
                                          <p:val>
                                            <p:strVal val="ppt_h"/>
                                          </p:val>
                                        </p:tav>
                                      </p:tavLst>
                                    </p:anim>
                                    <p:set>
                                      <p:cBhvr>
                                        <p:cTn id="10" dur="1" fill="hold">
                                          <p:stCondLst>
                                            <p:cond delay="3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7"/>
                                        </p:tgtEl>
                                        <p:attrNameLst>
                                          <p:attrName>ppt_x</p:attrName>
                                        </p:attrNameLst>
                                      </p:cBhvr>
                                      <p:tavLst>
                                        <p:tav tm="0">
                                          <p:val>
                                            <p:strVal val="ppt_x"/>
                                          </p:val>
                                        </p:tav>
                                        <p:tav tm="100000">
                                          <p:val>
                                            <p:strVal val="ppt_x+ppt_w/2"/>
                                          </p:val>
                                        </p:tav>
                                      </p:tavLst>
                                    </p:anim>
                                    <p:anim calcmode="lin" valueType="num">
                                      <p:cBhvr>
                                        <p:cTn id="13" dur="4000"/>
                                        <p:tgtEl>
                                          <p:spTgt spid="7"/>
                                        </p:tgtEl>
                                        <p:attrNameLst>
                                          <p:attrName>ppt_y</p:attrName>
                                        </p:attrNameLst>
                                      </p:cBhvr>
                                      <p:tavLst>
                                        <p:tav tm="0">
                                          <p:val>
                                            <p:strVal val="ppt_y"/>
                                          </p:val>
                                        </p:tav>
                                        <p:tav tm="100000">
                                          <p:val>
                                            <p:strVal val="ppt_y"/>
                                          </p:val>
                                        </p:tav>
                                      </p:tavLst>
                                    </p:anim>
                                    <p:anim calcmode="lin" valueType="num">
                                      <p:cBhvr>
                                        <p:cTn id="14" dur="4000"/>
                                        <p:tgtEl>
                                          <p:spTgt spid="7"/>
                                        </p:tgtEl>
                                        <p:attrNameLst>
                                          <p:attrName>ppt_w</p:attrName>
                                        </p:attrNameLst>
                                      </p:cBhvr>
                                      <p:tavLst>
                                        <p:tav tm="0">
                                          <p:val>
                                            <p:strVal val="ppt_w"/>
                                          </p:val>
                                        </p:tav>
                                        <p:tav tm="100000">
                                          <p:val>
                                            <p:fltVal val="0"/>
                                          </p:val>
                                        </p:tav>
                                      </p:tavLst>
                                    </p:anim>
                                    <p:anim calcmode="lin" valueType="num">
                                      <p:cBhvr>
                                        <p:cTn id="15" dur="4000"/>
                                        <p:tgtEl>
                                          <p:spTgt spid="7"/>
                                        </p:tgtEl>
                                        <p:attrNameLst>
                                          <p:attrName>ppt_h</p:attrName>
                                        </p:attrNameLst>
                                      </p:cBhvr>
                                      <p:tavLst>
                                        <p:tav tm="0">
                                          <p:val>
                                            <p:strVal val="ppt_h"/>
                                          </p:val>
                                        </p:tav>
                                        <p:tav tm="100000">
                                          <p:val>
                                            <p:strVal val="ppt_h"/>
                                          </p:val>
                                        </p:tav>
                                      </p:tavLst>
                                    </p:anim>
                                    <p:set>
                                      <p:cBhvr>
                                        <p:cTn id="16" dur="1" fill="hold">
                                          <p:stCondLst>
                                            <p:cond delay="3999"/>
                                          </p:stCondLst>
                                        </p:cTn>
                                        <p:tgtEl>
                                          <p:spTgt spid="7"/>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4000"/>
                                        <p:tgtEl>
                                          <p:spTgt spid="10"/>
                                        </p:tgtEl>
                                        <p:attrNameLst>
                                          <p:attrName>ppt_x</p:attrName>
                                        </p:attrNameLst>
                                      </p:cBhvr>
                                      <p:tavLst>
                                        <p:tav tm="0">
                                          <p:val>
                                            <p:strVal val="ppt_x"/>
                                          </p:val>
                                        </p:tav>
                                        <p:tav tm="100000">
                                          <p:val>
                                            <p:strVal val="ppt_x-ppt_w/2"/>
                                          </p:val>
                                        </p:tav>
                                      </p:tavLst>
                                    </p:anim>
                                    <p:anim calcmode="lin" valueType="num">
                                      <p:cBhvr>
                                        <p:cTn id="19" dur="4000"/>
                                        <p:tgtEl>
                                          <p:spTgt spid="10"/>
                                        </p:tgtEl>
                                        <p:attrNameLst>
                                          <p:attrName>ppt_y</p:attrName>
                                        </p:attrNameLst>
                                      </p:cBhvr>
                                      <p:tavLst>
                                        <p:tav tm="0">
                                          <p:val>
                                            <p:strVal val="ppt_y"/>
                                          </p:val>
                                        </p:tav>
                                        <p:tav tm="100000">
                                          <p:val>
                                            <p:strVal val="ppt_y"/>
                                          </p:val>
                                        </p:tav>
                                      </p:tavLst>
                                    </p:anim>
                                    <p:anim calcmode="lin" valueType="num">
                                      <p:cBhvr>
                                        <p:cTn id="20" dur="4000"/>
                                        <p:tgtEl>
                                          <p:spTgt spid="10"/>
                                        </p:tgtEl>
                                        <p:attrNameLst>
                                          <p:attrName>ppt_w</p:attrName>
                                        </p:attrNameLst>
                                      </p:cBhvr>
                                      <p:tavLst>
                                        <p:tav tm="0">
                                          <p:val>
                                            <p:strVal val="ppt_w"/>
                                          </p:val>
                                        </p:tav>
                                        <p:tav tm="100000">
                                          <p:val>
                                            <p:fltVal val="0"/>
                                          </p:val>
                                        </p:tav>
                                      </p:tavLst>
                                    </p:anim>
                                    <p:anim calcmode="lin" valueType="num">
                                      <p:cBhvr>
                                        <p:cTn id="21" dur="4000"/>
                                        <p:tgtEl>
                                          <p:spTgt spid="10"/>
                                        </p:tgtEl>
                                        <p:attrNameLst>
                                          <p:attrName>ppt_h</p:attrName>
                                        </p:attrNameLst>
                                      </p:cBhvr>
                                      <p:tavLst>
                                        <p:tav tm="0">
                                          <p:val>
                                            <p:strVal val="ppt_h"/>
                                          </p:val>
                                        </p:tav>
                                        <p:tav tm="100000">
                                          <p:val>
                                            <p:strVal val="ppt_h"/>
                                          </p:val>
                                        </p:tav>
                                      </p:tavLst>
                                    </p:anim>
                                    <p:set>
                                      <p:cBhvr>
                                        <p:cTn id="22" dur="1" fill="hold">
                                          <p:stCondLst>
                                            <p:cond delay="3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11"/>
                                        </p:tgtEl>
                                        <p:attrNameLst>
                                          <p:attrName>ppt_x</p:attrName>
                                        </p:attrNameLst>
                                      </p:cBhvr>
                                      <p:tavLst>
                                        <p:tav tm="0">
                                          <p:val>
                                            <p:strVal val="ppt_x"/>
                                          </p:val>
                                        </p:tav>
                                        <p:tav tm="100000">
                                          <p:val>
                                            <p:strVal val="ppt_x+ppt_w/2"/>
                                          </p:val>
                                        </p:tav>
                                      </p:tavLst>
                                    </p:anim>
                                    <p:anim calcmode="lin" valueType="num">
                                      <p:cBhvr>
                                        <p:cTn id="25" dur="4000"/>
                                        <p:tgtEl>
                                          <p:spTgt spid="11"/>
                                        </p:tgtEl>
                                        <p:attrNameLst>
                                          <p:attrName>ppt_y</p:attrName>
                                        </p:attrNameLst>
                                      </p:cBhvr>
                                      <p:tavLst>
                                        <p:tav tm="0">
                                          <p:val>
                                            <p:strVal val="ppt_y"/>
                                          </p:val>
                                        </p:tav>
                                        <p:tav tm="100000">
                                          <p:val>
                                            <p:strVal val="ppt_y"/>
                                          </p:val>
                                        </p:tav>
                                      </p:tavLst>
                                    </p:anim>
                                    <p:anim calcmode="lin" valueType="num">
                                      <p:cBhvr>
                                        <p:cTn id="26" dur="4000"/>
                                        <p:tgtEl>
                                          <p:spTgt spid="11"/>
                                        </p:tgtEl>
                                        <p:attrNameLst>
                                          <p:attrName>ppt_w</p:attrName>
                                        </p:attrNameLst>
                                      </p:cBhvr>
                                      <p:tavLst>
                                        <p:tav tm="0">
                                          <p:val>
                                            <p:strVal val="ppt_w"/>
                                          </p:val>
                                        </p:tav>
                                        <p:tav tm="100000">
                                          <p:val>
                                            <p:fltVal val="0"/>
                                          </p:val>
                                        </p:tav>
                                      </p:tavLst>
                                    </p:anim>
                                    <p:anim calcmode="lin" valueType="num">
                                      <p:cBhvr>
                                        <p:cTn id="27" dur="4000"/>
                                        <p:tgtEl>
                                          <p:spTgt spid="11"/>
                                        </p:tgtEl>
                                        <p:attrNameLst>
                                          <p:attrName>ppt_h</p:attrName>
                                        </p:attrNameLst>
                                      </p:cBhvr>
                                      <p:tavLst>
                                        <p:tav tm="0">
                                          <p:val>
                                            <p:strVal val="ppt_h"/>
                                          </p:val>
                                        </p:tav>
                                        <p:tav tm="100000">
                                          <p:val>
                                            <p:strVal val="ppt_h"/>
                                          </p:val>
                                        </p:tav>
                                      </p:tavLst>
                                    </p:anim>
                                    <p:set>
                                      <p:cBhvr>
                                        <p:cTn id="28" dur="1" fill="hold">
                                          <p:stCondLst>
                                            <p:cond delay="3999"/>
                                          </p:stCondLst>
                                        </p:cTn>
                                        <p:tgtEl>
                                          <p:spTgt spid="11"/>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4000"/>
                                        <p:tgtEl>
                                          <p:spTgt spid="4"/>
                                        </p:tgtEl>
                                        <p:attrNameLst>
                                          <p:attrName>ppt_x</p:attrName>
                                        </p:attrNameLst>
                                      </p:cBhvr>
                                      <p:tavLst>
                                        <p:tav tm="0">
                                          <p:val>
                                            <p:strVal val="ppt_x"/>
                                          </p:val>
                                        </p:tav>
                                        <p:tav tm="100000">
                                          <p:val>
                                            <p:strVal val="ppt_x-ppt_w/2"/>
                                          </p:val>
                                        </p:tav>
                                      </p:tavLst>
                                    </p:anim>
                                    <p:anim calcmode="lin" valueType="num">
                                      <p:cBhvr>
                                        <p:cTn id="31" dur="4000"/>
                                        <p:tgtEl>
                                          <p:spTgt spid="4"/>
                                        </p:tgtEl>
                                        <p:attrNameLst>
                                          <p:attrName>ppt_y</p:attrName>
                                        </p:attrNameLst>
                                      </p:cBhvr>
                                      <p:tavLst>
                                        <p:tav tm="0">
                                          <p:val>
                                            <p:strVal val="ppt_y"/>
                                          </p:val>
                                        </p:tav>
                                        <p:tav tm="100000">
                                          <p:val>
                                            <p:strVal val="ppt_y"/>
                                          </p:val>
                                        </p:tav>
                                      </p:tavLst>
                                    </p:anim>
                                    <p:anim calcmode="lin" valueType="num">
                                      <p:cBhvr>
                                        <p:cTn id="32" dur="4000"/>
                                        <p:tgtEl>
                                          <p:spTgt spid="4"/>
                                        </p:tgtEl>
                                        <p:attrNameLst>
                                          <p:attrName>ppt_w</p:attrName>
                                        </p:attrNameLst>
                                      </p:cBhvr>
                                      <p:tavLst>
                                        <p:tav tm="0">
                                          <p:val>
                                            <p:strVal val="ppt_w"/>
                                          </p:val>
                                        </p:tav>
                                        <p:tav tm="100000">
                                          <p:val>
                                            <p:fltVal val="0"/>
                                          </p:val>
                                        </p:tav>
                                      </p:tavLst>
                                    </p:anim>
                                    <p:anim calcmode="lin" valueType="num">
                                      <p:cBhvr>
                                        <p:cTn id="33" dur="4000"/>
                                        <p:tgtEl>
                                          <p:spTgt spid="4"/>
                                        </p:tgtEl>
                                        <p:attrNameLst>
                                          <p:attrName>ppt_h</p:attrName>
                                        </p:attrNameLst>
                                      </p:cBhvr>
                                      <p:tavLst>
                                        <p:tav tm="0">
                                          <p:val>
                                            <p:strVal val="ppt_h"/>
                                          </p:val>
                                        </p:tav>
                                        <p:tav tm="100000">
                                          <p:val>
                                            <p:strVal val="ppt_h"/>
                                          </p:val>
                                        </p:tav>
                                      </p:tavLst>
                                    </p:anim>
                                    <p:set>
                                      <p:cBhvr>
                                        <p:cTn id="34" dur="1" fill="hold">
                                          <p:stCondLst>
                                            <p:cond delay="3999"/>
                                          </p:stCondLst>
                                        </p:cTn>
                                        <p:tgtEl>
                                          <p:spTgt spid="4"/>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4000"/>
                                        <p:tgtEl>
                                          <p:spTgt spid="5"/>
                                        </p:tgtEl>
                                        <p:attrNameLst>
                                          <p:attrName>ppt_x</p:attrName>
                                        </p:attrNameLst>
                                      </p:cBhvr>
                                      <p:tavLst>
                                        <p:tav tm="0">
                                          <p:val>
                                            <p:strVal val="ppt_x"/>
                                          </p:val>
                                        </p:tav>
                                        <p:tav tm="100000">
                                          <p:val>
                                            <p:strVal val="ppt_x+ppt_w/2"/>
                                          </p:val>
                                        </p:tav>
                                      </p:tavLst>
                                    </p:anim>
                                    <p:anim calcmode="lin" valueType="num">
                                      <p:cBhvr>
                                        <p:cTn id="37" dur="4000"/>
                                        <p:tgtEl>
                                          <p:spTgt spid="5"/>
                                        </p:tgtEl>
                                        <p:attrNameLst>
                                          <p:attrName>ppt_y</p:attrName>
                                        </p:attrNameLst>
                                      </p:cBhvr>
                                      <p:tavLst>
                                        <p:tav tm="0">
                                          <p:val>
                                            <p:strVal val="ppt_y"/>
                                          </p:val>
                                        </p:tav>
                                        <p:tav tm="100000">
                                          <p:val>
                                            <p:strVal val="ppt_y"/>
                                          </p:val>
                                        </p:tav>
                                      </p:tavLst>
                                    </p:anim>
                                    <p:anim calcmode="lin" valueType="num">
                                      <p:cBhvr>
                                        <p:cTn id="38" dur="4000"/>
                                        <p:tgtEl>
                                          <p:spTgt spid="5"/>
                                        </p:tgtEl>
                                        <p:attrNameLst>
                                          <p:attrName>ppt_w</p:attrName>
                                        </p:attrNameLst>
                                      </p:cBhvr>
                                      <p:tavLst>
                                        <p:tav tm="0">
                                          <p:val>
                                            <p:strVal val="ppt_w"/>
                                          </p:val>
                                        </p:tav>
                                        <p:tav tm="100000">
                                          <p:val>
                                            <p:fltVal val="0"/>
                                          </p:val>
                                        </p:tav>
                                      </p:tavLst>
                                    </p:anim>
                                    <p:anim calcmode="lin" valueType="num">
                                      <p:cBhvr>
                                        <p:cTn id="39" dur="4000"/>
                                        <p:tgtEl>
                                          <p:spTgt spid="5"/>
                                        </p:tgtEl>
                                        <p:attrNameLst>
                                          <p:attrName>ppt_h</p:attrName>
                                        </p:attrNameLst>
                                      </p:cBhvr>
                                      <p:tavLst>
                                        <p:tav tm="0">
                                          <p:val>
                                            <p:strVal val="ppt_h"/>
                                          </p:val>
                                        </p:tav>
                                        <p:tav tm="100000">
                                          <p:val>
                                            <p:strVal val="ppt_h"/>
                                          </p:val>
                                        </p:tav>
                                      </p:tavLst>
                                    </p:anim>
                                    <p:set>
                                      <p:cBhvr>
                                        <p:cTn id="40" dur="1" fill="hold">
                                          <p:stCondLst>
                                            <p:cond delay="3999"/>
                                          </p:stCondLst>
                                        </p:cTn>
                                        <p:tgtEl>
                                          <p:spTgt spid="5"/>
                                        </p:tgtEl>
                                        <p:attrNameLst>
                                          <p:attrName>style.visibility</p:attrName>
                                        </p:attrNameLst>
                                      </p:cBhvr>
                                      <p:to>
                                        <p:strVal val="hidden"/>
                                      </p:to>
                                    </p:set>
                                  </p:childTnLst>
                                </p:cTn>
                              </p:par>
                              <p:par>
                                <p:cTn id="41" presetID="17" presetClass="exit" presetSubtype="1" fill="hold" nodeType="withEffect">
                                  <p:stCondLst>
                                    <p:cond delay="0"/>
                                  </p:stCondLst>
                                  <p:childTnLst>
                                    <p:anim calcmode="lin" valueType="num">
                                      <p:cBhvr>
                                        <p:cTn id="42" dur="4000"/>
                                        <p:tgtEl>
                                          <p:spTgt spid="8"/>
                                        </p:tgtEl>
                                        <p:attrNameLst>
                                          <p:attrName>ppt_x</p:attrName>
                                        </p:attrNameLst>
                                      </p:cBhvr>
                                      <p:tavLst>
                                        <p:tav tm="0">
                                          <p:val>
                                            <p:strVal val="ppt_x"/>
                                          </p:val>
                                        </p:tav>
                                        <p:tav tm="100000">
                                          <p:val>
                                            <p:strVal val="ppt_x"/>
                                          </p:val>
                                        </p:tav>
                                      </p:tavLst>
                                    </p:anim>
                                    <p:anim calcmode="lin" valueType="num">
                                      <p:cBhvr>
                                        <p:cTn id="43" dur="4000"/>
                                        <p:tgtEl>
                                          <p:spTgt spid="8"/>
                                        </p:tgtEl>
                                        <p:attrNameLst>
                                          <p:attrName>ppt_y</p:attrName>
                                        </p:attrNameLst>
                                      </p:cBhvr>
                                      <p:tavLst>
                                        <p:tav tm="0">
                                          <p:val>
                                            <p:strVal val="ppt_y"/>
                                          </p:val>
                                        </p:tav>
                                        <p:tav tm="100000">
                                          <p:val>
                                            <p:strVal val="ppt_y-ppt_h/2"/>
                                          </p:val>
                                        </p:tav>
                                      </p:tavLst>
                                    </p:anim>
                                    <p:anim calcmode="lin" valueType="num">
                                      <p:cBhvr>
                                        <p:cTn id="44" dur="4000"/>
                                        <p:tgtEl>
                                          <p:spTgt spid="8"/>
                                        </p:tgtEl>
                                        <p:attrNameLst>
                                          <p:attrName>ppt_w</p:attrName>
                                        </p:attrNameLst>
                                      </p:cBhvr>
                                      <p:tavLst>
                                        <p:tav tm="0">
                                          <p:val>
                                            <p:strVal val="ppt_w"/>
                                          </p:val>
                                        </p:tav>
                                        <p:tav tm="100000">
                                          <p:val>
                                            <p:strVal val="ppt_w"/>
                                          </p:val>
                                        </p:tav>
                                      </p:tavLst>
                                    </p:anim>
                                    <p:anim calcmode="lin" valueType="num">
                                      <p:cBhvr>
                                        <p:cTn id="45" dur="4000"/>
                                        <p:tgtEl>
                                          <p:spTgt spid="8"/>
                                        </p:tgtEl>
                                        <p:attrNameLst>
                                          <p:attrName>ppt_h</p:attrName>
                                        </p:attrNameLst>
                                      </p:cBhvr>
                                      <p:tavLst>
                                        <p:tav tm="0">
                                          <p:val>
                                            <p:strVal val="ppt_h"/>
                                          </p:val>
                                        </p:tav>
                                        <p:tav tm="100000">
                                          <p:val>
                                            <p:fltVal val="0"/>
                                          </p:val>
                                        </p:tav>
                                      </p:tavLst>
                                    </p:anim>
                                    <p:set>
                                      <p:cBhvr>
                                        <p:cTn id="46" dur="1" fill="hold">
                                          <p:stCondLst>
                                            <p:cond delay="3999"/>
                                          </p:stCondLst>
                                        </p:cTn>
                                        <p:tgtEl>
                                          <p:spTgt spid="8"/>
                                        </p:tgtEl>
                                        <p:attrNameLst>
                                          <p:attrName>style.visibility</p:attrName>
                                        </p:attrNameLst>
                                      </p:cBhvr>
                                      <p:to>
                                        <p:strVal val="hidden"/>
                                      </p:to>
                                    </p:set>
                                  </p:childTnLst>
                                </p:cTn>
                              </p:par>
                              <p:par>
                                <p:cTn id="47" presetID="17" presetClass="exit" presetSubtype="4" fill="hold" nodeType="withEffect">
                                  <p:stCondLst>
                                    <p:cond delay="0"/>
                                  </p:stCondLst>
                                  <p:childTnLst>
                                    <p:anim calcmode="lin" valueType="num">
                                      <p:cBhvr>
                                        <p:cTn id="48" dur="4000"/>
                                        <p:tgtEl>
                                          <p:spTgt spid="9"/>
                                        </p:tgtEl>
                                        <p:attrNameLst>
                                          <p:attrName>ppt_x</p:attrName>
                                        </p:attrNameLst>
                                      </p:cBhvr>
                                      <p:tavLst>
                                        <p:tav tm="0">
                                          <p:val>
                                            <p:strVal val="ppt_x"/>
                                          </p:val>
                                        </p:tav>
                                        <p:tav tm="100000">
                                          <p:val>
                                            <p:strVal val="ppt_x"/>
                                          </p:val>
                                        </p:tav>
                                      </p:tavLst>
                                    </p:anim>
                                    <p:anim calcmode="lin" valueType="num">
                                      <p:cBhvr>
                                        <p:cTn id="49" dur="4000"/>
                                        <p:tgtEl>
                                          <p:spTgt spid="9"/>
                                        </p:tgtEl>
                                        <p:attrNameLst>
                                          <p:attrName>ppt_y</p:attrName>
                                        </p:attrNameLst>
                                      </p:cBhvr>
                                      <p:tavLst>
                                        <p:tav tm="0">
                                          <p:val>
                                            <p:strVal val="ppt_y"/>
                                          </p:val>
                                        </p:tav>
                                        <p:tav tm="100000">
                                          <p:val>
                                            <p:strVal val="ppt_y+ppt_h/2"/>
                                          </p:val>
                                        </p:tav>
                                      </p:tavLst>
                                    </p:anim>
                                    <p:anim calcmode="lin" valueType="num">
                                      <p:cBhvr>
                                        <p:cTn id="50" dur="4000"/>
                                        <p:tgtEl>
                                          <p:spTgt spid="9"/>
                                        </p:tgtEl>
                                        <p:attrNameLst>
                                          <p:attrName>ppt_w</p:attrName>
                                        </p:attrNameLst>
                                      </p:cBhvr>
                                      <p:tavLst>
                                        <p:tav tm="0">
                                          <p:val>
                                            <p:strVal val="ppt_w"/>
                                          </p:val>
                                        </p:tav>
                                        <p:tav tm="100000">
                                          <p:val>
                                            <p:strVal val="ppt_w"/>
                                          </p:val>
                                        </p:tav>
                                      </p:tavLst>
                                    </p:anim>
                                    <p:anim calcmode="lin" valueType="num">
                                      <p:cBhvr>
                                        <p:cTn id="51" dur="4000"/>
                                        <p:tgtEl>
                                          <p:spTgt spid="9"/>
                                        </p:tgtEl>
                                        <p:attrNameLst>
                                          <p:attrName>ppt_h</p:attrName>
                                        </p:attrNameLst>
                                      </p:cBhvr>
                                      <p:tavLst>
                                        <p:tav tm="0">
                                          <p:val>
                                            <p:strVal val="ppt_h"/>
                                          </p:val>
                                        </p:tav>
                                        <p:tav tm="100000">
                                          <p:val>
                                            <p:fltVal val="0"/>
                                          </p:val>
                                        </p:tav>
                                      </p:tavLst>
                                    </p:anim>
                                    <p:set>
                                      <p:cBhvr>
                                        <p:cTn id="52" dur="1" fill="hold">
                                          <p:stCondLst>
                                            <p:cond delay="3999"/>
                                          </p:stCondLst>
                                        </p:cTn>
                                        <p:tgtEl>
                                          <p:spTgt spid="9"/>
                                        </p:tgtEl>
                                        <p:attrNameLst>
                                          <p:attrName>style.visibility</p:attrName>
                                        </p:attrNameLst>
                                      </p:cBhvr>
                                      <p:to>
                                        <p:strVal val="hidden"/>
                                      </p:to>
                                    </p:set>
                                  </p:childTnLst>
                                </p:cTn>
                              </p:par>
                              <p:par>
                                <p:cTn id="53" presetID="23" presetClass="entr" presetSubtype="272"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p:cTn id="55" dur="4000" fill="hold"/>
                                        <p:tgtEl>
                                          <p:spTgt spid="2"/>
                                        </p:tgtEl>
                                        <p:attrNameLst>
                                          <p:attrName>ppt_w</p:attrName>
                                        </p:attrNameLst>
                                      </p:cBhvr>
                                      <p:tavLst>
                                        <p:tav tm="0">
                                          <p:val>
                                            <p:strVal val="2/3*#ppt_w"/>
                                          </p:val>
                                        </p:tav>
                                        <p:tav tm="100000">
                                          <p:val>
                                            <p:strVal val="#ppt_w"/>
                                          </p:val>
                                        </p:tav>
                                      </p:tavLst>
                                    </p:anim>
                                    <p:anim calcmode="lin" valueType="num">
                                      <p:cBhvr>
                                        <p:cTn id="56" dur="4000" fill="hold"/>
                                        <p:tgtEl>
                                          <p:spTgt spid="2"/>
                                        </p:tgtEl>
                                        <p:attrNameLst>
                                          <p:attrName>ppt_h</p:attrName>
                                        </p:attrNameLst>
                                      </p:cBhvr>
                                      <p:tavLst>
                                        <p:tav tm="0">
                                          <p:val>
                                            <p:strVal val="2/3*#ppt_h"/>
                                          </p:val>
                                        </p:tav>
                                        <p:tav tm="100000">
                                          <p:val>
                                            <p:strVal val="#ppt_h"/>
                                          </p:val>
                                        </p:tav>
                                      </p:tavLst>
                                    </p:anim>
                                  </p:childTnLst>
                                </p:cTn>
                              </p:par>
                              <p:par>
                                <p:cTn id="57" presetID="4" presetClass="entr" presetSubtype="32"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Effect transition="in" filter="box(out)">
                                      <p:cBhvr>
                                        <p:cTn id="59" dur="4000"/>
                                        <p:tgtEl>
                                          <p:spTgt spid="2"/>
                                        </p:tgtEl>
                                      </p:cBhvr>
                                    </p:animEffect>
                                  </p:childTnLst>
                                </p:cTn>
                              </p:par>
                            </p:childTnLst>
                          </p:cTn>
                        </p:par>
                        <p:par>
                          <p:cTn id="60" fill="hold">
                            <p:stCondLst>
                              <p:cond delay="4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2"/>
                                        </p:tgtEl>
                                        <p:attrNameLst>
                                          <p:attrName>style.visibility</p:attrName>
                                        </p:attrNameLst>
                                      </p:cBhvr>
                                      <p:to>
                                        <p:strVal val="visible"/>
                                      </p:to>
                                    </p:set>
                                    <p:animEffect transition="in" filter="fade">
                                      <p:cBhvr>
                                        <p:cTn id="63" dur="1000"/>
                                        <p:tgtEl>
                                          <p:spTgt spid="12"/>
                                        </p:tgtEl>
                                      </p:cBhvr>
                                    </p:animEffect>
                                    <p:anim calcmode="lin" valueType="num">
                                      <p:cBhvr>
                                        <p:cTn id="64" dur="1000" fill="hold"/>
                                        <p:tgtEl>
                                          <p:spTgt spid="12"/>
                                        </p:tgtEl>
                                        <p:attrNameLst>
                                          <p:attrName>ppt_x</p:attrName>
                                        </p:attrNameLst>
                                      </p:cBhvr>
                                      <p:tavLst>
                                        <p:tav tm="0">
                                          <p:val>
                                            <p:strVal val="#ppt_x-.1"/>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6.jpg"/>
          <p:cNvPicPr>
            <a:picLocks noChangeAspect="1"/>
          </p:cNvPicPr>
          <p:nvPr/>
        </p:nvPicPr>
        <p:blipFill>
          <a:blip r:embed="rId3"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6.jpg"/>
          <p:cNvPicPr>
            <a:picLocks noChangeAspect="1"/>
          </p:cNvPicPr>
          <p:nvPr/>
        </p:nvPicPr>
        <p:blipFill>
          <a:blip r:embed="rId3"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585692"/>
            <a:ext cx="8352928"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Maderuelo</a:t>
            </a:r>
            <a:r>
              <a:rPr lang="es-ES" i="1" dirty="0" smtClean="0">
                <a:effectLst>
                  <a:glow rad="101600">
                    <a:srgbClr val="C00000">
                      <a:alpha val="60000"/>
                    </a:srgbClr>
                  </a:glow>
                  <a:outerShdw blurRad="38100" dist="38100" dir="2700000" algn="tl">
                    <a:srgbClr val="000000">
                      <a:alpha val="43137"/>
                    </a:srgbClr>
                  </a:outerShdw>
                </a:effectLst>
              </a:rPr>
              <a:t> no es un transatlántico pero podría serlo. Tanto por sus dimensiones como por la estampa que refleja sobre las aguas del embalse –ahora lleno- de Linares, en el corazón semiárido de la Serrezuela segoviana.</a:t>
            </a:r>
            <a:endParaRPr lang="es-ES"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250" advTm="27000">
        <p:wipe dir="d"/>
      </p:transition>
    </mc:Choice>
    <mc:Fallback xmlns="">
      <p:transition spd="slow" advTm="27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4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4/3*#ppt_w"/>
                                          </p:val>
                                        </p:tav>
                                        <p:tav tm="100000">
                                          <p:val>
                                            <p:strVal val="#ppt_w"/>
                                          </p:val>
                                        </p:tav>
                                      </p:tavLst>
                                    </p:anim>
                                    <p:anim calcmode="lin" valueType="num">
                                      <p:cBhvr>
                                        <p:cTn id="11" dur="4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4)">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38 Embalse de Linares del Arroyo15.jpg"/>
          <p:cNvPicPr>
            <a:picLocks noChangeAspect="1"/>
          </p:cNvPicPr>
          <p:nvPr/>
        </p:nvPicPr>
        <p:blipFill>
          <a:blip r:embed="rId2" cstate="print"/>
          <a:stretch>
            <a:fillRect/>
          </a:stretch>
        </p:blipFill>
        <p:spPr>
          <a:xfrm>
            <a:off x="-1" y="0"/>
            <a:ext cx="9199169"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8" name="17 Imagen" descr="38 Embalse de Linares del Arroyo15.jpg"/>
          <p:cNvPicPr>
            <a:picLocks noChangeAspect="1"/>
          </p:cNvPicPr>
          <p:nvPr/>
        </p:nvPicPr>
        <p:blipFill>
          <a:blip r:embed="rId2" cstate="print"/>
          <a:stretch>
            <a:fillRect/>
          </a:stretch>
        </p:blipFill>
        <p:spPr>
          <a:xfrm>
            <a:off x="0" y="0"/>
            <a:ext cx="9199169"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297660"/>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una punta a la otra ronda los 500 metros y el mayor buque del mundo anda por los 458. Y aunque pudiera parecer un milagro fuera de lugar que un pueblo de piedra flotara, a los de </a:t>
            </a:r>
            <a:r>
              <a:rPr lang="es-ES" i="1" dirty="0" err="1" smtClean="0">
                <a:effectLst>
                  <a:glow rad="101600">
                    <a:srgbClr val="C00000">
                      <a:alpha val="60000"/>
                    </a:srgbClr>
                  </a:glow>
                  <a:outerShdw blurRad="38100" dist="38100" dir="2700000" algn="tl">
                    <a:srgbClr val="000000">
                      <a:alpha val="43137"/>
                    </a:srgbClr>
                  </a:outerShdw>
                </a:effectLst>
              </a:rPr>
              <a:t>Maderuelo</a:t>
            </a:r>
            <a:r>
              <a:rPr lang="es-ES" i="1" dirty="0" smtClean="0">
                <a:effectLst>
                  <a:glow rad="101600">
                    <a:srgbClr val="C00000">
                      <a:alpha val="60000"/>
                    </a:srgbClr>
                  </a:glow>
                  <a:outerShdw blurRad="38100" dist="38100" dir="2700000" algn="tl">
                    <a:srgbClr val="000000">
                      <a:alpha val="43137"/>
                    </a:srgbClr>
                  </a:outerShdw>
                </a:effectLst>
              </a:rPr>
              <a:t> seguro que les parecería de lo más normal: así de acostumbrados están a los milagros.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diamond(out)">
                                      <p:cBhvr>
                                        <p:cTn id="14" dur="4000"/>
                                        <p:tgtEl>
                                          <p:spTgt spid="18"/>
                                        </p:tgtEl>
                                      </p:cBhvr>
                                    </p:animEffect>
                                  </p:childTnLst>
                                </p:cTn>
                              </p:par>
                              <p:par>
                                <p:cTn id="15" presetID="23" presetClass="entr" presetSubtype="288"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4000" fill="hold"/>
                                        <p:tgtEl>
                                          <p:spTgt spid="18"/>
                                        </p:tgtEl>
                                        <p:attrNameLst>
                                          <p:attrName>ppt_w</p:attrName>
                                        </p:attrNameLst>
                                      </p:cBhvr>
                                      <p:tavLst>
                                        <p:tav tm="0">
                                          <p:val>
                                            <p:strVal val="4/3*#ppt_w"/>
                                          </p:val>
                                        </p:tav>
                                        <p:tav tm="100000">
                                          <p:val>
                                            <p:strVal val="#ppt_w"/>
                                          </p:val>
                                        </p:tav>
                                      </p:tavLst>
                                    </p:anim>
                                    <p:anim calcmode="lin" valueType="num">
                                      <p:cBhvr>
                                        <p:cTn id="18" dur="4000" fill="hold"/>
                                        <p:tgtEl>
                                          <p:spTgt spid="18"/>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9 Maderuelo-Embalse_de_Linares3.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39 Maderuelo-Embalse_de_Linares3.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lista de las cosas asombrosas acaecidas en el pueblo comienza con una lluvia de piedras. Corría el año 1438 y el rey Juan II, que se encontraba en Roa, oyó hablar de lo acontecido en la localidad y que iba de boca en boca como si fuera cosa de brujería…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r"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40 Maderuelo pueblo3.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Luna"/>
          <p:cNvSpPr/>
          <p:nvPr/>
        </p:nvSpPr>
        <p:spPr>
          <a:xfrm rot="5400000">
            <a:off x="1363269" y="-1363269"/>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Luna"/>
          <p:cNvSpPr/>
          <p:nvPr/>
        </p:nvSpPr>
        <p:spPr>
          <a:xfrm rot="5400000">
            <a:off x="1363269" y="-589377"/>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Luna"/>
          <p:cNvSpPr/>
          <p:nvPr/>
        </p:nvSpPr>
        <p:spPr>
          <a:xfrm rot="5400000">
            <a:off x="1363269" y="125003"/>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rot="5400000">
            <a:off x="1363269" y="898914"/>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rot="5400000">
            <a:off x="1363269" y="1732358"/>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rot="5400000">
            <a:off x="1363269" y="2506269"/>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rot="5400000">
            <a:off x="5935269" y="-1363269"/>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rot="5400000">
            <a:off x="5935269" y="-589377"/>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rot="5400000">
            <a:off x="5935269" y="125003"/>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rot="5400000">
            <a:off x="5935269" y="898914"/>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rot="5400000">
            <a:off x="5935269" y="1732358"/>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rot="5400000">
            <a:off x="5935269" y="2506269"/>
            <a:ext cx="1845462" cy="4572000"/>
          </a:xfrm>
          <a:prstGeom prst="moon">
            <a:avLst>
              <a:gd name="adj" fmla="val 20662"/>
            </a:avLst>
          </a:prstGeom>
          <a:gradFill flip="none" rotWithShape="1">
            <a:gsLst>
              <a:gs pos="0">
                <a:srgbClr val="93198D">
                  <a:alpha val="50000"/>
                </a:srgbClr>
              </a:gs>
              <a:gs pos="39999">
                <a:srgbClr val="0A128C">
                  <a:alpha val="50000"/>
                </a:srgbClr>
              </a:gs>
              <a:gs pos="70000">
                <a:srgbClr val="00B050">
                  <a:alpha val="50000"/>
                </a:srgbClr>
              </a:gs>
              <a:gs pos="88000">
                <a:srgbClr val="0943B7">
                  <a:alpha val="50000"/>
                </a:srgbClr>
              </a:gs>
              <a:gs pos="100000">
                <a:srgbClr val="8C3D91">
                  <a:alpha val="50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cual fue que veían las gentes venir por el aire piedras muy grandes, como de toba, livianas, que no pesaban más que una pluma, y aunque daban a algunos en la cabeza no hacían daño ninguno.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ferris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1+ppt_w/2"/>
                                          </p:val>
                                        </p:tav>
                                      </p:tavLst>
                                    </p:anim>
                                    <p:anim calcmode="lin" valueType="num">
                                      <p:cBhvr additive="base">
                                        <p:cTn id="7" dur="3000"/>
                                        <p:tgtEl>
                                          <p:spTgt spid="2"/>
                                        </p:tgtEl>
                                        <p:attrNameLst>
                                          <p:attrName>ppt_y</p:attrName>
                                        </p:attrNameLst>
                                      </p:cBhvr>
                                      <p:tavLst>
                                        <p:tav tm="0">
                                          <p:val>
                                            <p:strVal val="ppt_y"/>
                                          </p:val>
                                        </p:tav>
                                        <p:tav tm="100000">
                                          <p:val>
                                            <p:strVal val="ppt_y"/>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1+ppt_w/2"/>
                                          </p:val>
                                        </p:tav>
                                      </p:tavLst>
                                    </p:anim>
                                    <p:anim calcmode="lin" valueType="num">
                                      <p:cBhvr additive="base">
                                        <p:cTn id="11" dur="3000"/>
                                        <p:tgtEl>
                                          <p:spTgt spid="3"/>
                                        </p:tgtEl>
                                        <p:attrNameLst>
                                          <p:attrName>ppt_y</p:attrName>
                                        </p:attrNameLst>
                                      </p:cBhvr>
                                      <p:tavLst>
                                        <p:tav tm="0">
                                          <p:val>
                                            <p:strVal val="ppt_y"/>
                                          </p:val>
                                        </p:tav>
                                        <p:tav tm="100000">
                                          <p:val>
                                            <p:strVal val="ppt_y"/>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4"/>
                                        </p:tgtEl>
                                        <p:attrNameLst>
                                          <p:attrName>ppt_x</p:attrName>
                                        </p:attrNameLst>
                                      </p:cBhvr>
                                      <p:tavLst>
                                        <p:tav tm="0">
                                          <p:val>
                                            <p:strVal val="ppt_x"/>
                                          </p:val>
                                        </p:tav>
                                        <p:tav tm="100000">
                                          <p:val>
                                            <p:strVal val="1+ppt_w/2"/>
                                          </p:val>
                                        </p:tav>
                                      </p:tavLst>
                                    </p:anim>
                                    <p:anim calcmode="lin" valueType="num">
                                      <p:cBhvr additive="base">
                                        <p:cTn id="15" dur="3000"/>
                                        <p:tgtEl>
                                          <p:spTgt spid="4"/>
                                        </p:tgtEl>
                                        <p:attrNameLst>
                                          <p:attrName>ppt_y</p:attrName>
                                        </p:attrNameLst>
                                      </p:cBhvr>
                                      <p:tavLst>
                                        <p:tav tm="0">
                                          <p:val>
                                            <p:strVal val="ppt_y"/>
                                          </p:val>
                                        </p:tav>
                                        <p:tav tm="100000">
                                          <p:val>
                                            <p:strVal val="ppt_y"/>
                                          </p:val>
                                        </p:tav>
                                      </p:tavLst>
                                    </p:anim>
                                    <p:set>
                                      <p:cBhvr>
                                        <p:cTn id="16" dur="1" fill="hold">
                                          <p:stCondLst>
                                            <p:cond delay="2999"/>
                                          </p:stCondLst>
                                        </p:cTn>
                                        <p:tgtEl>
                                          <p:spTgt spid="4"/>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3000"/>
                                        <p:tgtEl>
                                          <p:spTgt spid="5"/>
                                        </p:tgtEl>
                                        <p:attrNameLst>
                                          <p:attrName>ppt_x</p:attrName>
                                        </p:attrNameLst>
                                      </p:cBhvr>
                                      <p:tavLst>
                                        <p:tav tm="0">
                                          <p:val>
                                            <p:strVal val="ppt_x"/>
                                          </p:val>
                                        </p:tav>
                                        <p:tav tm="100000">
                                          <p:val>
                                            <p:strVal val="1+ppt_w/2"/>
                                          </p:val>
                                        </p:tav>
                                      </p:tavLst>
                                    </p:anim>
                                    <p:anim calcmode="lin" valueType="num">
                                      <p:cBhvr additive="base">
                                        <p:cTn id="19" dur="3000"/>
                                        <p:tgtEl>
                                          <p:spTgt spid="5"/>
                                        </p:tgtEl>
                                        <p:attrNameLst>
                                          <p:attrName>ppt_y</p:attrName>
                                        </p:attrNameLst>
                                      </p:cBhvr>
                                      <p:tavLst>
                                        <p:tav tm="0">
                                          <p:val>
                                            <p:strVal val="ppt_y"/>
                                          </p:val>
                                        </p:tav>
                                        <p:tav tm="100000">
                                          <p:val>
                                            <p:strVal val="ppt_y"/>
                                          </p:val>
                                        </p:tav>
                                      </p:tavLst>
                                    </p:anim>
                                    <p:set>
                                      <p:cBhvr>
                                        <p:cTn id="20" dur="1" fill="hold">
                                          <p:stCondLst>
                                            <p:cond delay="2999"/>
                                          </p:stCondLst>
                                        </p:cTn>
                                        <p:tgtEl>
                                          <p:spTgt spid="5"/>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1+ppt_w/2"/>
                                          </p:val>
                                        </p:tav>
                                      </p:tavLst>
                                    </p:anim>
                                    <p:anim calcmode="lin" valueType="num">
                                      <p:cBhvr additive="base">
                                        <p:cTn id="23" dur="3000"/>
                                        <p:tgtEl>
                                          <p:spTgt spid="6"/>
                                        </p:tgtEl>
                                        <p:attrNameLst>
                                          <p:attrName>ppt_y</p:attrName>
                                        </p:attrNameLst>
                                      </p:cBhvr>
                                      <p:tavLst>
                                        <p:tav tm="0">
                                          <p:val>
                                            <p:strVal val="ppt_y"/>
                                          </p:val>
                                        </p:tav>
                                        <p:tav tm="100000">
                                          <p:val>
                                            <p:strVal val="ppt_y"/>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3000"/>
                                        <p:tgtEl>
                                          <p:spTgt spid="7"/>
                                        </p:tgtEl>
                                        <p:attrNameLst>
                                          <p:attrName>ppt_x</p:attrName>
                                        </p:attrNameLst>
                                      </p:cBhvr>
                                      <p:tavLst>
                                        <p:tav tm="0">
                                          <p:val>
                                            <p:strVal val="ppt_x"/>
                                          </p:val>
                                        </p:tav>
                                        <p:tav tm="100000">
                                          <p:val>
                                            <p:strVal val="1+ppt_w/2"/>
                                          </p:val>
                                        </p:tav>
                                      </p:tavLst>
                                    </p:anim>
                                    <p:anim calcmode="lin" valueType="num">
                                      <p:cBhvr additive="base">
                                        <p:cTn id="27" dur="3000"/>
                                        <p:tgtEl>
                                          <p:spTgt spid="7"/>
                                        </p:tgtEl>
                                        <p:attrNameLst>
                                          <p:attrName>ppt_y</p:attrName>
                                        </p:attrNameLst>
                                      </p:cBhvr>
                                      <p:tavLst>
                                        <p:tav tm="0">
                                          <p:val>
                                            <p:strVal val="ppt_y"/>
                                          </p:val>
                                        </p:tav>
                                        <p:tav tm="100000">
                                          <p:val>
                                            <p:strVal val="ppt_y"/>
                                          </p:val>
                                        </p:tav>
                                      </p:tavLst>
                                    </p:anim>
                                    <p:set>
                                      <p:cBhvr>
                                        <p:cTn id="28" dur="1" fill="hold">
                                          <p:stCondLst>
                                            <p:cond delay="2999"/>
                                          </p:stCondLst>
                                        </p:cTn>
                                        <p:tgtEl>
                                          <p:spTgt spid="7"/>
                                        </p:tgtEl>
                                        <p:attrNameLst>
                                          <p:attrName>style.visibility</p:attrName>
                                        </p:attrNameLst>
                                      </p:cBhvr>
                                      <p:to>
                                        <p:strVal val="hidden"/>
                                      </p:to>
                                    </p:set>
                                  </p:childTnLst>
                                </p:cTn>
                              </p:par>
                              <p:par>
                                <p:cTn id="29" presetID="8" presetClass="emph" presetSubtype="0" fill="hold" nodeType="withEffect">
                                  <p:stCondLst>
                                    <p:cond delay="0"/>
                                  </p:stCondLst>
                                  <p:childTnLst>
                                    <p:animRot by="-21600000">
                                      <p:cBhvr>
                                        <p:cTn id="30" dur="3000" fill="hold"/>
                                        <p:tgtEl>
                                          <p:spTgt spid="2"/>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3"/>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4"/>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2" presetClass="exit" presetSubtype="8" fill="hold"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0-ppt_w/2"/>
                                          </p:val>
                                        </p:tav>
                                      </p:tavLst>
                                    </p:anim>
                                    <p:anim calcmode="lin" valueType="num">
                                      <p:cBhvr additive="base">
                                        <p:cTn id="43" dur="3000"/>
                                        <p:tgtEl>
                                          <p:spTgt spid="8"/>
                                        </p:tgtEl>
                                        <p:attrNameLst>
                                          <p:attrName>ppt_y</p:attrName>
                                        </p:attrNameLst>
                                      </p:cBhvr>
                                      <p:tavLst>
                                        <p:tav tm="0">
                                          <p:val>
                                            <p:strVal val="ppt_y"/>
                                          </p:val>
                                        </p:tav>
                                        <p:tav tm="100000">
                                          <p:val>
                                            <p:strVal val="ppt_y"/>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8" fill="hold" nodeType="withEffect">
                                  <p:stCondLst>
                                    <p:cond delay="0"/>
                                  </p:stCondLst>
                                  <p:childTnLst>
                                    <p:anim calcmode="lin" valueType="num">
                                      <p:cBhvr additive="base">
                                        <p:cTn id="46" dur="3000"/>
                                        <p:tgtEl>
                                          <p:spTgt spid="9"/>
                                        </p:tgtEl>
                                        <p:attrNameLst>
                                          <p:attrName>ppt_x</p:attrName>
                                        </p:attrNameLst>
                                      </p:cBhvr>
                                      <p:tavLst>
                                        <p:tav tm="0">
                                          <p:val>
                                            <p:strVal val="ppt_x"/>
                                          </p:val>
                                        </p:tav>
                                        <p:tav tm="100000">
                                          <p:val>
                                            <p:strVal val="0-ppt_w/2"/>
                                          </p:val>
                                        </p:tav>
                                      </p:tavLst>
                                    </p:anim>
                                    <p:anim calcmode="lin" valueType="num">
                                      <p:cBhvr additive="base">
                                        <p:cTn id="47" dur="3000"/>
                                        <p:tgtEl>
                                          <p:spTgt spid="9"/>
                                        </p:tgtEl>
                                        <p:attrNameLst>
                                          <p:attrName>ppt_y</p:attrName>
                                        </p:attrNameLst>
                                      </p:cBhvr>
                                      <p:tavLst>
                                        <p:tav tm="0">
                                          <p:val>
                                            <p:strVal val="ppt_y"/>
                                          </p:val>
                                        </p:tav>
                                        <p:tav tm="100000">
                                          <p:val>
                                            <p:strVal val="ppt_y"/>
                                          </p:val>
                                        </p:tav>
                                      </p:tavLst>
                                    </p:anim>
                                    <p:set>
                                      <p:cBhvr>
                                        <p:cTn id="48" dur="1" fill="hold">
                                          <p:stCondLst>
                                            <p:cond delay="2999"/>
                                          </p:stCondLst>
                                        </p:cTn>
                                        <p:tgtEl>
                                          <p:spTgt spid="9"/>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10"/>
                                        </p:tgtEl>
                                        <p:attrNameLst>
                                          <p:attrName>ppt_x</p:attrName>
                                        </p:attrNameLst>
                                      </p:cBhvr>
                                      <p:tavLst>
                                        <p:tav tm="0">
                                          <p:val>
                                            <p:strVal val="ppt_x"/>
                                          </p:val>
                                        </p:tav>
                                        <p:tav tm="100000">
                                          <p:val>
                                            <p:strVal val="0-ppt_w/2"/>
                                          </p:val>
                                        </p:tav>
                                      </p:tavLst>
                                    </p:anim>
                                    <p:anim calcmode="lin" valueType="num">
                                      <p:cBhvr additive="base">
                                        <p:cTn id="51" dur="3000"/>
                                        <p:tgtEl>
                                          <p:spTgt spid="10"/>
                                        </p:tgtEl>
                                        <p:attrNameLst>
                                          <p:attrName>ppt_y</p:attrName>
                                        </p:attrNameLst>
                                      </p:cBhvr>
                                      <p:tavLst>
                                        <p:tav tm="0">
                                          <p:val>
                                            <p:strVal val="ppt_y"/>
                                          </p:val>
                                        </p:tav>
                                        <p:tav tm="100000">
                                          <p:val>
                                            <p:strVal val="ppt_y"/>
                                          </p:val>
                                        </p:tav>
                                      </p:tavLst>
                                    </p:anim>
                                    <p:set>
                                      <p:cBhvr>
                                        <p:cTn id="52" dur="1" fill="hold">
                                          <p:stCondLst>
                                            <p:cond delay="2999"/>
                                          </p:stCondLst>
                                        </p:cTn>
                                        <p:tgtEl>
                                          <p:spTgt spid="1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11"/>
                                        </p:tgtEl>
                                        <p:attrNameLst>
                                          <p:attrName>ppt_x</p:attrName>
                                        </p:attrNameLst>
                                      </p:cBhvr>
                                      <p:tavLst>
                                        <p:tav tm="0">
                                          <p:val>
                                            <p:strVal val="ppt_x"/>
                                          </p:val>
                                        </p:tav>
                                        <p:tav tm="100000">
                                          <p:val>
                                            <p:strVal val="0-ppt_w/2"/>
                                          </p:val>
                                        </p:tav>
                                      </p:tavLst>
                                    </p:anim>
                                    <p:anim calcmode="lin" valueType="num">
                                      <p:cBhvr additive="base">
                                        <p:cTn id="55" dur="3000"/>
                                        <p:tgtEl>
                                          <p:spTgt spid="11"/>
                                        </p:tgtEl>
                                        <p:attrNameLst>
                                          <p:attrName>ppt_y</p:attrName>
                                        </p:attrNameLst>
                                      </p:cBhvr>
                                      <p:tavLst>
                                        <p:tav tm="0">
                                          <p:val>
                                            <p:strVal val="ppt_y"/>
                                          </p:val>
                                        </p:tav>
                                        <p:tav tm="100000">
                                          <p:val>
                                            <p:strVal val="ppt_y"/>
                                          </p:val>
                                        </p:tav>
                                      </p:tavLst>
                                    </p:anim>
                                    <p:set>
                                      <p:cBhvr>
                                        <p:cTn id="56" dur="1" fill="hold">
                                          <p:stCondLst>
                                            <p:cond delay="2999"/>
                                          </p:stCondLst>
                                        </p:cTn>
                                        <p:tgtEl>
                                          <p:spTgt spid="11"/>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12"/>
                                        </p:tgtEl>
                                        <p:attrNameLst>
                                          <p:attrName>ppt_x</p:attrName>
                                        </p:attrNameLst>
                                      </p:cBhvr>
                                      <p:tavLst>
                                        <p:tav tm="0">
                                          <p:val>
                                            <p:strVal val="ppt_x"/>
                                          </p:val>
                                        </p:tav>
                                        <p:tav tm="100000">
                                          <p:val>
                                            <p:strVal val="0-ppt_w/2"/>
                                          </p:val>
                                        </p:tav>
                                      </p:tavLst>
                                    </p:anim>
                                    <p:anim calcmode="lin" valueType="num">
                                      <p:cBhvr additive="base">
                                        <p:cTn id="59" dur="3000"/>
                                        <p:tgtEl>
                                          <p:spTgt spid="12"/>
                                        </p:tgtEl>
                                        <p:attrNameLst>
                                          <p:attrName>ppt_y</p:attrName>
                                        </p:attrNameLst>
                                      </p:cBhvr>
                                      <p:tavLst>
                                        <p:tav tm="0">
                                          <p:val>
                                            <p:strVal val="ppt_y"/>
                                          </p:val>
                                        </p:tav>
                                        <p:tav tm="100000">
                                          <p:val>
                                            <p:strVal val="ppt_y"/>
                                          </p:val>
                                        </p:tav>
                                      </p:tavLst>
                                    </p:anim>
                                    <p:set>
                                      <p:cBhvr>
                                        <p:cTn id="60" dur="1" fill="hold">
                                          <p:stCondLst>
                                            <p:cond delay="2999"/>
                                          </p:stCondLst>
                                        </p:cTn>
                                        <p:tgtEl>
                                          <p:spTgt spid="12"/>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13"/>
                                        </p:tgtEl>
                                        <p:attrNameLst>
                                          <p:attrName>ppt_x</p:attrName>
                                        </p:attrNameLst>
                                      </p:cBhvr>
                                      <p:tavLst>
                                        <p:tav tm="0">
                                          <p:val>
                                            <p:strVal val="ppt_x"/>
                                          </p:val>
                                        </p:tav>
                                        <p:tav tm="100000">
                                          <p:val>
                                            <p:strVal val="0-ppt_w/2"/>
                                          </p:val>
                                        </p:tav>
                                      </p:tavLst>
                                    </p:anim>
                                    <p:anim calcmode="lin" valueType="num">
                                      <p:cBhvr additive="base">
                                        <p:cTn id="63" dur="3000"/>
                                        <p:tgtEl>
                                          <p:spTgt spid="13"/>
                                        </p:tgtEl>
                                        <p:attrNameLst>
                                          <p:attrName>ppt_y</p:attrName>
                                        </p:attrNameLst>
                                      </p:cBhvr>
                                      <p:tavLst>
                                        <p:tav tm="0">
                                          <p:val>
                                            <p:strVal val="ppt_y"/>
                                          </p:val>
                                        </p:tav>
                                        <p:tav tm="100000">
                                          <p:val>
                                            <p:strVal val="ppt_y"/>
                                          </p:val>
                                        </p:tav>
                                      </p:tavLst>
                                    </p:anim>
                                    <p:set>
                                      <p:cBhvr>
                                        <p:cTn id="64" dur="1" fill="hold">
                                          <p:stCondLst>
                                            <p:cond delay="2999"/>
                                          </p:stCondLst>
                                        </p:cTn>
                                        <p:tgtEl>
                                          <p:spTgt spid="13"/>
                                        </p:tgtEl>
                                        <p:attrNameLst>
                                          <p:attrName>style.visibility</p:attrName>
                                        </p:attrNameLst>
                                      </p:cBhvr>
                                      <p:to>
                                        <p:strVal val="hidden"/>
                                      </p:to>
                                    </p:set>
                                  </p:childTnLst>
                                </p:cTn>
                              </p:par>
                              <p:par>
                                <p:cTn id="65" presetID="8" presetClass="emph" presetSubtype="0" fill="hold" nodeType="withEffect">
                                  <p:stCondLst>
                                    <p:cond delay="0"/>
                                  </p:stCondLst>
                                  <p:childTnLst>
                                    <p:animRot by="21600000">
                                      <p:cBhvr>
                                        <p:cTn id="66" dur="3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0"/>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1"/>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2"/>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3"/>
                                        </p:tgtEl>
                                        <p:attrNameLst>
                                          <p:attrName>r</p:attrName>
                                        </p:attrNameLst>
                                      </p:cBhvr>
                                    </p:animRot>
                                  </p:childTnLst>
                                </p:cTn>
                              </p:par>
                              <p:par>
                                <p:cTn id="77" presetID="3" presetClass="exit" presetSubtype="5" fill="hold" nodeType="withEffect">
                                  <p:stCondLst>
                                    <p:cond delay="0"/>
                                  </p:stCondLst>
                                  <p:childTnLst>
                                    <p:animEffect transition="out" filter="blinds(vertical)">
                                      <p:cBhvr>
                                        <p:cTn id="78" dur="3000"/>
                                        <p:tgtEl>
                                          <p:spTgt spid="2"/>
                                        </p:tgtEl>
                                      </p:cBhvr>
                                    </p:animEffect>
                                    <p:set>
                                      <p:cBhvr>
                                        <p:cTn id="79" dur="1" fill="hold">
                                          <p:stCondLst>
                                            <p:cond delay="2999"/>
                                          </p:stCondLst>
                                        </p:cTn>
                                        <p:tgtEl>
                                          <p:spTgt spid="2"/>
                                        </p:tgtEl>
                                        <p:attrNameLst>
                                          <p:attrName>style.visibility</p:attrName>
                                        </p:attrNameLst>
                                      </p:cBhvr>
                                      <p:to>
                                        <p:strVal val="hidden"/>
                                      </p:to>
                                    </p:set>
                                  </p:childTnLst>
                                </p:cTn>
                              </p:par>
                              <p:par>
                                <p:cTn id="80" presetID="3" presetClass="exit" presetSubtype="5" fill="hold" nodeType="withEffect">
                                  <p:stCondLst>
                                    <p:cond delay="0"/>
                                  </p:stCondLst>
                                  <p:childTnLst>
                                    <p:animEffect transition="out" filter="blinds(vertical)">
                                      <p:cBhvr>
                                        <p:cTn id="81" dur="3000"/>
                                        <p:tgtEl>
                                          <p:spTgt spid="3"/>
                                        </p:tgtEl>
                                      </p:cBhvr>
                                    </p:animEffect>
                                    <p:set>
                                      <p:cBhvr>
                                        <p:cTn id="82" dur="1" fill="hold">
                                          <p:stCondLst>
                                            <p:cond delay="2999"/>
                                          </p:stCondLst>
                                        </p:cTn>
                                        <p:tgtEl>
                                          <p:spTgt spid="3"/>
                                        </p:tgtEl>
                                        <p:attrNameLst>
                                          <p:attrName>style.visibility</p:attrName>
                                        </p:attrNameLst>
                                      </p:cBhvr>
                                      <p:to>
                                        <p:strVal val="hidden"/>
                                      </p:to>
                                    </p:set>
                                  </p:childTnLst>
                                </p:cTn>
                              </p:par>
                              <p:par>
                                <p:cTn id="83" presetID="3" presetClass="exit" presetSubtype="5" fill="hold" nodeType="withEffect">
                                  <p:stCondLst>
                                    <p:cond delay="0"/>
                                  </p:stCondLst>
                                  <p:childTnLst>
                                    <p:animEffect transition="out" filter="blinds(vertical)">
                                      <p:cBhvr>
                                        <p:cTn id="84" dur="3000"/>
                                        <p:tgtEl>
                                          <p:spTgt spid="4"/>
                                        </p:tgtEl>
                                      </p:cBhvr>
                                    </p:animEffect>
                                    <p:set>
                                      <p:cBhvr>
                                        <p:cTn id="85" dur="1" fill="hold">
                                          <p:stCondLst>
                                            <p:cond delay="2999"/>
                                          </p:stCondLst>
                                        </p:cTn>
                                        <p:tgtEl>
                                          <p:spTgt spid="4"/>
                                        </p:tgtEl>
                                        <p:attrNameLst>
                                          <p:attrName>style.visibility</p:attrName>
                                        </p:attrNameLst>
                                      </p:cBhvr>
                                      <p:to>
                                        <p:strVal val="hidden"/>
                                      </p:to>
                                    </p:set>
                                  </p:childTnLst>
                                </p:cTn>
                              </p:par>
                              <p:par>
                                <p:cTn id="86" presetID="3" presetClass="exit" presetSubtype="5" fill="hold" nodeType="withEffect">
                                  <p:stCondLst>
                                    <p:cond delay="0"/>
                                  </p:stCondLst>
                                  <p:childTnLst>
                                    <p:animEffect transition="out" filter="blinds(vertical)">
                                      <p:cBhvr>
                                        <p:cTn id="87" dur="3000"/>
                                        <p:tgtEl>
                                          <p:spTgt spid="5"/>
                                        </p:tgtEl>
                                      </p:cBhvr>
                                    </p:animEffect>
                                    <p:set>
                                      <p:cBhvr>
                                        <p:cTn id="88" dur="1" fill="hold">
                                          <p:stCondLst>
                                            <p:cond delay="2999"/>
                                          </p:stCondLst>
                                        </p:cTn>
                                        <p:tgtEl>
                                          <p:spTgt spid="5"/>
                                        </p:tgtEl>
                                        <p:attrNameLst>
                                          <p:attrName>style.visibility</p:attrName>
                                        </p:attrNameLst>
                                      </p:cBhvr>
                                      <p:to>
                                        <p:strVal val="hidden"/>
                                      </p:to>
                                    </p:set>
                                  </p:childTnLst>
                                </p:cTn>
                              </p:par>
                              <p:par>
                                <p:cTn id="89" presetID="3" presetClass="exit" presetSubtype="5" fill="hold" nodeType="withEffect">
                                  <p:stCondLst>
                                    <p:cond delay="0"/>
                                  </p:stCondLst>
                                  <p:childTnLst>
                                    <p:animEffect transition="out" filter="blinds(vertical)">
                                      <p:cBhvr>
                                        <p:cTn id="90" dur="3000"/>
                                        <p:tgtEl>
                                          <p:spTgt spid="6"/>
                                        </p:tgtEl>
                                      </p:cBhvr>
                                    </p:animEffect>
                                    <p:set>
                                      <p:cBhvr>
                                        <p:cTn id="91" dur="1" fill="hold">
                                          <p:stCondLst>
                                            <p:cond delay="2999"/>
                                          </p:stCondLst>
                                        </p:cTn>
                                        <p:tgtEl>
                                          <p:spTgt spid="6"/>
                                        </p:tgtEl>
                                        <p:attrNameLst>
                                          <p:attrName>style.visibility</p:attrName>
                                        </p:attrNameLst>
                                      </p:cBhvr>
                                      <p:to>
                                        <p:strVal val="hidden"/>
                                      </p:to>
                                    </p:set>
                                  </p:childTnLst>
                                </p:cTn>
                              </p:par>
                              <p:par>
                                <p:cTn id="92" presetID="3" presetClass="exit" presetSubtype="5" fill="hold" nodeType="withEffect">
                                  <p:stCondLst>
                                    <p:cond delay="0"/>
                                  </p:stCondLst>
                                  <p:childTnLst>
                                    <p:animEffect transition="out" filter="blinds(vertical)">
                                      <p:cBhvr>
                                        <p:cTn id="93" dur="3000"/>
                                        <p:tgtEl>
                                          <p:spTgt spid="7"/>
                                        </p:tgtEl>
                                      </p:cBhvr>
                                    </p:animEffect>
                                    <p:set>
                                      <p:cBhvr>
                                        <p:cTn id="94" dur="1" fill="hold">
                                          <p:stCondLst>
                                            <p:cond delay="2999"/>
                                          </p:stCondLst>
                                        </p:cTn>
                                        <p:tgtEl>
                                          <p:spTgt spid="7"/>
                                        </p:tgtEl>
                                        <p:attrNameLst>
                                          <p:attrName>style.visibility</p:attrName>
                                        </p:attrNameLst>
                                      </p:cBhvr>
                                      <p:to>
                                        <p:strVal val="hidden"/>
                                      </p:to>
                                    </p:set>
                                  </p:childTnLst>
                                </p:cTn>
                              </p:par>
                              <p:par>
                                <p:cTn id="95" presetID="3" presetClass="exit" presetSubtype="5" fill="hold" nodeType="withEffect">
                                  <p:stCondLst>
                                    <p:cond delay="0"/>
                                  </p:stCondLst>
                                  <p:childTnLst>
                                    <p:animEffect transition="out" filter="blinds(vertical)">
                                      <p:cBhvr>
                                        <p:cTn id="96" dur="3000"/>
                                        <p:tgtEl>
                                          <p:spTgt spid="8"/>
                                        </p:tgtEl>
                                      </p:cBhvr>
                                    </p:animEffect>
                                    <p:set>
                                      <p:cBhvr>
                                        <p:cTn id="97" dur="1" fill="hold">
                                          <p:stCondLst>
                                            <p:cond delay="2999"/>
                                          </p:stCondLst>
                                        </p:cTn>
                                        <p:tgtEl>
                                          <p:spTgt spid="8"/>
                                        </p:tgtEl>
                                        <p:attrNameLst>
                                          <p:attrName>style.visibility</p:attrName>
                                        </p:attrNameLst>
                                      </p:cBhvr>
                                      <p:to>
                                        <p:strVal val="hidden"/>
                                      </p:to>
                                    </p:set>
                                  </p:childTnLst>
                                </p:cTn>
                              </p:par>
                              <p:par>
                                <p:cTn id="98" presetID="3" presetClass="exit" presetSubtype="5" fill="hold" nodeType="withEffect">
                                  <p:stCondLst>
                                    <p:cond delay="0"/>
                                  </p:stCondLst>
                                  <p:childTnLst>
                                    <p:animEffect transition="out" filter="blinds(vertical)">
                                      <p:cBhvr>
                                        <p:cTn id="99" dur="3000"/>
                                        <p:tgtEl>
                                          <p:spTgt spid="9"/>
                                        </p:tgtEl>
                                      </p:cBhvr>
                                    </p:animEffect>
                                    <p:set>
                                      <p:cBhvr>
                                        <p:cTn id="100" dur="1" fill="hold">
                                          <p:stCondLst>
                                            <p:cond delay="2999"/>
                                          </p:stCondLst>
                                        </p:cTn>
                                        <p:tgtEl>
                                          <p:spTgt spid="9"/>
                                        </p:tgtEl>
                                        <p:attrNameLst>
                                          <p:attrName>style.visibility</p:attrName>
                                        </p:attrNameLst>
                                      </p:cBhvr>
                                      <p:to>
                                        <p:strVal val="hidden"/>
                                      </p:to>
                                    </p:set>
                                  </p:childTnLst>
                                </p:cTn>
                              </p:par>
                              <p:par>
                                <p:cTn id="101" presetID="3" presetClass="exit" presetSubtype="5" fill="hold" nodeType="withEffect">
                                  <p:stCondLst>
                                    <p:cond delay="0"/>
                                  </p:stCondLst>
                                  <p:childTnLst>
                                    <p:animEffect transition="out" filter="blinds(vertical)">
                                      <p:cBhvr>
                                        <p:cTn id="102" dur="3000"/>
                                        <p:tgtEl>
                                          <p:spTgt spid="10"/>
                                        </p:tgtEl>
                                      </p:cBhvr>
                                    </p:animEffect>
                                    <p:set>
                                      <p:cBhvr>
                                        <p:cTn id="103" dur="1" fill="hold">
                                          <p:stCondLst>
                                            <p:cond delay="2999"/>
                                          </p:stCondLst>
                                        </p:cTn>
                                        <p:tgtEl>
                                          <p:spTgt spid="10"/>
                                        </p:tgtEl>
                                        <p:attrNameLst>
                                          <p:attrName>style.visibility</p:attrName>
                                        </p:attrNameLst>
                                      </p:cBhvr>
                                      <p:to>
                                        <p:strVal val="hidden"/>
                                      </p:to>
                                    </p:set>
                                  </p:childTnLst>
                                </p:cTn>
                              </p:par>
                              <p:par>
                                <p:cTn id="104" presetID="3" presetClass="exit" presetSubtype="5" fill="hold" nodeType="withEffect">
                                  <p:stCondLst>
                                    <p:cond delay="0"/>
                                  </p:stCondLst>
                                  <p:childTnLst>
                                    <p:animEffect transition="out" filter="blinds(vertical)">
                                      <p:cBhvr>
                                        <p:cTn id="105" dur="3000"/>
                                        <p:tgtEl>
                                          <p:spTgt spid="11"/>
                                        </p:tgtEl>
                                      </p:cBhvr>
                                    </p:animEffect>
                                    <p:set>
                                      <p:cBhvr>
                                        <p:cTn id="106" dur="1" fill="hold">
                                          <p:stCondLst>
                                            <p:cond delay="2999"/>
                                          </p:stCondLst>
                                        </p:cTn>
                                        <p:tgtEl>
                                          <p:spTgt spid="11"/>
                                        </p:tgtEl>
                                        <p:attrNameLst>
                                          <p:attrName>style.visibility</p:attrName>
                                        </p:attrNameLst>
                                      </p:cBhvr>
                                      <p:to>
                                        <p:strVal val="hidden"/>
                                      </p:to>
                                    </p:set>
                                  </p:childTnLst>
                                </p:cTn>
                              </p:par>
                              <p:par>
                                <p:cTn id="107" presetID="3" presetClass="exit" presetSubtype="5" fill="hold" nodeType="withEffect">
                                  <p:stCondLst>
                                    <p:cond delay="0"/>
                                  </p:stCondLst>
                                  <p:childTnLst>
                                    <p:animEffect transition="out" filter="blinds(vertical)">
                                      <p:cBhvr>
                                        <p:cTn id="108" dur="3000"/>
                                        <p:tgtEl>
                                          <p:spTgt spid="12"/>
                                        </p:tgtEl>
                                      </p:cBhvr>
                                    </p:animEffect>
                                    <p:set>
                                      <p:cBhvr>
                                        <p:cTn id="109" dur="1" fill="hold">
                                          <p:stCondLst>
                                            <p:cond delay="2999"/>
                                          </p:stCondLst>
                                        </p:cTn>
                                        <p:tgtEl>
                                          <p:spTgt spid="12"/>
                                        </p:tgtEl>
                                        <p:attrNameLst>
                                          <p:attrName>style.visibility</p:attrName>
                                        </p:attrNameLst>
                                      </p:cBhvr>
                                      <p:to>
                                        <p:strVal val="hidden"/>
                                      </p:to>
                                    </p:set>
                                  </p:childTnLst>
                                </p:cTn>
                              </p:par>
                              <p:par>
                                <p:cTn id="110" presetID="3" presetClass="exit" presetSubtype="5" fill="hold" nodeType="withEffect">
                                  <p:stCondLst>
                                    <p:cond delay="0"/>
                                  </p:stCondLst>
                                  <p:childTnLst>
                                    <p:animEffect transition="out" filter="blinds(vertical)">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16" presetClass="entr" presetSubtype="37" fill="hold" nodeType="with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barn(outVertical)">
                                      <p:cBhvr>
                                        <p:cTn id="115" dur="3500"/>
                                        <p:tgtEl>
                                          <p:spTgt spid="15"/>
                                        </p:tgtEl>
                                      </p:cBhvr>
                                    </p:animEffect>
                                  </p:childTnLst>
                                </p:cTn>
                              </p:par>
                            </p:childTnLst>
                          </p:cTn>
                        </p:par>
                        <p:par>
                          <p:cTn id="116" fill="hold">
                            <p:stCondLst>
                              <p:cond delay="3500"/>
                            </p:stCondLst>
                            <p:childTnLst>
                              <p:par>
                                <p:cTn id="117" presetID="40" presetClass="entr" presetSubtype="0" fill="hold" grpId="0" nodeType="afterEffect">
                                  <p:stCondLst>
                                    <p:cond delay="0"/>
                                  </p:stCondLst>
                                  <p:iterate type="lt">
                                    <p:tmPct val="10000"/>
                                  </p:iterate>
                                  <p:childTnLst>
                                    <p:set>
                                      <p:cBhvr>
                                        <p:cTn id="118" dur="1" fill="hold">
                                          <p:stCondLst>
                                            <p:cond delay="0"/>
                                          </p:stCondLst>
                                        </p:cTn>
                                        <p:tgtEl>
                                          <p:spTgt spid="16"/>
                                        </p:tgtEl>
                                        <p:attrNameLst>
                                          <p:attrName>style.visibility</p:attrName>
                                        </p:attrNameLst>
                                      </p:cBhvr>
                                      <p:to>
                                        <p:strVal val="visible"/>
                                      </p:to>
                                    </p:set>
                                    <p:animEffect transition="in" filter="fade">
                                      <p:cBhvr>
                                        <p:cTn id="119" dur="1000"/>
                                        <p:tgtEl>
                                          <p:spTgt spid="16"/>
                                        </p:tgtEl>
                                      </p:cBhvr>
                                    </p:animEffect>
                                    <p:anim calcmode="lin" valueType="num">
                                      <p:cBhvr>
                                        <p:cTn id="120" dur="1000" fill="hold"/>
                                        <p:tgtEl>
                                          <p:spTgt spid="16"/>
                                        </p:tgtEl>
                                        <p:attrNameLst>
                                          <p:attrName>ppt_x</p:attrName>
                                        </p:attrNameLst>
                                      </p:cBhvr>
                                      <p:tavLst>
                                        <p:tav tm="0">
                                          <p:val>
                                            <p:strVal val="#ppt_x-.1"/>
                                          </p:val>
                                        </p:tav>
                                        <p:tav tm="100000">
                                          <p:val>
                                            <p:strVal val="#ppt_x"/>
                                          </p:val>
                                        </p:tav>
                                      </p:tavLst>
                                    </p:anim>
                                    <p:anim calcmode="lin" valueType="num">
                                      <p:cBhvr>
                                        <p:cTn id="12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1 Maderuelo-segovia6.jpg"/>
          <p:cNvPicPr>
            <a:picLocks noChangeAspect="1"/>
          </p:cNvPicPr>
          <p:nvPr/>
        </p:nvPicPr>
        <p:blipFill>
          <a:blip r:embed="rId2" cstate="print"/>
          <a:stretch>
            <a:fillRect/>
          </a:stretch>
        </p:blipFill>
        <p:spPr>
          <a:xfrm>
            <a:off x="0" y="0"/>
            <a:ext cx="9144000" cy="57149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si fuera alucinación colectiva o embrujo, el rey envió a Juan Ruiz de Ágreda, Bachiller de su Corte, a certificar el hecho, cosa que hizo ante el propio monarca presentándole además algunas de aquellas piedras caídas del cielo, fofas e inocuas como pelotas de </a:t>
            </a:r>
            <a:r>
              <a:rPr lang="es-ES" i="1" dirty="0" err="1" smtClean="0">
                <a:effectLst>
                  <a:glow rad="101600">
                    <a:srgbClr val="C00000">
                      <a:alpha val="60000"/>
                    </a:srgbClr>
                  </a:glow>
                  <a:outerShdw blurRad="38100" dist="38100" dir="2700000" algn="tl">
                    <a:srgbClr val="000000">
                      <a:alpha val="43137"/>
                    </a:srgbClr>
                  </a:outerShdw>
                </a:effectLst>
              </a:rPr>
              <a:t>poliespán</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ferris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from="(-#ppt_w/2)" to="(#ppt_x)" calcmode="lin" valueType="num">
                                      <p:cBhvr>
                                        <p:cTn id="7" dur="2400" fill="hold">
                                          <p:stCondLst>
                                            <p:cond delay="0"/>
                                          </p:stCondLst>
                                        </p:cTn>
                                        <p:tgtEl>
                                          <p:spTgt spid="3"/>
                                        </p:tgtEl>
                                        <p:attrNameLst>
                                          <p:attrName>ppt_x</p:attrName>
                                        </p:attrNameLst>
                                      </p:cBhvr>
                                    </p:anim>
                                    <p:anim from="0" to="-1.0" calcmode="lin" valueType="num">
                                      <p:cBhvr>
                                        <p:cTn id="8" dur="800" decel="50000" autoRev="1" fill="hold">
                                          <p:stCondLst>
                                            <p:cond delay="2400"/>
                                          </p:stCondLst>
                                        </p:cTn>
                                        <p:tgtEl>
                                          <p:spTgt spid="3"/>
                                        </p:tgtEl>
                                        <p:attrNameLst>
                                          <p:attrName>xshear</p:attrName>
                                        </p:attrNameLst>
                                      </p:cBhvr>
                                    </p:anim>
                                    <p:animScale>
                                      <p:cBhvr>
                                        <p:cTn id="9" dur="800" decel="100000" autoRev="1" fill="hold">
                                          <p:stCondLst>
                                            <p:cond delay="2400"/>
                                          </p:stCondLst>
                                        </p:cTn>
                                        <p:tgtEl>
                                          <p:spTgt spid="3"/>
                                        </p:tgtEl>
                                      </p:cBhvr>
                                      <p:from x="100000" y="100000"/>
                                      <p:to x="80000" y="100000"/>
                                    </p:animScale>
                                    <p:anim by="(#ppt_h/3+#ppt_w*0.1)" calcmode="lin" valueType="num">
                                      <p:cBhvr additive="sum">
                                        <p:cTn id="10" dur="800" decel="100000" autoRev="1" fill="hold">
                                          <p:stCondLst>
                                            <p:cond delay="2400"/>
                                          </p:stCondLst>
                                        </p:cTn>
                                        <p:tgtEl>
                                          <p:spTgt spid="3"/>
                                        </p:tgtEl>
                                        <p:attrNameLst>
                                          <p:attrName>ppt_x</p:attrName>
                                        </p:attrNameLst>
                                      </p:cBhvr>
                                    </p:anim>
                                  </p:childTnLst>
                                </p:cTn>
                              </p:par>
                              <p:par>
                                <p:cTn id="11" presetID="3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4000"/>
                                        <p:tgtEl>
                                          <p:spTgt spid="3"/>
                                        </p:tgtEl>
                                      </p:cBhvr>
                                    </p:animEffect>
                                    <p:anim calcmode="lin" valueType="num">
                                      <p:cBhvr>
                                        <p:cTn id="14" dur="4000" fill="hold"/>
                                        <p:tgtEl>
                                          <p:spTgt spid="3"/>
                                        </p:tgtEl>
                                        <p:attrNameLst>
                                          <p:attrName>style.rotation</p:attrName>
                                        </p:attrNameLst>
                                      </p:cBhvr>
                                      <p:tavLst>
                                        <p:tav tm="0">
                                          <p:val>
                                            <p:fltVal val="720"/>
                                          </p:val>
                                        </p:tav>
                                        <p:tav tm="100000">
                                          <p:val>
                                            <p:fltVal val="0"/>
                                          </p:val>
                                        </p:tav>
                                      </p:tavLst>
                                    </p:anim>
                                    <p:anim calcmode="lin" valueType="num">
                                      <p:cBhvr>
                                        <p:cTn id="15" dur="4000" fill="hold"/>
                                        <p:tgtEl>
                                          <p:spTgt spid="3"/>
                                        </p:tgtEl>
                                        <p:attrNameLst>
                                          <p:attrName>ppt_h</p:attrName>
                                        </p:attrNameLst>
                                      </p:cBhvr>
                                      <p:tavLst>
                                        <p:tav tm="0">
                                          <p:val>
                                            <p:fltVal val="0"/>
                                          </p:val>
                                        </p:tav>
                                        <p:tav tm="100000">
                                          <p:val>
                                            <p:strVal val="#ppt_h"/>
                                          </p:val>
                                        </p:tav>
                                      </p:tavLst>
                                    </p:anim>
                                    <p:anim calcmode="lin" valueType="num">
                                      <p:cBhvr>
                                        <p:cTn id="16" dur="4000" fill="hold"/>
                                        <p:tgtEl>
                                          <p:spTgt spid="3"/>
                                        </p:tgtEl>
                                        <p:attrNameLst>
                                          <p:attrName>ppt_w</p:attrName>
                                        </p:attrNameLst>
                                      </p:cBhvr>
                                      <p:tavLst>
                                        <p:tav tm="0">
                                          <p:val>
                                            <p:fltVal val="0"/>
                                          </p:val>
                                        </p:tav>
                                        <p:tav tm="100000">
                                          <p:val>
                                            <p:strVal val="#ppt_w"/>
                                          </p:val>
                                        </p:tav>
                                      </p:tavLst>
                                    </p:anim>
                                  </p:childTnLst>
                                </p:cTn>
                              </p:par>
                              <p:par>
                                <p:cTn id="17" presetID="23" presetClass="entr" presetSubtype="528" fill="hold" nodeType="withEffect">
                                  <p:stCondLst>
                                    <p:cond delay="300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ppt_w</p:attrName>
                                        </p:attrNameLst>
                                      </p:cBhvr>
                                      <p:tavLst>
                                        <p:tav tm="0">
                                          <p:val>
                                            <p:fltVal val="0"/>
                                          </p:val>
                                        </p:tav>
                                        <p:tav tm="100000">
                                          <p:val>
                                            <p:strVal val="#ppt_w"/>
                                          </p:val>
                                        </p:tav>
                                      </p:tavLst>
                                    </p:anim>
                                    <p:anim calcmode="lin" valueType="num">
                                      <p:cBhvr>
                                        <p:cTn id="20" dur="2000" fill="hold"/>
                                        <p:tgtEl>
                                          <p:spTgt spid="3"/>
                                        </p:tgtEl>
                                        <p:attrNameLst>
                                          <p:attrName>ppt_h</p:attrName>
                                        </p:attrNameLst>
                                      </p:cBhvr>
                                      <p:tavLst>
                                        <p:tav tm="0">
                                          <p:val>
                                            <p:fltVal val="0"/>
                                          </p:val>
                                        </p:tav>
                                        <p:tav tm="100000">
                                          <p:val>
                                            <p:strVal val="#ppt_h"/>
                                          </p:val>
                                        </p:tav>
                                      </p:tavLst>
                                    </p:anim>
                                    <p:anim calcmode="lin" valueType="num">
                                      <p:cBhvr>
                                        <p:cTn id="21" dur="2000" fill="hold"/>
                                        <p:tgtEl>
                                          <p:spTgt spid="3"/>
                                        </p:tgtEl>
                                        <p:attrNameLst>
                                          <p:attrName>ppt_x</p:attrName>
                                        </p:attrNameLst>
                                      </p:cBhvr>
                                      <p:tavLst>
                                        <p:tav tm="0">
                                          <p:val>
                                            <p:fltVal val="0.5"/>
                                          </p:val>
                                        </p:tav>
                                        <p:tav tm="100000">
                                          <p:val>
                                            <p:strVal val="#ppt_x"/>
                                          </p:val>
                                        </p:tav>
                                      </p:tavLst>
                                    </p:anim>
                                    <p:anim calcmode="lin" valueType="num">
                                      <p:cBhvr>
                                        <p:cTn id="22" dur="2000" fill="hold"/>
                                        <p:tgtEl>
                                          <p:spTgt spid="3"/>
                                        </p:tgtEl>
                                        <p:attrNameLst>
                                          <p:attrName>ppt_y</p:attrName>
                                        </p:attrNameLst>
                                      </p:cBhvr>
                                      <p:tavLst>
                                        <p:tav tm="0">
                                          <p:val>
                                            <p:fltVal val="0.5"/>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42 Maderuelo-segovia5.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Menos"/>
          <p:cNvSpPr/>
          <p:nvPr/>
        </p:nvSpPr>
        <p:spPr>
          <a:xfrm>
            <a:off x="0" y="595297"/>
            <a:ext cx="9144000" cy="762000"/>
          </a:xfrm>
          <a:prstGeom prst="mathMinus">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Menos"/>
          <p:cNvSpPr/>
          <p:nvPr/>
        </p:nvSpPr>
        <p:spPr>
          <a:xfrm>
            <a:off x="0" y="4464856"/>
            <a:ext cx="9144000" cy="762000"/>
          </a:xfrm>
          <a:prstGeom prst="mathMinus">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Menos"/>
          <p:cNvSpPr/>
          <p:nvPr/>
        </p:nvSpPr>
        <p:spPr>
          <a:xfrm>
            <a:off x="0" y="1190613"/>
            <a:ext cx="9144000" cy="762000"/>
          </a:xfrm>
          <a:prstGeom prst="mathMinus">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Menos"/>
          <p:cNvSpPr/>
          <p:nvPr/>
        </p:nvSpPr>
        <p:spPr>
          <a:xfrm>
            <a:off x="0" y="3869538"/>
            <a:ext cx="9144000" cy="762000"/>
          </a:xfrm>
          <a:prstGeom prst="mathMinus">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Menos"/>
          <p:cNvSpPr/>
          <p:nvPr/>
        </p:nvSpPr>
        <p:spPr>
          <a:xfrm rot="5400000">
            <a:off x="-1525195" y="2489588"/>
            <a:ext cx="5536426" cy="914400"/>
          </a:xfrm>
          <a:prstGeom prst="mathMinus">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Menos"/>
          <p:cNvSpPr/>
          <p:nvPr/>
        </p:nvSpPr>
        <p:spPr>
          <a:xfrm rot="5400000">
            <a:off x="-739409" y="2489588"/>
            <a:ext cx="5536426" cy="914400"/>
          </a:xfrm>
          <a:prstGeom prst="mathMinus">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Menos"/>
          <p:cNvSpPr/>
          <p:nvPr/>
        </p:nvSpPr>
        <p:spPr>
          <a:xfrm rot="16200000">
            <a:off x="4362457" y="2519353"/>
            <a:ext cx="5476893" cy="914400"/>
          </a:xfrm>
          <a:prstGeom prst="mathMinus">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Menos"/>
          <p:cNvSpPr/>
          <p:nvPr/>
        </p:nvSpPr>
        <p:spPr>
          <a:xfrm rot="16200000">
            <a:off x="5076837" y="2519353"/>
            <a:ext cx="5476893" cy="914400"/>
          </a:xfrm>
          <a:prstGeom prst="mathMinus">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segundo de los hechos portentosos que acumula la historia de </a:t>
            </a:r>
            <a:r>
              <a:rPr lang="es-ES" i="1" dirty="0" err="1" smtClean="0">
                <a:effectLst>
                  <a:glow rad="101600">
                    <a:srgbClr val="C00000">
                      <a:alpha val="60000"/>
                    </a:srgbClr>
                  </a:glow>
                  <a:outerShdw blurRad="38100" dist="38100" dir="2700000" algn="tl">
                    <a:srgbClr val="000000">
                      <a:alpha val="43137"/>
                    </a:srgbClr>
                  </a:outerShdw>
                </a:effectLst>
              </a:rPr>
              <a:t>Maderuelo</a:t>
            </a:r>
            <a:r>
              <a:rPr lang="es-ES" i="1" dirty="0" smtClean="0">
                <a:effectLst>
                  <a:glow rad="101600">
                    <a:srgbClr val="C00000">
                      <a:alpha val="60000"/>
                    </a:srgbClr>
                  </a:glow>
                  <a:outerShdw blurRad="38100" dist="38100" dir="2700000" algn="tl">
                    <a:srgbClr val="000000">
                      <a:alpha val="43137"/>
                    </a:srgbClr>
                  </a:outerShdw>
                </a:effectLst>
              </a:rPr>
              <a:t> tiene que ver con la ermita de la Vera Cruz, templo románico que se salvó -de milagro- de morir ahogado por las aguas del embalse que en 1952 inundó lo que hasta entonces había sido un valle fértil y sombreado.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fallOve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2"/>
                                        </p:tgtEl>
                                        <p:attrNameLst>
                                          <p:attrName>ppt_x</p:attrName>
                                        </p:attrNameLst>
                                      </p:cBhvr>
                                      <p:tavLst>
                                        <p:tav tm="0">
                                          <p:val>
                                            <p:strVal val="ppt_x"/>
                                          </p:val>
                                        </p:tav>
                                        <p:tav tm="100000">
                                          <p:val>
                                            <p:strVal val="ppt_x"/>
                                          </p:val>
                                        </p:tav>
                                      </p:tavLst>
                                    </p:anim>
                                    <p:anim calcmode="lin" valueType="num">
                                      <p:cBhvr additive="base">
                                        <p:cTn id="7" dur="4000"/>
                                        <p:tgtEl>
                                          <p:spTgt spid="2"/>
                                        </p:tgtEl>
                                        <p:attrNameLst>
                                          <p:attrName>ppt_y</p:attrName>
                                        </p:attrNameLst>
                                      </p:cBhvr>
                                      <p:tavLst>
                                        <p:tav tm="0">
                                          <p:val>
                                            <p:strVal val="ppt_y"/>
                                          </p:val>
                                        </p:tav>
                                        <p:tav tm="100000">
                                          <p:val>
                                            <p:strVal val="0-ppt_h/2"/>
                                          </p:val>
                                        </p:tav>
                                      </p:tavLst>
                                    </p:anim>
                                    <p:set>
                                      <p:cBhvr>
                                        <p:cTn id="8" dur="1" fill="hold">
                                          <p:stCondLst>
                                            <p:cond delay="3999"/>
                                          </p:stCondLst>
                                        </p:cTn>
                                        <p:tgtEl>
                                          <p:spTgt spid="2"/>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4000"/>
                                        <p:tgtEl>
                                          <p:spTgt spid="4"/>
                                        </p:tgtEl>
                                        <p:attrNameLst>
                                          <p:attrName>ppt_x</p:attrName>
                                        </p:attrNameLst>
                                      </p:cBhvr>
                                      <p:tavLst>
                                        <p:tav tm="0">
                                          <p:val>
                                            <p:strVal val="ppt_x"/>
                                          </p:val>
                                        </p:tav>
                                        <p:tav tm="100000">
                                          <p:val>
                                            <p:strVal val="ppt_x"/>
                                          </p:val>
                                        </p:tav>
                                      </p:tavLst>
                                    </p:anim>
                                    <p:anim calcmode="lin" valueType="num">
                                      <p:cBhvr additive="base">
                                        <p:cTn id="11" dur="4000"/>
                                        <p:tgtEl>
                                          <p:spTgt spid="4"/>
                                        </p:tgtEl>
                                        <p:attrNameLst>
                                          <p:attrName>ppt_y</p:attrName>
                                        </p:attrNameLst>
                                      </p:cBhvr>
                                      <p:tavLst>
                                        <p:tav tm="0">
                                          <p:val>
                                            <p:strVal val="ppt_y"/>
                                          </p:val>
                                        </p:tav>
                                        <p:tav tm="100000">
                                          <p:val>
                                            <p:strVal val="0-ppt_h/2"/>
                                          </p:val>
                                        </p:tav>
                                      </p:tavLst>
                                    </p:anim>
                                    <p:set>
                                      <p:cBhvr>
                                        <p:cTn id="12" dur="1" fill="hold">
                                          <p:stCondLst>
                                            <p:cond delay="3999"/>
                                          </p:stCondLst>
                                        </p:cTn>
                                        <p:tgtEl>
                                          <p:spTgt spid="4"/>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4000"/>
                                        <p:tgtEl>
                                          <p:spTgt spid="6"/>
                                        </p:tgtEl>
                                        <p:attrNameLst>
                                          <p:attrName>ppt_x</p:attrName>
                                        </p:attrNameLst>
                                      </p:cBhvr>
                                      <p:tavLst>
                                        <p:tav tm="0">
                                          <p:val>
                                            <p:strVal val="ppt_x"/>
                                          </p:val>
                                        </p:tav>
                                        <p:tav tm="100000">
                                          <p:val>
                                            <p:strVal val="0-ppt_w/2"/>
                                          </p:val>
                                        </p:tav>
                                      </p:tavLst>
                                    </p:anim>
                                    <p:anim calcmode="lin" valueType="num">
                                      <p:cBhvr additive="base">
                                        <p:cTn id="15" dur="4000"/>
                                        <p:tgtEl>
                                          <p:spTgt spid="6"/>
                                        </p:tgtEl>
                                        <p:attrNameLst>
                                          <p:attrName>ppt_y</p:attrName>
                                        </p:attrNameLst>
                                      </p:cBhvr>
                                      <p:tavLst>
                                        <p:tav tm="0">
                                          <p:val>
                                            <p:strVal val="ppt_y"/>
                                          </p:val>
                                        </p:tav>
                                        <p:tav tm="100000">
                                          <p:val>
                                            <p:strVal val="ppt_y"/>
                                          </p:val>
                                        </p:tav>
                                      </p:tavLst>
                                    </p:anim>
                                    <p:set>
                                      <p:cBhvr>
                                        <p:cTn id="16" dur="1" fill="hold">
                                          <p:stCondLst>
                                            <p:cond delay="3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4000"/>
                                        <p:tgtEl>
                                          <p:spTgt spid="7"/>
                                        </p:tgtEl>
                                        <p:attrNameLst>
                                          <p:attrName>ppt_x</p:attrName>
                                        </p:attrNameLst>
                                      </p:cBhvr>
                                      <p:tavLst>
                                        <p:tav tm="0">
                                          <p:val>
                                            <p:strVal val="ppt_x"/>
                                          </p:val>
                                        </p:tav>
                                        <p:tav tm="100000">
                                          <p:val>
                                            <p:strVal val="0-ppt_w/2"/>
                                          </p:val>
                                        </p:tav>
                                      </p:tavLst>
                                    </p:anim>
                                    <p:anim calcmode="lin" valueType="num">
                                      <p:cBhvr additive="base">
                                        <p:cTn id="19" dur="4000"/>
                                        <p:tgtEl>
                                          <p:spTgt spid="7"/>
                                        </p:tgtEl>
                                        <p:attrNameLst>
                                          <p:attrName>ppt_y</p:attrName>
                                        </p:attrNameLst>
                                      </p:cBhvr>
                                      <p:tavLst>
                                        <p:tav tm="0">
                                          <p:val>
                                            <p:strVal val="ppt_y"/>
                                          </p:val>
                                        </p:tav>
                                        <p:tav tm="100000">
                                          <p:val>
                                            <p:strVal val="ppt_y"/>
                                          </p:val>
                                        </p:tav>
                                      </p:tavLst>
                                    </p:anim>
                                    <p:set>
                                      <p:cBhvr>
                                        <p:cTn id="20" dur="1" fill="hold">
                                          <p:stCondLst>
                                            <p:cond delay="3999"/>
                                          </p:stCondLst>
                                        </p:cTn>
                                        <p:tgtEl>
                                          <p:spTgt spid="7"/>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4000"/>
                                        <p:tgtEl>
                                          <p:spTgt spid="8"/>
                                        </p:tgtEl>
                                        <p:attrNameLst>
                                          <p:attrName>ppt_x</p:attrName>
                                        </p:attrNameLst>
                                      </p:cBhvr>
                                      <p:tavLst>
                                        <p:tav tm="0">
                                          <p:val>
                                            <p:strVal val="ppt_x"/>
                                          </p:val>
                                        </p:tav>
                                        <p:tav tm="100000">
                                          <p:val>
                                            <p:strVal val="1+ppt_w/2"/>
                                          </p:val>
                                        </p:tav>
                                      </p:tavLst>
                                    </p:anim>
                                    <p:anim calcmode="lin" valueType="num">
                                      <p:cBhvr additive="base">
                                        <p:cTn id="23" dur="4000"/>
                                        <p:tgtEl>
                                          <p:spTgt spid="8"/>
                                        </p:tgtEl>
                                        <p:attrNameLst>
                                          <p:attrName>ppt_y</p:attrName>
                                        </p:attrNameLst>
                                      </p:cBhvr>
                                      <p:tavLst>
                                        <p:tav tm="0">
                                          <p:val>
                                            <p:strVal val="ppt_y"/>
                                          </p:val>
                                        </p:tav>
                                        <p:tav tm="100000">
                                          <p:val>
                                            <p:strVal val="ppt_y"/>
                                          </p:val>
                                        </p:tav>
                                      </p:tavLst>
                                    </p:anim>
                                    <p:set>
                                      <p:cBhvr>
                                        <p:cTn id="24" dur="1" fill="hold">
                                          <p:stCondLst>
                                            <p:cond delay="3999"/>
                                          </p:stCondLst>
                                        </p:cTn>
                                        <p:tgtEl>
                                          <p:spTgt spid="8"/>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4000"/>
                                        <p:tgtEl>
                                          <p:spTgt spid="9"/>
                                        </p:tgtEl>
                                        <p:attrNameLst>
                                          <p:attrName>ppt_x</p:attrName>
                                        </p:attrNameLst>
                                      </p:cBhvr>
                                      <p:tavLst>
                                        <p:tav tm="0">
                                          <p:val>
                                            <p:strVal val="ppt_x"/>
                                          </p:val>
                                        </p:tav>
                                        <p:tav tm="100000">
                                          <p:val>
                                            <p:strVal val="1+ppt_w/2"/>
                                          </p:val>
                                        </p:tav>
                                      </p:tavLst>
                                    </p:anim>
                                    <p:anim calcmode="lin" valueType="num">
                                      <p:cBhvr additive="base">
                                        <p:cTn id="27" dur="4000"/>
                                        <p:tgtEl>
                                          <p:spTgt spid="9"/>
                                        </p:tgtEl>
                                        <p:attrNameLst>
                                          <p:attrName>ppt_y</p:attrName>
                                        </p:attrNameLst>
                                      </p:cBhvr>
                                      <p:tavLst>
                                        <p:tav tm="0">
                                          <p:val>
                                            <p:strVal val="ppt_y"/>
                                          </p:val>
                                        </p:tav>
                                        <p:tav tm="100000">
                                          <p:val>
                                            <p:strVal val="ppt_y"/>
                                          </p:val>
                                        </p:tav>
                                      </p:tavLst>
                                    </p:anim>
                                    <p:set>
                                      <p:cBhvr>
                                        <p:cTn id="28" dur="1" fill="hold">
                                          <p:stCondLst>
                                            <p:cond delay="3999"/>
                                          </p:stCondLst>
                                        </p:cTn>
                                        <p:tgtEl>
                                          <p:spTgt spid="9"/>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4000"/>
                                        <p:tgtEl>
                                          <p:spTgt spid="3"/>
                                        </p:tgtEl>
                                        <p:attrNameLst>
                                          <p:attrName>ppt_x</p:attrName>
                                        </p:attrNameLst>
                                      </p:cBhvr>
                                      <p:tavLst>
                                        <p:tav tm="0">
                                          <p:val>
                                            <p:strVal val="ppt_x"/>
                                          </p:val>
                                        </p:tav>
                                        <p:tav tm="100000">
                                          <p:val>
                                            <p:strVal val="ppt_x"/>
                                          </p:val>
                                        </p:tav>
                                      </p:tavLst>
                                    </p:anim>
                                    <p:anim calcmode="lin" valueType="num">
                                      <p:cBhvr additive="base">
                                        <p:cTn id="31" dur="4000"/>
                                        <p:tgtEl>
                                          <p:spTgt spid="3"/>
                                        </p:tgtEl>
                                        <p:attrNameLst>
                                          <p:attrName>ppt_y</p:attrName>
                                        </p:attrNameLst>
                                      </p:cBhvr>
                                      <p:tavLst>
                                        <p:tav tm="0">
                                          <p:val>
                                            <p:strVal val="ppt_y"/>
                                          </p:val>
                                        </p:tav>
                                        <p:tav tm="100000">
                                          <p:val>
                                            <p:strVal val="1+ppt_h/2"/>
                                          </p:val>
                                        </p:tav>
                                      </p:tavLst>
                                    </p:anim>
                                    <p:set>
                                      <p:cBhvr>
                                        <p:cTn id="32" dur="1" fill="hold">
                                          <p:stCondLst>
                                            <p:cond delay="3999"/>
                                          </p:stCondLst>
                                        </p:cTn>
                                        <p:tgtEl>
                                          <p:spTgt spid="3"/>
                                        </p:tgtEl>
                                        <p:attrNameLst>
                                          <p:attrName>style.visibility</p:attrName>
                                        </p:attrNameLst>
                                      </p:cBhvr>
                                      <p:to>
                                        <p:strVal val="hidden"/>
                                      </p:to>
                                    </p:set>
                                  </p:childTnLst>
                                </p:cTn>
                              </p:par>
                              <p:par>
                                <p:cTn id="33" presetID="2" presetClass="exit" presetSubtype="4" fill="hold" nodeType="withEffect">
                                  <p:stCondLst>
                                    <p:cond delay="0"/>
                                  </p:stCondLst>
                                  <p:childTnLst>
                                    <p:anim calcmode="lin" valueType="num">
                                      <p:cBhvr additive="base">
                                        <p:cTn id="34" dur="4000"/>
                                        <p:tgtEl>
                                          <p:spTgt spid="5"/>
                                        </p:tgtEl>
                                        <p:attrNameLst>
                                          <p:attrName>ppt_x</p:attrName>
                                        </p:attrNameLst>
                                      </p:cBhvr>
                                      <p:tavLst>
                                        <p:tav tm="0">
                                          <p:val>
                                            <p:strVal val="ppt_x"/>
                                          </p:val>
                                        </p:tav>
                                        <p:tav tm="100000">
                                          <p:val>
                                            <p:strVal val="ppt_x"/>
                                          </p:val>
                                        </p:tav>
                                      </p:tavLst>
                                    </p:anim>
                                    <p:anim calcmode="lin" valueType="num">
                                      <p:cBhvr additive="base">
                                        <p:cTn id="35" dur="4000"/>
                                        <p:tgtEl>
                                          <p:spTgt spid="5"/>
                                        </p:tgtEl>
                                        <p:attrNameLst>
                                          <p:attrName>ppt_y</p:attrName>
                                        </p:attrNameLst>
                                      </p:cBhvr>
                                      <p:tavLst>
                                        <p:tav tm="0">
                                          <p:val>
                                            <p:strVal val="ppt_y"/>
                                          </p:val>
                                        </p:tav>
                                        <p:tav tm="100000">
                                          <p:val>
                                            <p:strVal val="1+ppt_h/2"/>
                                          </p:val>
                                        </p:tav>
                                      </p:tavLst>
                                    </p:anim>
                                    <p:set>
                                      <p:cBhvr>
                                        <p:cTn id="36" dur="1" fill="hold">
                                          <p:stCondLst>
                                            <p:cond delay="3999"/>
                                          </p:stCondLst>
                                        </p:cTn>
                                        <p:tgtEl>
                                          <p:spTgt spid="5"/>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4000" fill="hold"/>
                                        <p:tgtEl>
                                          <p:spTgt spid="12"/>
                                        </p:tgtEl>
                                        <p:attrNameLst>
                                          <p:attrName>ppt_w</p:attrName>
                                        </p:attrNameLst>
                                      </p:cBhvr>
                                      <p:tavLst>
                                        <p:tav tm="0">
                                          <p:val>
                                            <p:fltVal val="0"/>
                                          </p:val>
                                        </p:tav>
                                        <p:tav tm="100000">
                                          <p:val>
                                            <p:strVal val="#ppt_w"/>
                                          </p:val>
                                        </p:tav>
                                      </p:tavLst>
                                    </p:anim>
                                    <p:anim calcmode="lin" valueType="num">
                                      <p:cBhvr>
                                        <p:cTn id="40" dur="4000" fill="hold"/>
                                        <p:tgtEl>
                                          <p:spTgt spid="12"/>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1"/>
                                        </p:tgtEl>
                                        <p:attrNameLst>
                                          <p:attrName>style.visibility</p:attrName>
                                        </p:attrNameLst>
                                      </p:cBhvr>
                                      <p:to>
                                        <p:strVal val="visible"/>
                                      </p:to>
                                    </p:set>
                                    <p:animEffect transition="in" filter="fade">
                                      <p:cBhvr>
                                        <p:cTn id="44" dur="1000"/>
                                        <p:tgtEl>
                                          <p:spTgt spid="11"/>
                                        </p:tgtEl>
                                      </p:cBhvr>
                                    </p:animEffect>
                                    <p:anim calcmode="lin" valueType="num">
                                      <p:cBhvr>
                                        <p:cTn id="45" dur="1000" fill="hold"/>
                                        <p:tgtEl>
                                          <p:spTgt spid="11"/>
                                        </p:tgtEl>
                                        <p:attrNameLst>
                                          <p:attrName>ppt_x</p:attrName>
                                        </p:attrNameLst>
                                      </p:cBhvr>
                                      <p:tavLst>
                                        <p:tav tm="0">
                                          <p:val>
                                            <p:strVal val="#ppt_x-.1"/>
                                          </p:val>
                                        </p:tav>
                                        <p:tav tm="100000">
                                          <p:val>
                                            <p:strVal val="#ppt_x"/>
                                          </p:val>
                                        </p:tav>
                                      </p:tavLst>
                                    </p:anim>
                                    <p:anim calcmode="lin" valueType="num">
                                      <p:cBhvr>
                                        <p:cTn id="4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od_article45828448_4f84c60ddb5a2.png"/>
          <p:cNvPicPr>
            <a:picLocks noGrp="1" noChangeAspect="1"/>
          </p:cNvPicPr>
          <p:nvPr>
            <p:ph idx="1"/>
          </p:nvPr>
        </p:nvPicPr>
        <p:blipFill>
          <a:blip r:embed="rId2" cstate="print"/>
          <a:stretch>
            <a:fillRect/>
          </a:stretch>
        </p:blipFill>
        <p:spPr>
          <a:xfrm>
            <a:off x="0" y="0"/>
            <a:ext cx="5472608"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3 Marcador de contenido" descr="mod_article45828448_4f84c60ddb5a2.png"/>
          <p:cNvPicPr>
            <a:picLocks noChangeAspect="1"/>
          </p:cNvPicPr>
          <p:nvPr/>
        </p:nvPicPr>
        <p:blipFill>
          <a:blip r:embed="rId2" cstate="print"/>
          <a:stretch>
            <a:fillRect/>
          </a:stretch>
        </p:blipFill>
        <p:spPr bwMode="auto">
          <a:xfrm>
            <a:off x="0" y="0"/>
            <a:ext cx="547260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652120" y="1561356"/>
            <a:ext cx="3240360"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Otro hecho portentoso que atrae más turistas que Mickey en </a:t>
            </a:r>
            <a:r>
              <a:rPr lang="es-ES" sz="2000" i="1" dirty="0" err="1" smtClean="0">
                <a:effectLst>
                  <a:glow rad="101600">
                    <a:srgbClr val="C00000">
                      <a:alpha val="60000"/>
                    </a:srgbClr>
                  </a:glow>
                  <a:outerShdw blurRad="38100" dist="38100" dir="2700000" algn="tl">
                    <a:srgbClr val="000000">
                      <a:alpha val="43137"/>
                    </a:srgbClr>
                  </a:outerShdw>
                </a:effectLst>
              </a:rPr>
              <a:t>Eurodisney</a:t>
            </a:r>
            <a:r>
              <a:rPr lang="es-ES" sz="2000" i="1" dirty="0" smtClean="0">
                <a:effectLst>
                  <a:glow rad="101600">
                    <a:srgbClr val="C00000">
                      <a:alpha val="60000"/>
                    </a:srgbClr>
                  </a:glow>
                  <a:outerShdw blurRad="38100" dist="38100" dir="2700000" algn="tl">
                    <a:srgbClr val="000000">
                      <a:alpha val="43137"/>
                    </a:srgbClr>
                  </a:outerShdw>
                </a:effectLst>
              </a:rPr>
              <a:t> es la aparición –esta vez casual- de la momia de una moza en la iglesia de Santa María mientras se realizaban unas reformas.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comb dir="vert"/>
      </p:transition>
    </mc:Choice>
    <mc:Fallback xmlns="">
      <p:transition spd="slow" advTm="25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fltVal val="0"/>
                                          </p:val>
                                        </p:tav>
                                        <p:tav tm="100000">
                                          <p:val>
                                            <p:strVal val="#ppt_w"/>
                                          </p:val>
                                        </p:tav>
                                      </p:tavLst>
                                    </p:anim>
                                    <p:anim calcmode="lin" valueType="num">
                                      <p:cBhvr>
                                        <p:cTn id="15" dur="4000" fill="hold"/>
                                        <p:tgtEl>
                                          <p:spTgt spid="7"/>
                                        </p:tgtEl>
                                        <p:attrNameLst>
                                          <p:attrName>ppt_h</p:attrName>
                                        </p:attrNameLst>
                                      </p:cBhvr>
                                      <p:tavLst>
                                        <p:tav tm="0">
                                          <p:val>
                                            <p:strVal val="#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4000"/>
                                        <p:tgtEl>
                                          <p:spTgt spid="7"/>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3 Marcador de contenido" descr="2624.jpg"/>
          <p:cNvPicPr>
            <a:picLocks noChangeAspect="1"/>
          </p:cNvPicPr>
          <p:nvPr/>
        </p:nvPicPr>
        <p:blipFill>
          <a:blip r:embed="rId2" cstate="print"/>
          <a:stretch>
            <a:fillRect/>
          </a:stretch>
        </p:blipFill>
        <p:spPr bwMode="auto">
          <a:xfrm>
            <a:off x="0" y="0"/>
            <a:ext cx="5292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Marcador de contenido" descr="2624.jpg"/>
          <p:cNvPicPr>
            <a:picLocks noGrp="1" noChangeAspect="1"/>
          </p:cNvPicPr>
          <p:nvPr>
            <p:ph idx="1"/>
          </p:nvPr>
        </p:nvPicPr>
        <p:blipFill>
          <a:blip r:embed="rId2" cstate="print"/>
          <a:stretch>
            <a:fillRect/>
          </a:stretch>
        </p:blipFill>
        <p:spPr>
          <a:xfrm>
            <a:off x="0" y="0"/>
            <a:ext cx="529208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580112" y="3865612"/>
            <a:ext cx="3312368" cy="163121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puerta del Arco es uno de los restos más visibles de la muralla que rodeó la localidad de </a:t>
            </a:r>
            <a:r>
              <a:rPr lang="es-ES" sz="2000" b="1" i="1" dirty="0" err="1" smtClean="0">
                <a:effectLst>
                  <a:glow rad="101600">
                    <a:srgbClr val="C00000">
                      <a:alpha val="60000"/>
                    </a:srgbClr>
                  </a:glow>
                  <a:outerShdw blurRad="38100" dist="38100" dir="2700000" algn="tl">
                    <a:srgbClr val="000000">
                      <a:alpha val="43137"/>
                    </a:srgbClr>
                  </a:outerShdw>
                </a:effectLst>
              </a:rPr>
              <a:t>Maderuelo</a:t>
            </a:r>
            <a:r>
              <a:rPr lang="es-ES" sz="2000" b="1" i="1" dirty="0" smtClean="0">
                <a:effectLst>
                  <a:glow rad="101600">
                    <a:srgbClr val="C00000">
                      <a:alpha val="60000"/>
                    </a:srgbClr>
                  </a:glow>
                  <a:outerShdw blurRad="38100" dist="38100" dir="2700000" algn="tl">
                    <a:srgbClr val="000000">
                      <a:alpha val="43137"/>
                    </a:srgbClr>
                  </a:outerShdw>
                </a:effectLst>
              </a:rPr>
              <a:t>.</a:t>
            </a:r>
            <a:endParaRPr lang="es-ES" sz="2000" b="1"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5508104" y="697260"/>
            <a:ext cx="3312368"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Fue al mover una loseta cuando apareció el cuerpo incorrupto de una moza rubia en la capilla de los Chávez con visos de llevar allí más de 500 primaveras, pero tal cual: vestidita como para ir de boda, limpia, arreglada y como dormida.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blinds/>
      </p:transition>
    </mc:Choice>
    <mc:Fallback xmlns="">
      <p:transition spd="slow" advTm="38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4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ox(out)">
                                      <p:cBhvr>
                                        <p:cTn id="10" dur="4000"/>
                                        <p:tgtEl>
                                          <p:spTgt spid="8"/>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par>
                          <p:cTn id="17" fill="hold">
                            <p:stCondLst>
                              <p:cond delay="24200"/>
                            </p:stCondLst>
                            <p:childTnLst>
                              <p:par>
                                <p:cTn id="18" presetID="40" presetClass="entr" presetSubtype="0" fill="hold" grpId="0" nodeType="afterEffect">
                                  <p:stCondLst>
                                    <p:cond delay="10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5 Maderelo pueblo10.jpg"/>
          <p:cNvPicPr>
            <a:picLocks noChangeAspect="1"/>
          </p:cNvPicPr>
          <p:nvPr/>
        </p:nvPicPr>
        <p:blipFill>
          <a:blip r:embed="rId2" cstate="print"/>
          <a:stretch>
            <a:fillRect/>
          </a:stretch>
        </p:blipFill>
        <p:spPr>
          <a:xfrm>
            <a:off x="0" y="0"/>
            <a:ext cx="5364088"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652120" y="1633364"/>
            <a:ext cx="3312368"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Hoy se ve –sin nada de aquel </a:t>
            </a:r>
            <a:r>
              <a:rPr lang="es-ES" sz="2000" i="1" dirty="0" err="1" smtClean="0">
                <a:effectLst>
                  <a:glow rad="101600">
                    <a:srgbClr val="C00000">
                      <a:alpha val="60000"/>
                    </a:srgbClr>
                  </a:glow>
                  <a:outerShdw blurRad="38100" dist="38100" dir="2700000" algn="tl">
                    <a:srgbClr val="000000">
                      <a:alpha val="43137"/>
                    </a:srgbClr>
                  </a:outerShdw>
                </a:effectLst>
              </a:rPr>
              <a:t>glamour</a:t>
            </a:r>
            <a:r>
              <a:rPr lang="es-ES" sz="2000" i="1" dirty="0" smtClean="0">
                <a:effectLst>
                  <a:glow rad="101600">
                    <a:srgbClr val="C00000">
                      <a:alpha val="60000"/>
                    </a:srgbClr>
                  </a:glow>
                  <a:outerShdw blurRad="38100" dist="38100" dir="2700000" algn="tl">
                    <a:srgbClr val="000000">
                      <a:alpha val="43137"/>
                    </a:srgbClr>
                  </a:outerShdw>
                </a:effectLst>
              </a:rPr>
              <a:t>- tras los cristales de una urna puesta por los vecinos para evitar la rapiña del tropel de curiosos que por dejarla casi la dejan hasta sin huesos.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checker dir="vert"/>
      </p:transition>
    </mc:Choice>
    <mc:Fallback xmlns="">
      <p:transition spd="slow" advTm="24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Scale>
                                      <p:cBhvr>
                                        <p:cTn id="7" dur="4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4000" decel="50000" fill="hold">
                                          <p:stCondLst>
                                            <p:cond delay="0"/>
                                          </p:stCondLst>
                                        </p:cTn>
                                        <p:tgtEl>
                                          <p:spTgt spid="3"/>
                                        </p:tgtEl>
                                        <p:attrNameLst>
                                          <p:attrName>ppt_x</p:attrName>
                                          <p:attrName>ppt_y</p:attrName>
                                        </p:attrNameLst>
                                      </p:cBhvr>
                                    </p:animMotion>
                                    <p:animEffect transition="in" filter="fade">
                                      <p:cBhvr>
                                        <p:cTn id="9" dur="4000"/>
                                        <p:tgtEl>
                                          <p:spTgt spid="3"/>
                                        </p:tgtEl>
                                      </p:cBhvr>
                                    </p:animEffect>
                                  </p:childTnLst>
                                </p:cTn>
                              </p:par>
                              <p:par>
                                <p:cTn id="10" presetID="39" presetClass="entr" presetSubtype="0" accel="10000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4000" fill="hold"/>
                                        <p:tgtEl>
                                          <p:spTgt spid="3"/>
                                        </p:tgtEl>
                                        <p:attrNameLst>
                                          <p:attrName>ppt_h</p:attrName>
                                        </p:attrNameLst>
                                      </p:cBhvr>
                                      <p:tavLst>
                                        <p:tav tm="0">
                                          <p:val>
                                            <p:strVal val="#ppt_h/20"/>
                                          </p:val>
                                        </p:tav>
                                        <p:tav tm="50000">
                                          <p:val>
                                            <p:strVal val="#ppt_h/20"/>
                                          </p:val>
                                        </p:tav>
                                        <p:tav tm="100000">
                                          <p:val>
                                            <p:strVal val="#ppt_h"/>
                                          </p:val>
                                        </p:tav>
                                      </p:tavLst>
                                    </p:anim>
                                    <p:anim calcmode="lin" valueType="num">
                                      <p:cBhvr>
                                        <p:cTn id="13" dur="4000" fill="hold"/>
                                        <p:tgtEl>
                                          <p:spTgt spid="3"/>
                                        </p:tgtEl>
                                        <p:attrNameLst>
                                          <p:attrName>ppt_w</p:attrName>
                                        </p:attrNameLst>
                                      </p:cBhvr>
                                      <p:tavLst>
                                        <p:tav tm="0">
                                          <p:val>
                                            <p:strVal val="#ppt_w+.3"/>
                                          </p:val>
                                        </p:tav>
                                        <p:tav tm="50000">
                                          <p:val>
                                            <p:strVal val="#ppt_w+.3"/>
                                          </p:val>
                                        </p:tav>
                                        <p:tav tm="100000">
                                          <p:val>
                                            <p:strVal val="#ppt_w"/>
                                          </p:val>
                                        </p:tav>
                                      </p:tavLst>
                                    </p:anim>
                                    <p:anim calcmode="lin" valueType="num">
                                      <p:cBhvr>
                                        <p:cTn id="14" dur="4000" fill="hold"/>
                                        <p:tgtEl>
                                          <p:spTgt spid="3"/>
                                        </p:tgtEl>
                                        <p:attrNameLst>
                                          <p:attrName>ppt_x</p:attrName>
                                        </p:attrNameLst>
                                      </p:cBhvr>
                                      <p:tavLst>
                                        <p:tav tm="0">
                                          <p:val>
                                            <p:strVal val="#ppt_x-.3"/>
                                          </p:val>
                                        </p:tav>
                                        <p:tav tm="50000">
                                          <p:val>
                                            <p:strVal val="#ppt_x"/>
                                          </p:val>
                                        </p:tav>
                                        <p:tav tm="100000">
                                          <p:val>
                                            <p:strVal val="#ppt_x"/>
                                          </p:val>
                                        </p:tav>
                                      </p:tavLst>
                                    </p:anim>
                                    <p:anim calcmode="lin" valueType="num">
                                      <p:cBhvr>
                                        <p:cTn id="15" dur="4000" fill="hold"/>
                                        <p:tgtEl>
                                          <p:spTgt spid="3"/>
                                        </p:tgtEl>
                                        <p:attrNameLst>
                                          <p:attrName>ppt_y</p:attrName>
                                        </p:attrNameLst>
                                      </p:cBhvr>
                                      <p:tavLst>
                                        <p:tav tm="0">
                                          <p:val>
                                            <p:strVal val="#ppt_y"/>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4000" fill="hold"/>
                                        <p:tgtEl>
                                          <p:spTgt spid="3"/>
                                        </p:tgtEl>
                                        <p:attrNameLst>
                                          <p:attrName>ppt_x</p:attrName>
                                        </p:attrNameLst>
                                      </p:cBhvr>
                                      <p:tavLst>
                                        <p:tav tm="0">
                                          <p:val>
                                            <p:strVal val="#ppt_x"/>
                                          </p:val>
                                        </p:tav>
                                        <p:tav tm="100000">
                                          <p:val>
                                            <p:strVal val="#ppt_x"/>
                                          </p:val>
                                        </p:tav>
                                      </p:tavLst>
                                    </p:anim>
                                    <p:anim calcmode="lin" valueType="num">
                                      <p:cBhvr additive="base">
                                        <p:cTn id="19" dur="4000" fill="hold"/>
                                        <p:tgtEl>
                                          <p:spTgt spid="3"/>
                                        </p:tgtEl>
                                        <p:attrNameLst>
                                          <p:attrName>ppt_y</p:attrName>
                                        </p:attrNameLst>
                                      </p:cBhvr>
                                      <p:tavLst>
                                        <p:tav tm="0">
                                          <p:val>
                                            <p:strVal val="1+#ppt_h/2"/>
                                          </p:val>
                                        </p:tav>
                                        <p:tav tm="100000">
                                          <p:val>
                                            <p:strVal val="#ppt_y"/>
                                          </p:val>
                                        </p:tav>
                                      </p:tavLst>
                                    </p:anim>
                                  </p:childTnLst>
                                </p:cTn>
                              </p:par>
                              <p:par>
                                <p:cTn id="20" presetID="6" presetClass="emph" presetSubtype="0" accel="50000" decel="50000" autoRev="1" fill="hold" nodeType="withEffect">
                                  <p:stCondLst>
                                    <p:cond delay="0"/>
                                  </p:stCondLst>
                                  <p:childTnLst>
                                    <p:animScale>
                                      <p:cBhvr>
                                        <p:cTn id="21" dur="2500" fill="hold"/>
                                        <p:tgtEl>
                                          <p:spTgt spid="3"/>
                                        </p:tgtEl>
                                      </p:cBhvr>
                                      <p:by x="20000" y="20000"/>
                                    </p:animScale>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46.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Triángulo rectángulo"/>
          <p:cNvSpPr/>
          <p:nvPr/>
        </p:nvSpPr>
        <p:spPr>
          <a:xfrm>
            <a:off x="0" y="0"/>
            <a:ext cx="2143108" cy="5715000"/>
          </a:xfrm>
          <a:prstGeom prst="rtTriangle">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Triángulo rectángulo"/>
          <p:cNvSpPr/>
          <p:nvPr/>
        </p:nvSpPr>
        <p:spPr>
          <a:xfrm rot="5400000">
            <a:off x="3708801" y="-3708801"/>
            <a:ext cx="1726398" cy="9144000"/>
          </a:xfrm>
          <a:prstGeom prst="rtTriangle">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Triángulo rectángulo"/>
          <p:cNvSpPr/>
          <p:nvPr/>
        </p:nvSpPr>
        <p:spPr>
          <a:xfrm rot="16200000">
            <a:off x="3738568" y="309567"/>
            <a:ext cx="1666867" cy="9144000"/>
          </a:xfrm>
          <a:prstGeom prst="rtTriangle">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rectángulo"/>
          <p:cNvSpPr/>
          <p:nvPr/>
        </p:nvSpPr>
        <p:spPr>
          <a:xfrm rot="10800000">
            <a:off x="7215206" y="0"/>
            <a:ext cx="1928794" cy="5715000"/>
          </a:xfrm>
          <a:prstGeom prst="rtTriangle">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uadroTexto"/>
          <p:cNvSpPr txBox="1"/>
          <p:nvPr/>
        </p:nvSpPr>
        <p:spPr>
          <a:xfrm>
            <a:off x="395536"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suma y sigue, porque en </a:t>
            </a:r>
            <a:r>
              <a:rPr lang="es-ES" i="1" dirty="0" err="1" smtClean="0">
                <a:effectLst>
                  <a:glow rad="101600">
                    <a:srgbClr val="C00000">
                      <a:alpha val="60000"/>
                    </a:srgbClr>
                  </a:glow>
                  <a:outerShdw blurRad="38100" dist="38100" dir="2700000" algn="tl">
                    <a:srgbClr val="000000">
                      <a:alpha val="43137"/>
                    </a:srgbClr>
                  </a:outerShdw>
                </a:effectLst>
              </a:rPr>
              <a:t>Maderuelo</a:t>
            </a:r>
            <a:r>
              <a:rPr lang="es-ES" i="1" dirty="0" smtClean="0">
                <a:effectLst>
                  <a:glow rad="101600">
                    <a:srgbClr val="C00000">
                      <a:alpha val="60000"/>
                    </a:srgbClr>
                  </a:glow>
                  <a:outerShdw blurRad="38100" dist="38100" dir="2700000" algn="tl">
                    <a:srgbClr val="000000">
                      <a:alpha val="43137"/>
                    </a:srgbClr>
                  </a:outerShdw>
                </a:effectLst>
              </a:rPr>
              <a:t> se habla de túneles portentosos que corren por debajo de la población, en alguno de cuyos rincones secretos se hallaría el valioso tesoro nunca encontrado de don Álvaro de Luna, señor de la villa en el siglo XV.</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lythrough/>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ppt_w/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ppt_x</p:attrName>
                                        </p:attrNameLst>
                                      </p:cBhvr>
                                      <p:tavLst>
                                        <p:tav tm="0">
                                          <p:val>
                                            <p:strVal val="#ppt_x"/>
                                          </p:val>
                                        </p:tav>
                                        <p:tav tm="100000">
                                          <p:val>
                                            <p:strVal val="#ppt_x"/>
                                          </p:val>
                                        </p:tav>
                                      </p:tavLst>
                                    </p:anim>
                                    <p:anim calcmode="lin" valueType="num">
                                      <p:cBhvr>
                                        <p:cTn id="14" dur="3000" fill="hold"/>
                                        <p:tgtEl>
                                          <p:spTgt spid="5"/>
                                        </p:tgtEl>
                                        <p:attrNameLst>
                                          <p:attrName>ppt_y</p:attrName>
                                        </p:attrNameLst>
                                      </p:cBhvr>
                                      <p:tavLst>
                                        <p:tav tm="0">
                                          <p:val>
                                            <p:strVal val="#ppt_y-#ppt_h/2"/>
                                          </p:val>
                                        </p:tav>
                                        <p:tav tm="100000">
                                          <p:val>
                                            <p:strVal val="#ppt_y"/>
                                          </p:val>
                                        </p:tav>
                                      </p:tavLst>
                                    </p:anim>
                                    <p:anim calcmode="lin" valueType="num">
                                      <p:cBhvr>
                                        <p:cTn id="15" dur="3000" fill="hold"/>
                                        <p:tgtEl>
                                          <p:spTgt spid="5"/>
                                        </p:tgtEl>
                                        <p:attrNameLst>
                                          <p:attrName>ppt_w</p:attrName>
                                        </p:attrNameLst>
                                      </p:cBhvr>
                                      <p:tavLst>
                                        <p:tav tm="0">
                                          <p:val>
                                            <p:strVal val="#ppt_w"/>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childTnLst>
                                </p:cTn>
                              </p:par>
                              <p:par>
                                <p:cTn id="17" presetID="17"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ppt_x</p:attrName>
                                        </p:attrNameLst>
                                      </p:cBhvr>
                                      <p:tavLst>
                                        <p:tav tm="0">
                                          <p:val>
                                            <p:strVal val="#ppt_x"/>
                                          </p:val>
                                        </p:tav>
                                        <p:tav tm="100000">
                                          <p:val>
                                            <p:strVal val="#ppt_x"/>
                                          </p:val>
                                        </p:tav>
                                      </p:tavLst>
                                    </p:anim>
                                    <p:anim calcmode="lin" valueType="num">
                                      <p:cBhvr>
                                        <p:cTn id="26" dur="3000" fill="hold"/>
                                        <p:tgtEl>
                                          <p:spTgt spid="2"/>
                                        </p:tgtEl>
                                        <p:attrNameLst>
                                          <p:attrName>ppt_y</p:attrName>
                                        </p:attrNameLst>
                                      </p:cBhvr>
                                      <p:tavLst>
                                        <p:tav tm="0">
                                          <p:val>
                                            <p:strVal val="#ppt_y+#ppt_h/2"/>
                                          </p:val>
                                        </p:tav>
                                        <p:tav tm="100000">
                                          <p:val>
                                            <p:strVal val="#ppt_y"/>
                                          </p:val>
                                        </p:tav>
                                      </p:tavLst>
                                    </p:anim>
                                    <p:anim calcmode="lin" valueType="num">
                                      <p:cBhvr>
                                        <p:cTn id="27" dur="3000" fill="hold"/>
                                        <p:tgtEl>
                                          <p:spTgt spid="2"/>
                                        </p:tgtEl>
                                        <p:attrNameLst>
                                          <p:attrName>ppt_w</p:attrName>
                                        </p:attrNameLst>
                                      </p:cBhvr>
                                      <p:tavLst>
                                        <p:tav tm="0">
                                          <p:val>
                                            <p:strVal val="#ppt_w"/>
                                          </p:val>
                                        </p:tav>
                                        <p:tav tm="100000">
                                          <p:val>
                                            <p:strVal val="#ppt_w"/>
                                          </p:val>
                                        </p:tav>
                                      </p:tavLst>
                                    </p:anim>
                                    <p:anim calcmode="lin" valueType="num">
                                      <p:cBhvr>
                                        <p:cTn id="28" dur="3000" fill="hold"/>
                                        <p:tgtEl>
                                          <p:spTgt spid="2"/>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17" presetClass="exit" presetSubtype="8" fill="hold" nodeType="afterEffect">
                                  <p:stCondLst>
                                    <p:cond delay="0"/>
                                  </p:stCondLst>
                                  <p:childTnLst>
                                    <p:anim calcmode="lin" valueType="num">
                                      <p:cBhvr>
                                        <p:cTn id="31" dur="3000"/>
                                        <p:tgtEl>
                                          <p:spTgt spid="3"/>
                                        </p:tgtEl>
                                        <p:attrNameLst>
                                          <p:attrName>ppt_x</p:attrName>
                                        </p:attrNameLst>
                                      </p:cBhvr>
                                      <p:tavLst>
                                        <p:tav tm="0">
                                          <p:val>
                                            <p:strVal val="ppt_x"/>
                                          </p:val>
                                        </p:tav>
                                        <p:tav tm="100000">
                                          <p:val>
                                            <p:strVal val="ppt_x-ppt_w/2"/>
                                          </p:val>
                                        </p:tav>
                                      </p:tavLst>
                                    </p:anim>
                                    <p:anim calcmode="lin" valueType="num">
                                      <p:cBhvr>
                                        <p:cTn id="32" dur="3000"/>
                                        <p:tgtEl>
                                          <p:spTgt spid="3"/>
                                        </p:tgtEl>
                                        <p:attrNameLst>
                                          <p:attrName>ppt_y</p:attrName>
                                        </p:attrNameLst>
                                      </p:cBhvr>
                                      <p:tavLst>
                                        <p:tav tm="0">
                                          <p:val>
                                            <p:strVal val="ppt_y"/>
                                          </p:val>
                                        </p:tav>
                                        <p:tav tm="100000">
                                          <p:val>
                                            <p:strVal val="ppt_y"/>
                                          </p:val>
                                        </p:tav>
                                      </p:tavLst>
                                    </p:anim>
                                    <p:anim calcmode="lin" valueType="num">
                                      <p:cBhvr>
                                        <p:cTn id="33" dur="3000"/>
                                        <p:tgtEl>
                                          <p:spTgt spid="3"/>
                                        </p:tgtEl>
                                        <p:attrNameLst>
                                          <p:attrName>ppt_w</p:attrName>
                                        </p:attrNameLst>
                                      </p:cBhvr>
                                      <p:tavLst>
                                        <p:tav tm="0">
                                          <p:val>
                                            <p:strVal val="ppt_w"/>
                                          </p:val>
                                        </p:tav>
                                        <p:tav tm="100000">
                                          <p:val>
                                            <p:fltVal val="0"/>
                                          </p:val>
                                        </p:tav>
                                      </p:tavLst>
                                    </p:anim>
                                    <p:anim calcmode="lin" valueType="num">
                                      <p:cBhvr>
                                        <p:cTn id="34" dur="3000"/>
                                        <p:tgtEl>
                                          <p:spTgt spid="3"/>
                                        </p:tgtEl>
                                        <p:attrNameLst>
                                          <p:attrName>ppt_h</p:attrName>
                                        </p:attrNameLst>
                                      </p:cBhvr>
                                      <p:tavLst>
                                        <p:tav tm="0">
                                          <p:val>
                                            <p:strVal val="ppt_h"/>
                                          </p:val>
                                        </p:tav>
                                        <p:tav tm="100000">
                                          <p:val>
                                            <p:strVal val="ppt_h"/>
                                          </p:val>
                                        </p:tav>
                                      </p:tavLst>
                                    </p:anim>
                                    <p:set>
                                      <p:cBhvr>
                                        <p:cTn id="35" dur="1" fill="hold">
                                          <p:stCondLst>
                                            <p:cond delay="2999"/>
                                          </p:stCondLst>
                                        </p:cTn>
                                        <p:tgtEl>
                                          <p:spTgt spid="3"/>
                                        </p:tgtEl>
                                        <p:attrNameLst>
                                          <p:attrName>style.visibility</p:attrName>
                                        </p:attrNameLst>
                                      </p:cBhvr>
                                      <p:to>
                                        <p:strVal val="hidden"/>
                                      </p:to>
                                    </p:set>
                                  </p:childTnLst>
                                </p:cTn>
                              </p:par>
                              <p:par>
                                <p:cTn id="36" presetID="17" presetClass="exit" presetSubtype="1" fill="hold" nodeType="withEffect">
                                  <p:stCondLst>
                                    <p:cond delay="0"/>
                                  </p:stCondLst>
                                  <p:childTnLst>
                                    <p:anim calcmode="lin" valueType="num">
                                      <p:cBhvr>
                                        <p:cTn id="37" dur="3000"/>
                                        <p:tgtEl>
                                          <p:spTgt spid="5"/>
                                        </p:tgtEl>
                                        <p:attrNameLst>
                                          <p:attrName>ppt_x</p:attrName>
                                        </p:attrNameLst>
                                      </p:cBhvr>
                                      <p:tavLst>
                                        <p:tav tm="0">
                                          <p:val>
                                            <p:strVal val="ppt_x"/>
                                          </p:val>
                                        </p:tav>
                                        <p:tav tm="100000">
                                          <p:val>
                                            <p:strVal val="ppt_x"/>
                                          </p:val>
                                        </p:tav>
                                      </p:tavLst>
                                    </p:anim>
                                    <p:anim calcmode="lin" valueType="num">
                                      <p:cBhvr>
                                        <p:cTn id="38" dur="3000"/>
                                        <p:tgtEl>
                                          <p:spTgt spid="5"/>
                                        </p:tgtEl>
                                        <p:attrNameLst>
                                          <p:attrName>ppt_y</p:attrName>
                                        </p:attrNameLst>
                                      </p:cBhvr>
                                      <p:tavLst>
                                        <p:tav tm="0">
                                          <p:val>
                                            <p:strVal val="ppt_y"/>
                                          </p:val>
                                        </p:tav>
                                        <p:tav tm="100000">
                                          <p:val>
                                            <p:strVal val="ppt_y-ppt_h/2"/>
                                          </p:val>
                                        </p:tav>
                                      </p:tavLst>
                                    </p:anim>
                                    <p:anim calcmode="lin" valueType="num">
                                      <p:cBhvr>
                                        <p:cTn id="39" dur="3000"/>
                                        <p:tgtEl>
                                          <p:spTgt spid="5"/>
                                        </p:tgtEl>
                                        <p:attrNameLst>
                                          <p:attrName>ppt_w</p:attrName>
                                        </p:attrNameLst>
                                      </p:cBhvr>
                                      <p:tavLst>
                                        <p:tav tm="0">
                                          <p:val>
                                            <p:strVal val="ppt_w"/>
                                          </p:val>
                                        </p:tav>
                                        <p:tav tm="100000">
                                          <p:val>
                                            <p:strVal val="ppt_w"/>
                                          </p:val>
                                        </p:tav>
                                      </p:tavLst>
                                    </p:anim>
                                    <p:anim calcmode="lin" valueType="num">
                                      <p:cBhvr>
                                        <p:cTn id="40" dur="3000"/>
                                        <p:tgtEl>
                                          <p:spTgt spid="5"/>
                                        </p:tgtEl>
                                        <p:attrNameLst>
                                          <p:attrName>ppt_h</p:attrName>
                                        </p:attrNameLst>
                                      </p:cBhvr>
                                      <p:tavLst>
                                        <p:tav tm="0">
                                          <p:val>
                                            <p:strVal val="ppt_h"/>
                                          </p:val>
                                        </p:tav>
                                        <p:tav tm="100000">
                                          <p:val>
                                            <p:fltVal val="0"/>
                                          </p:val>
                                        </p:tav>
                                      </p:tavLst>
                                    </p:anim>
                                    <p:set>
                                      <p:cBhvr>
                                        <p:cTn id="41" dur="1" fill="hold">
                                          <p:stCondLst>
                                            <p:cond delay="2999"/>
                                          </p:stCondLst>
                                        </p:cTn>
                                        <p:tgtEl>
                                          <p:spTgt spid="5"/>
                                        </p:tgtEl>
                                        <p:attrNameLst>
                                          <p:attrName>style.visibility</p:attrName>
                                        </p:attrNameLst>
                                      </p:cBhvr>
                                      <p:to>
                                        <p:strVal val="hidden"/>
                                      </p:to>
                                    </p:set>
                                  </p:childTnLst>
                                </p:cTn>
                              </p:par>
                              <p:par>
                                <p:cTn id="42" presetID="17" presetClass="exit" presetSubtype="2" fill="hold" nodeType="withEffect">
                                  <p:stCondLst>
                                    <p:cond delay="0"/>
                                  </p:stCondLst>
                                  <p:childTnLst>
                                    <p:anim calcmode="lin" valueType="num">
                                      <p:cBhvr>
                                        <p:cTn id="43" dur="3000"/>
                                        <p:tgtEl>
                                          <p:spTgt spid="4"/>
                                        </p:tgtEl>
                                        <p:attrNameLst>
                                          <p:attrName>ppt_x</p:attrName>
                                        </p:attrNameLst>
                                      </p:cBhvr>
                                      <p:tavLst>
                                        <p:tav tm="0">
                                          <p:val>
                                            <p:strVal val="ppt_x"/>
                                          </p:val>
                                        </p:tav>
                                        <p:tav tm="100000">
                                          <p:val>
                                            <p:strVal val="ppt_x+ppt_w/2"/>
                                          </p:val>
                                        </p:tav>
                                      </p:tavLst>
                                    </p:anim>
                                    <p:anim calcmode="lin" valueType="num">
                                      <p:cBhvr>
                                        <p:cTn id="44" dur="3000"/>
                                        <p:tgtEl>
                                          <p:spTgt spid="4"/>
                                        </p:tgtEl>
                                        <p:attrNameLst>
                                          <p:attrName>ppt_y</p:attrName>
                                        </p:attrNameLst>
                                      </p:cBhvr>
                                      <p:tavLst>
                                        <p:tav tm="0">
                                          <p:val>
                                            <p:strVal val="ppt_y"/>
                                          </p:val>
                                        </p:tav>
                                        <p:tav tm="100000">
                                          <p:val>
                                            <p:strVal val="ppt_y"/>
                                          </p:val>
                                        </p:tav>
                                      </p:tavLst>
                                    </p:anim>
                                    <p:anim calcmode="lin" valueType="num">
                                      <p:cBhvr>
                                        <p:cTn id="45" dur="3000"/>
                                        <p:tgtEl>
                                          <p:spTgt spid="4"/>
                                        </p:tgtEl>
                                        <p:attrNameLst>
                                          <p:attrName>ppt_w</p:attrName>
                                        </p:attrNameLst>
                                      </p:cBhvr>
                                      <p:tavLst>
                                        <p:tav tm="0">
                                          <p:val>
                                            <p:strVal val="ppt_w"/>
                                          </p:val>
                                        </p:tav>
                                        <p:tav tm="100000">
                                          <p:val>
                                            <p:fltVal val="0"/>
                                          </p:val>
                                        </p:tav>
                                      </p:tavLst>
                                    </p:anim>
                                    <p:anim calcmode="lin" valueType="num">
                                      <p:cBhvr>
                                        <p:cTn id="46" dur="3000"/>
                                        <p:tgtEl>
                                          <p:spTgt spid="4"/>
                                        </p:tgtEl>
                                        <p:attrNameLst>
                                          <p:attrName>ppt_h</p:attrName>
                                        </p:attrNameLst>
                                      </p:cBhvr>
                                      <p:tavLst>
                                        <p:tav tm="0">
                                          <p:val>
                                            <p:strVal val="ppt_h"/>
                                          </p:val>
                                        </p:tav>
                                        <p:tav tm="100000">
                                          <p:val>
                                            <p:strVal val="ppt_h"/>
                                          </p:val>
                                        </p:tav>
                                      </p:tavLst>
                                    </p:anim>
                                    <p:set>
                                      <p:cBhvr>
                                        <p:cTn id="47" dur="1" fill="hold">
                                          <p:stCondLst>
                                            <p:cond delay="2999"/>
                                          </p:stCondLst>
                                        </p:cTn>
                                        <p:tgtEl>
                                          <p:spTgt spid="4"/>
                                        </p:tgtEl>
                                        <p:attrNameLst>
                                          <p:attrName>style.visibility</p:attrName>
                                        </p:attrNameLst>
                                      </p:cBhvr>
                                      <p:to>
                                        <p:strVal val="hidden"/>
                                      </p:to>
                                    </p:set>
                                  </p:childTnLst>
                                </p:cTn>
                              </p:par>
                              <p:par>
                                <p:cTn id="48" presetID="17" presetClass="exit" presetSubtype="4" fill="hold" nodeType="withEffect">
                                  <p:stCondLst>
                                    <p:cond delay="0"/>
                                  </p:stCondLst>
                                  <p:childTnLst>
                                    <p:anim calcmode="lin" valueType="num">
                                      <p:cBhvr>
                                        <p:cTn id="49" dur="3000"/>
                                        <p:tgtEl>
                                          <p:spTgt spid="2"/>
                                        </p:tgtEl>
                                        <p:attrNameLst>
                                          <p:attrName>ppt_x</p:attrName>
                                        </p:attrNameLst>
                                      </p:cBhvr>
                                      <p:tavLst>
                                        <p:tav tm="0">
                                          <p:val>
                                            <p:strVal val="ppt_x"/>
                                          </p:val>
                                        </p:tav>
                                        <p:tav tm="100000">
                                          <p:val>
                                            <p:strVal val="ppt_x"/>
                                          </p:val>
                                        </p:tav>
                                      </p:tavLst>
                                    </p:anim>
                                    <p:anim calcmode="lin" valueType="num">
                                      <p:cBhvr>
                                        <p:cTn id="50" dur="3000"/>
                                        <p:tgtEl>
                                          <p:spTgt spid="2"/>
                                        </p:tgtEl>
                                        <p:attrNameLst>
                                          <p:attrName>ppt_y</p:attrName>
                                        </p:attrNameLst>
                                      </p:cBhvr>
                                      <p:tavLst>
                                        <p:tav tm="0">
                                          <p:val>
                                            <p:strVal val="ppt_y"/>
                                          </p:val>
                                        </p:tav>
                                        <p:tav tm="100000">
                                          <p:val>
                                            <p:strVal val="ppt_y+ppt_h/2"/>
                                          </p:val>
                                        </p:tav>
                                      </p:tavLst>
                                    </p:anim>
                                    <p:anim calcmode="lin" valueType="num">
                                      <p:cBhvr>
                                        <p:cTn id="51" dur="3000"/>
                                        <p:tgtEl>
                                          <p:spTgt spid="2"/>
                                        </p:tgtEl>
                                        <p:attrNameLst>
                                          <p:attrName>ppt_w</p:attrName>
                                        </p:attrNameLst>
                                      </p:cBhvr>
                                      <p:tavLst>
                                        <p:tav tm="0">
                                          <p:val>
                                            <p:strVal val="ppt_w"/>
                                          </p:val>
                                        </p:tav>
                                        <p:tav tm="100000">
                                          <p:val>
                                            <p:strVal val="ppt_w"/>
                                          </p:val>
                                        </p:tav>
                                      </p:tavLst>
                                    </p:anim>
                                    <p:anim calcmode="lin" valueType="num">
                                      <p:cBhvr>
                                        <p:cTn id="52" dur="3000"/>
                                        <p:tgtEl>
                                          <p:spTgt spid="2"/>
                                        </p:tgtEl>
                                        <p:attrNameLst>
                                          <p:attrName>ppt_h</p:attrName>
                                        </p:attrNameLst>
                                      </p:cBhvr>
                                      <p:tavLst>
                                        <p:tav tm="0">
                                          <p:val>
                                            <p:strVal val="ppt_h"/>
                                          </p:val>
                                        </p:tav>
                                        <p:tav tm="100000">
                                          <p:val>
                                            <p:fltVal val="0"/>
                                          </p:val>
                                        </p:tav>
                                      </p:tavLst>
                                    </p:anim>
                                    <p:set>
                                      <p:cBhvr>
                                        <p:cTn id="53" dur="1" fill="hold">
                                          <p:stCondLst>
                                            <p:cond delay="2999"/>
                                          </p:stCondLst>
                                        </p:cTn>
                                        <p:tgtEl>
                                          <p:spTgt spid="2"/>
                                        </p:tgtEl>
                                        <p:attrNameLst>
                                          <p:attrName>style.visibility</p:attrName>
                                        </p:attrNameLst>
                                      </p:cBhvr>
                                      <p:to>
                                        <p:strVal val="hidden"/>
                                      </p:to>
                                    </p:set>
                                  </p:childTnLst>
                                </p:cTn>
                              </p:par>
                              <p:par>
                                <p:cTn id="54" presetID="23" presetClass="entr" presetSubtype="16" fill="hold" nodeType="withEffect">
                                  <p:stCondLst>
                                    <p:cond delay="0"/>
                                  </p:stCondLst>
                                  <p:iterate type="lt">
                                    <p:tmPct val="0"/>
                                  </p:iterate>
                                  <p:childTnLst>
                                    <p:set>
                                      <p:cBhvr>
                                        <p:cTn id="55" dur="1" fill="hold">
                                          <p:stCondLst>
                                            <p:cond delay="0"/>
                                          </p:stCondLst>
                                        </p:cTn>
                                        <p:tgtEl>
                                          <p:spTgt spid="8"/>
                                        </p:tgtEl>
                                        <p:attrNameLst>
                                          <p:attrName>style.visibility</p:attrName>
                                        </p:attrNameLst>
                                      </p:cBhvr>
                                      <p:to>
                                        <p:strVal val="visible"/>
                                      </p:to>
                                    </p:set>
                                    <p:anim calcmode="lin" valueType="num">
                                      <p:cBhvr>
                                        <p:cTn id="56" dur="3000" fill="hold"/>
                                        <p:tgtEl>
                                          <p:spTgt spid="8"/>
                                        </p:tgtEl>
                                        <p:attrNameLst>
                                          <p:attrName>ppt_w</p:attrName>
                                        </p:attrNameLst>
                                      </p:cBhvr>
                                      <p:tavLst>
                                        <p:tav tm="0">
                                          <p:val>
                                            <p:fltVal val="0"/>
                                          </p:val>
                                        </p:tav>
                                        <p:tav tm="100000">
                                          <p:val>
                                            <p:strVal val="#ppt_w"/>
                                          </p:val>
                                        </p:tav>
                                      </p:tavLst>
                                    </p:anim>
                                    <p:anim calcmode="lin" valueType="num">
                                      <p:cBhvr>
                                        <p:cTn id="57" dur="3000" fill="hold"/>
                                        <p:tgtEl>
                                          <p:spTgt spid="8"/>
                                        </p:tgtEl>
                                        <p:attrNameLst>
                                          <p:attrName>ppt_h</p:attrName>
                                        </p:attrNameLst>
                                      </p:cBhvr>
                                      <p:tavLst>
                                        <p:tav tm="0">
                                          <p:val>
                                            <p:fltVal val="0"/>
                                          </p:val>
                                        </p:tav>
                                        <p:tav tm="100000">
                                          <p:val>
                                            <p:strVal val="#ppt_h"/>
                                          </p:val>
                                        </p:tav>
                                      </p:tavLst>
                                    </p:anim>
                                  </p:childTnLst>
                                </p:cTn>
                              </p:par>
                              <p:par>
                                <p:cTn id="58" presetID="31" presetClass="entr" presetSubtype="0" fill="hold" nodeType="withEffect">
                                  <p:stCondLst>
                                    <p:cond delay="0"/>
                                  </p:stCondLst>
                                  <p:iterate type="lt">
                                    <p:tmPct val="5000"/>
                                  </p:iterate>
                                  <p:childTnLst>
                                    <p:set>
                                      <p:cBhvr>
                                        <p:cTn id="59" dur="1" fill="hold">
                                          <p:stCondLst>
                                            <p:cond delay="0"/>
                                          </p:stCondLst>
                                        </p:cTn>
                                        <p:tgtEl>
                                          <p:spTgt spid="8"/>
                                        </p:tgtEl>
                                        <p:attrNameLst>
                                          <p:attrName>style.visibility</p:attrName>
                                        </p:attrNameLst>
                                      </p:cBhvr>
                                      <p:to>
                                        <p:strVal val="visible"/>
                                      </p:to>
                                    </p:set>
                                    <p:anim calcmode="lin" valueType="num">
                                      <p:cBhvr>
                                        <p:cTn id="60" dur="3000" fill="hold"/>
                                        <p:tgtEl>
                                          <p:spTgt spid="8"/>
                                        </p:tgtEl>
                                        <p:attrNameLst>
                                          <p:attrName>ppt_w</p:attrName>
                                        </p:attrNameLst>
                                      </p:cBhvr>
                                      <p:tavLst>
                                        <p:tav tm="0">
                                          <p:val>
                                            <p:fltVal val="0"/>
                                          </p:val>
                                        </p:tav>
                                        <p:tav tm="100000">
                                          <p:val>
                                            <p:strVal val="#ppt_w"/>
                                          </p:val>
                                        </p:tav>
                                      </p:tavLst>
                                    </p:anim>
                                    <p:anim calcmode="lin" valueType="num">
                                      <p:cBhvr>
                                        <p:cTn id="61" dur="3000" fill="hold"/>
                                        <p:tgtEl>
                                          <p:spTgt spid="8"/>
                                        </p:tgtEl>
                                        <p:attrNameLst>
                                          <p:attrName>ppt_h</p:attrName>
                                        </p:attrNameLst>
                                      </p:cBhvr>
                                      <p:tavLst>
                                        <p:tav tm="0">
                                          <p:val>
                                            <p:fltVal val="0"/>
                                          </p:val>
                                        </p:tav>
                                        <p:tav tm="100000">
                                          <p:val>
                                            <p:strVal val="#ppt_h"/>
                                          </p:val>
                                        </p:tav>
                                      </p:tavLst>
                                    </p:anim>
                                    <p:anim calcmode="lin" valueType="num">
                                      <p:cBhvr>
                                        <p:cTn id="62" dur="3000" fill="hold"/>
                                        <p:tgtEl>
                                          <p:spTgt spid="8"/>
                                        </p:tgtEl>
                                        <p:attrNameLst>
                                          <p:attrName>style.rotation</p:attrName>
                                        </p:attrNameLst>
                                      </p:cBhvr>
                                      <p:tavLst>
                                        <p:tav tm="0">
                                          <p:val>
                                            <p:fltVal val="90"/>
                                          </p:val>
                                        </p:tav>
                                        <p:tav tm="100000">
                                          <p:val>
                                            <p:fltVal val="0"/>
                                          </p:val>
                                        </p:tav>
                                      </p:tavLst>
                                    </p:anim>
                                    <p:animEffect transition="in" filter="fade">
                                      <p:cBhvr>
                                        <p:cTn id="63" dur="3000"/>
                                        <p:tgtEl>
                                          <p:spTgt spid="8"/>
                                        </p:tgtEl>
                                      </p:cBhvr>
                                    </p:animEffect>
                                  </p:childTnLst>
                                </p:cTn>
                              </p:par>
                            </p:childTnLst>
                          </p:cTn>
                        </p:par>
                        <p:par>
                          <p:cTn id="64" fill="hold">
                            <p:stCondLst>
                              <p:cond delay="60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7"/>
                                        </p:tgtEl>
                                        <p:attrNameLst>
                                          <p:attrName>style.visibility</p:attrName>
                                        </p:attrNameLst>
                                      </p:cBhvr>
                                      <p:to>
                                        <p:strVal val="visible"/>
                                      </p:to>
                                    </p:set>
                                    <p:animEffect transition="in" filter="fade">
                                      <p:cBhvr>
                                        <p:cTn id="67" dur="1000"/>
                                        <p:tgtEl>
                                          <p:spTgt spid="7"/>
                                        </p:tgtEl>
                                      </p:cBhvr>
                                    </p:animEffect>
                                    <p:anim calcmode="lin" valueType="num">
                                      <p:cBhvr>
                                        <p:cTn id="68" dur="1000" fill="hold"/>
                                        <p:tgtEl>
                                          <p:spTgt spid="7"/>
                                        </p:tgtEl>
                                        <p:attrNameLst>
                                          <p:attrName>ppt_x</p:attrName>
                                        </p:attrNameLst>
                                      </p:cBhvr>
                                      <p:tavLst>
                                        <p:tav tm="0">
                                          <p:val>
                                            <p:strVal val="#ppt_x-.1"/>
                                          </p:val>
                                        </p:tav>
                                        <p:tav tm="100000">
                                          <p:val>
                                            <p:strVal val="#ppt_x"/>
                                          </p:val>
                                        </p:tav>
                                      </p:tavLst>
                                    </p:anim>
                                    <p:anim calcmode="lin" valueType="num">
                                      <p:cBhvr>
                                        <p:cTn id="6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7.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portentoso es que cada año a finales de agosto los cables de la luz que corren de fachada en fachada desaparezcan como por arte de magia y el pueblo se llene de armaduras, antorchas, espadas, cotas de malla….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conveyor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4000"/>
                                        <p:tgtEl>
                                          <p:spTgt spid="5"/>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fltVal val="0"/>
                                          </p:val>
                                        </p:tav>
                                        <p:tav tm="100000">
                                          <p:val>
                                            <p:strVal val="#ppt_w"/>
                                          </p:val>
                                        </p:tav>
                                      </p:tavLst>
                                    </p:anim>
                                    <p:anim calcmode="lin" valueType="num">
                                      <p:cBhvr>
                                        <p:cTn id="11" dur="4000" fill="hold"/>
                                        <p:tgtEl>
                                          <p:spTgt spid="5"/>
                                        </p:tgtEl>
                                        <p:attrNameLst>
                                          <p:attrName>ppt_h</p:attrName>
                                        </p:attrNameLst>
                                      </p:cBhvr>
                                      <p:tavLst>
                                        <p:tav tm="0">
                                          <p:val>
                                            <p:fltVal val="0"/>
                                          </p:val>
                                        </p:tav>
                                        <p:tav tm="100000">
                                          <p:val>
                                            <p:strVal val="#ppt_h"/>
                                          </p:val>
                                        </p:tav>
                                      </p:tavLst>
                                    </p:anim>
                                    <p:anim calcmode="lin" valueType="num">
                                      <p:cBhvr>
                                        <p:cTn id="12" dur="4000" fill="hold"/>
                                        <p:tgtEl>
                                          <p:spTgt spid="5"/>
                                        </p:tgtEl>
                                        <p:attrNameLst>
                                          <p:attrName>ppt_x</p:attrName>
                                        </p:attrNameLst>
                                      </p:cBhvr>
                                      <p:tavLst>
                                        <p:tav tm="0">
                                          <p:val>
                                            <p:fltVal val="0.5"/>
                                          </p:val>
                                        </p:tav>
                                        <p:tav tm="100000">
                                          <p:val>
                                            <p:strVal val="#ppt_x"/>
                                          </p:val>
                                        </p:tav>
                                      </p:tavLst>
                                    </p:anim>
                                    <p:anim calcmode="lin" valueType="num">
                                      <p:cBhvr>
                                        <p:cTn id="13" dur="4000" fill="hold"/>
                                        <p:tgtEl>
                                          <p:spTgt spid="5"/>
                                        </p:tgtEl>
                                        <p:attrNameLst>
                                          <p:attrName>ppt_y</p:attrName>
                                        </p:attrNameLst>
                                      </p:cBhvr>
                                      <p:tavLst>
                                        <p:tav tm="0">
                                          <p:val>
                                            <p:fltVal val="0.5"/>
                                          </p:val>
                                        </p:tav>
                                        <p:tav tm="100000">
                                          <p:val>
                                            <p:strVal val="#ppt_y"/>
                                          </p:val>
                                        </p:tav>
                                      </p:tavLst>
                                    </p:anim>
                                  </p:childTnLst>
                                </p:cTn>
                              </p:par>
                              <p:par>
                                <p:cTn id="14" presetID="6" presetClass="emph" presetSubtype="0" accel="50000" decel="50000" autoRev="1" fill="hold" nodeType="withEffect">
                                  <p:stCondLst>
                                    <p:cond delay="0"/>
                                  </p:stCondLst>
                                  <p:childTnLst>
                                    <p:animScale>
                                      <p:cBhvr>
                                        <p:cTn id="15" dur="2500" fill="hold"/>
                                        <p:tgtEl>
                                          <p:spTgt spid="5"/>
                                        </p:tgtEl>
                                      </p:cBhvr>
                                      <p:by x="120000" y="120000"/>
                                    </p:animScale>
                                  </p:childTnLst>
                                </p:cTn>
                              </p:par>
                              <p:par>
                                <p:cTn id="16" presetID="8" presetClass="emph" presetSubtype="0" fill="hold" nodeType="withEffect">
                                  <p:stCondLst>
                                    <p:cond delay="0"/>
                                  </p:stCondLst>
                                  <p:childTnLst>
                                    <p:animRot by="21600000">
                                      <p:cBhvr>
                                        <p:cTn id="17" dur="2500" fill="hold"/>
                                        <p:tgtEl>
                                          <p:spTgt spid="5"/>
                                        </p:tgtEl>
                                        <p:attrNameLst>
                                          <p:attrName>r</p:attrName>
                                        </p:attrNameLst>
                                      </p:cBhvr>
                                    </p:animRo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64877K.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Users\Ana María\Desktop\64877K.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Users\Ana María\Desktop\64877K.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….cascos, catapultas, soldados y demás parafernalia mientras celebra el ya tradicional “</a:t>
            </a:r>
            <a:r>
              <a:rPr lang="es-ES" i="1" dirty="0" err="1" smtClean="0">
                <a:effectLst>
                  <a:glow rad="101600">
                    <a:srgbClr val="C00000">
                      <a:alpha val="60000"/>
                    </a:srgbClr>
                  </a:glow>
                  <a:outerShdw blurRad="38100" dist="38100" dir="2700000" algn="tl">
                    <a:srgbClr val="000000">
                      <a:alpha val="43137"/>
                    </a:srgbClr>
                  </a:outerShdw>
                </a:effectLst>
              </a:rPr>
              <a:t>Maderuelo</a:t>
            </a:r>
            <a:r>
              <a:rPr lang="es-ES" i="1" dirty="0" smtClean="0">
                <a:effectLst>
                  <a:glow rad="101600">
                    <a:srgbClr val="C00000">
                      <a:alpha val="60000"/>
                    </a:srgbClr>
                  </a:glow>
                  <a:outerShdw blurRad="38100" dist="38100" dir="2700000" algn="tl">
                    <a:srgbClr val="000000">
                      <a:alpha val="43137"/>
                    </a:srgbClr>
                  </a:outerShdw>
                </a:effectLst>
              </a:rPr>
              <a:t> siglo XII”. Por eso, si </a:t>
            </a:r>
            <a:r>
              <a:rPr lang="es-ES" i="1" dirty="0" err="1" smtClean="0">
                <a:effectLst>
                  <a:glow rad="101600">
                    <a:srgbClr val="C00000">
                      <a:alpha val="60000"/>
                    </a:srgbClr>
                  </a:glow>
                  <a:outerShdw blurRad="38100" dist="38100" dir="2700000" algn="tl">
                    <a:srgbClr val="000000">
                      <a:alpha val="43137"/>
                    </a:srgbClr>
                  </a:outerShdw>
                </a:effectLst>
              </a:rPr>
              <a:t>Maderuelo</a:t>
            </a:r>
            <a:r>
              <a:rPr lang="es-ES" i="1" dirty="0" smtClean="0">
                <a:effectLst>
                  <a:glow rad="101600">
                    <a:srgbClr val="C00000">
                      <a:alpha val="60000"/>
                    </a:srgbClr>
                  </a:glow>
                  <a:outerShdw blurRad="38100" dist="38100" dir="2700000" algn="tl">
                    <a:srgbClr val="000000">
                      <a:alpha val="43137"/>
                    </a:srgbClr>
                  </a:outerShdw>
                </a:effectLst>
              </a:rPr>
              <a:t> se echara a navegar sobre las aguas del embalse, es posible que muchos lo vieran como si tal cosa.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conveyor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40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4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amond(out)">
                                      <p:cBhvr>
                                        <p:cTn id="13" dur="4000"/>
                                        <p:tgtEl>
                                          <p:spTgt spid="3"/>
                                        </p:tgtEl>
                                      </p:cBhvr>
                                    </p:animEffect>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ppt_w</p:attrName>
                                        </p:attrNameLst>
                                      </p:cBhvr>
                                      <p:tavLst>
                                        <p:tav tm="0">
                                          <p:val>
                                            <p:strVal val="4/3*#ppt_w"/>
                                          </p:val>
                                        </p:tav>
                                        <p:tav tm="100000">
                                          <p:val>
                                            <p:strVal val="#ppt_w"/>
                                          </p:val>
                                        </p:tav>
                                      </p:tavLst>
                                    </p:anim>
                                    <p:anim calcmode="lin" valueType="num">
                                      <p:cBhvr>
                                        <p:cTn id="17" dur="4000" fill="hold"/>
                                        <p:tgtEl>
                                          <p:spTgt spid="3"/>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ee51ae0915ef8b83dd017464365ee3e.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0ee51ae0915ef8b83dd017464365ee3e.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paseo por las calles de este hermoso pueblo encastillado no necesita de plano. Y mucho menos de coche. Apenas son dos las calles que lo circundan, y a ambas se entra y se sale por la puerta del Arco de la Villa, una de las dos supervivientes de las cuatro que tuvo el recinto amurallado.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isContent="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4/3*#ppt_w"/>
                                          </p:val>
                                        </p:tav>
                                        <p:tav tm="100000">
                                          <p:val>
                                            <p:strVal val="#ppt_w"/>
                                          </p:val>
                                        </p:tav>
                                      </p:tavLst>
                                    </p:anim>
                                    <p:anim calcmode="lin" valueType="num">
                                      <p:cBhvr>
                                        <p:cTn id="15" dur="4000" fill="hold"/>
                                        <p:tgtEl>
                                          <p:spTgt spid="10"/>
                                        </p:tgtEl>
                                        <p:attrNameLst>
                                          <p:attrName>ppt_h</p:attrName>
                                        </p:attrNameLst>
                                      </p:cBhvr>
                                      <p:tavLst>
                                        <p:tav tm="0">
                                          <p:val>
                                            <p:strVal val="4/3*#ppt_h"/>
                                          </p:val>
                                        </p:tav>
                                        <p:tav tm="100000">
                                          <p:val>
                                            <p:strVal val="#ppt_h"/>
                                          </p:val>
                                        </p:tav>
                                      </p:tavLst>
                                    </p:anim>
                                  </p:childTnLst>
                                </p:cTn>
                              </p:par>
                              <p:par>
                                <p:cTn id="16" presetID="6" presetClass="entr" presetSubtype="1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circle(in)">
                                      <p:cBhvr>
                                        <p:cTn id="18" dur="4000"/>
                                        <p:tgtEl>
                                          <p:spTgt spid="1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na María\Escritorio\1.jpg"/>
          <p:cNvPicPr>
            <a:picLocks noChangeAspect="1" noChangeArrowheads="1"/>
          </p:cNvPicPr>
          <p:nvPr/>
        </p:nvPicPr>
        <p:blipFill>
          <a:blip r:embed="rId2" cstate="print"/>
          <a:stretch>
            <a:fillRect/>
          </a:stretch>
        </p:blipFill>
        <p:spPr bwMode="auto">
          <a:xfrm>
            <a:off x="0" y="0"/>
            <a:ext cx="5292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6372200" cy="5715000"/>
          </a:xfrm>
          <a:prstGeom prst="flowChartProcess">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Proceso"/>
          <p:cNvSpPr/>
          <p:nvPr/>
        </p:nvSpPr>
        <p:spPr>
          <a:xfrm>
            <a:off x="251520" y="265212"/>
            <a:ext cx="5832648" cy="5184576"/>
          </a:xfrm>
          <a:prstGeom prst="flowChartProcess">
            <a:avLst/>
          </a:prstGeom>
          <a:solidFill>
            <a:schemeClr val="accent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5508104" y="1417340"/>
            <a:ext cx="331236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Ahí, nada más pasarla, se abre uno de los pocos desahogos que se permite este barco de piedra entre la popa y la proa, la plaza de San Miguel, presidida por la ermita románica del mismo nombre.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circle/>
      </p:transition>
    </mc:Choice>
    <mc:Fallback xmlns="">
      <p:transition spd="slow" advTm="24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childTnLst>
                                    <p:anim calcmode="lin" valueType="num">
                                      <p:cBhvr>
                                        <p:cTn id="9" dur="4000"/>
                                        <p:tgtEl>
                                          <p:spTgt spid="3"/>
                                        </p:tgtEl>
                                        <p:attrNameLst>
                                          <p:attrName>ppt_h</p:attrName>
                                        </p:attrNameLst>
                                      </p:cBhvr>
                                      <p:tavLst>
                                        <p:tav tm="0">
                                          <p:val>
                                            <p:strVal val="ppt_h"/>
                                          </p:val>
                                        </p:tav>
                                        <p:tav tm="100000">
                                          <p:val>
                                            <p:strVal val="ppt_h"/>
                                          </p:val>
                                        </p:tav>
                                      </p:tavLst>
                                    </p:anim>
                                    <p:anim calcmode="lin" valueType="num">
                                      <p:cBhvr>
                                        <p:cTn id="10" dur="4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3999"/>
                                          </p:stCondLst>
                                        </p:cTn>
                                        <p:tgtEl>
                                          <p:spTgt spid="3"/>
                                        </p:tgtEl>
                                        <p:attrNameLst>
                                          <p:attrName>style.visibility</p:attrName>
                                        </p:attrNameLst>
                                      </p:cBhvr>
                                      <p:to>
                                        <p:strVal val="hidden"/>
                                      </p:to>
                                    </p:set>
                                  </p:childTnLst>
                                </p:cTn>
                              </p:par>
                              <p:par>
                                <p:cTn id="12" presetID="4" presetClass="exit" presetSubtype="16" fill="hold" nodeType="withEffect">
                                  <p:stCondLst>
                                    <p:cond delay="0"/>
                                  </p:stCondLst>
                                  <p:childTnLst>
                                    <p:animEffect transition="out" filter="box(in)">
                                      <p:cBhvr>
                                        <p:cTn id="13" dur="4000"/>
                                        <p:tgtEl>
                                          <p:spTgt spid="4"/>
                                        </p:tgtEl>
                                      </p:cBhvr>
                                    </p:animEffect>
                                    <p:set>
                                      <p:cBhvr>
                                        <p:cTn id="14" dur="1" fill="hold">
                                          <p:stCondLst>
                                            <p:cond delay="3999"/>
                                          </p:stCondLst>
                                        </p:cTn>
                                        <p:tgtEl>
                                          <p:spTgt spid="4"/>
                                        </p:tgtEl>
                                        <p:attrNameLst>
                                          <p:attrName>style.visibility</p:attrName>
                                        </p:attrNameLst>
                                      </p:cBhvr>
                                      <p:to>
                                        <p:strVal val="hidden"/>
                                      </p:to>
                                    </p:set>
                                  </p:childTnLst>
                                </p:cTn>
                              </p:par>
                              <p:par>
                                <p:cTn id="15" presetID="19" presetClass="exit" presetSubtype="5" fill="hold" nodeType="withEffect">
                                  <p:stCondLst>
                                    <p:cond delay="0"/>
                                  </p:stCondLst>
                                  <p:childTnLst>
                                    <p:anim calcmode="lin" valueType="num">
                                      <p:cBhvr>
                                        <p:cTn id="16" dur="4000"/>
                                        <p:tgtEl>
                                          <p:spTgt spid="4"/>
                                        </p:tgtEl>
                                        <p:attrNameLst>
                                          <p:attrName>ppt_w</p:attrName>
                                        </p:attrNameLst>
                                      </p:cBhvr>
                                      <p:tavLst>
                                        <p:tav tm="0">
                                          <p:val>
                                            <p:strVal val="ppt_w"/>
                                          </p:val>
                                        </p:tav>
                                        <p:tav tm="100000">
                                          <p:val>
                                            <p:strVal val="ppt_w"/>
                                          </p:val>
                                        </p:tav>
                                      </p:tavLst>
                                    </p:anim>
                                    <p:anim calcmode="lin" valueType="num">
                                      <p:cBhvr>
                                        <p:cTn id="17" dur="4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3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122"/>
                                        </p:tgtEl>
                                        <p:attrNameLst>
                                          <p:attrName>style.visibility</p:attrName>
                                        </p:attrNameLst>
                                      </p:cBhvr>
                                      <p:to>
                                        <p:strVal val="visible"/>
                                      </p:to>
                                    </p:set>
                                    <p:anim calcmode="lin" valueType="num">
                                      <p:cBhvr>
                                        <p:cTn id="21" dur="4000" fill="hold"/>
                                        <p:tgtEl>
                                          <p:spTgt spid="5122"/>
                                        </p:tgtEl>
                                        <p:attrNameLst>
                                          <p:attrName>ppt_w</p:attrName>
                                        </p:attrNameLst>
                                      </p:cBhvr>
                                      <p:tavLst>
                                        <p:tav tm="0">
                                          <p:val>
                                            <p:strVal val="4/3*#ppt_w"/>
                                          </p:val>
                                        </p:tav>
                                        <p:tav tm="100000">
                                          <p:val>
                                            <p:strVal val="#ppt_w"/>
                                          </p:val>
                                        </p:tav>
                                      </p:tavLst>
                                    </p:anim>
                                    <p:anim calcmode="lin" valueType="num">
                                      <p:cBhvr>
                                        <p:cTn id="22" dur="4000" fill="hold"/>
                                        <p:tgtEl>
                                          <p:spTgt spid="5122"/>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Proceso"/>
          <p:cNvSpPr/>
          <p:nvPr/>
        </p:nvSpPr>
        <p:spPr>
          <a:xfrm rot="10800000">
            <a:off x="0" y="0"/>
            <a:ext cx="5292080" cy="5715000"/>
          </a:xfrm>
          <a:prstGeom prst="flowChartProcess">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17410" name="Picture 2" descr="C:\Documents and Settings\Ana María\Escritorio\6.jpg"/>
          <p:cNvPicPr>
            <a:picLocks noChangeAspect="1" noChangeArrowheads="1"/>
          </p:cNvPicPr>
          <p:nvPr/>
        </p:nvPicPr>
        <p:blipFill>
          <a:blip r:embed="rId2" cstate="print"/>
          <a:stretch>
            <a:fillRect/>
          </a:stretch>
        </p:blipFill>
        <p:spPr bwMode="auto">
          <a:xfrm>
            <a:off x="0" y="0"/>
            <a:ext cx="5292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6.jpg"/>
          <p:cNvPicPr>
            <a:picLocks noChangeAspect="1" noChangeArrowheads="1"/>
          </p:cNvPicPr>
          <p:nvPr/>
        </p:nvPicPr>
        <p:blipFill>
          <a:blip r:embed="rId2" cstate="print"/>
          <a:stretch>
            <a:fillRect/>
          </a:stretch>
        </p:blipFill>
        <p:spPr bwMode="auto">
          <a:xfrm>
            <a:off x="0" y="0"/>
            <a:ext cx="5292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508104" y="1129308"/>
            <a:ext cx="345638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Si se sigue por la calle de la derecha se alcanza en unos metros la plaza del Baile, antiguo coso para mercados. Frente a la oficina de turismo queda el Ayuntamiento con el edificio que sirvió para encarcelar a los reos del </a:t>
            </a:r>
            <a:r>
              <a:rPr lang="es-ES" sz="2000" i="1" dirty="0" err="1" smtClean="0">
                <a:effectLst>
                  <a:glow rad="101600">
                    <a:srgbClr val="C00000">
                      <a:alpha val="60000"/>
                    </a:srgbClr>
                  </a:glow>
                  <a:outerShdw blurRad="38100" dist="38100" dir="2700000" algn="tl">
                    <a:srgbClr val="000000">
                      <a:alpha val="43137"/>
                    </a:srgbClr>
                  </a:outerShdw>
                </a:effectLst>
              </a:rPr>
              <a:t>medievo</a:t>
            </a:r>
            <a:r>
              <a:rPr lang="es-ES" sz="2000" i="1" dirty="0" smtClean="0">
                <a:effectLst>
                  <a:glow rad="101600">
                    <a:srgbClr val="C00000">
                      <a:alpha val="60000"/>
                    </a:srgbClr>
                  </a:glow>
                  <a:outerShdw blurRad="38100" dist="38100" dir="2700000" algn="tl">
                    <a:srgbClr val="000000">
                      <a:alpha val="43137"/>
                    </a:srgbClr>
                  </a:outerShdw>
                </a:effectLst>
              </a:rPr>
              <a:t>.</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ash/>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par>
                          <p:cTn id="8" fill="hold">
                            <p:stCondLst>
                              <p:cond delay="2000"/>
                            </p:stCondLst>
                            <p:childTnLst>
                              <p:par>
                                <p:cTn id="9" presetID="13" presetClass="exit" presetSubtype="32" fill="hold" nodeType="afterEffect">
                                  <p:stCondLst>
                                    <p:cond delay="0"/>
                                  </p:stCondLst>
                                  <p:childTnLst>
                                    <p:animEffect transition="out" filter="plus(out)">
                                      <p:cBhvr>
                                        <p:cTn id="10" dur="4000"/>
                                        <p:tgtEl>
                                          <p:spTgt spid="4"/>
                                        </p:tgtEl>
                                      </p:cBhvr>
                                    </p:animEffect>
                                    <p:set>
                                      <p:cBhvr>
                                        <p:cTn id="11" dur="1" fill="hold">
                                          <p:stCondLst>
                                            <p:cond delay="3999"/>
                                          </p:stCondLst>
                                        </p:cTn>
                                        <p:tgtEl>
                                          <p:spTgt spid="4"/>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4000"/>
                                        <p:tgtEl>
                                          <p:spTgt spid="3"/>
                                        </p:tgtEl>
                                      </p:cBhvr>
                                    </p:animEffect>
                                    <p:set>
                                      <p:cBhvr>
                                        <p:cTn id="14" dur="1" fill="hold">
                                          <p:stCondLst>
                                            <p:cond delay="3999"/>
                                          </p:stCondLst>
                                        </p:cTn>
                                        <p:tgtEl>
                                          <p:spTgt spid="3"/>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17410"/>
                                        </p:tgtEl>
                                        <p:attrNameLst>
                                          <p:attrName>style.visibility</p:attrName>
                                        </p:attrNameLst>
                                      </p:cBhvr>
                                      <p:to>
                                        <p:strVal val="visible"/>
                                      </p:to>
                                    </p:set>
                                    <p:anim calcmode="lin" valueType="num">
                                      <p:cBhvr>
                                        <p:cTn id="17" dur="4000" fill="hold"/>
                                        <p:tgtEl>
                                          <p:spTgt spid="17410"/>
                                        </p:tgtEl>
                                        <p:attrNameLst>
                                          <p:attrName>ppt_w</p:attrName>
                                        </p:attrNameLst>
                                      </p:cBhvr>
                                      <p:tavLst>
                                        <p:tav tm="0">
                                          <p:val>
                                            <p:fltVal val="0"/>
                                          </p:val>
                                        </p:tav>
                                        <p:tav tm="100000">
                                          <p:val>
                                            <p:strVal val="#ppt_w"/>
                                          </p:val>
                                        </p:tav>
                                      </p:tavLst>
                                    </p:anim>
                                    <p:anim calcmode="lin" valueType="num">
                                      <p:cBhvr>
                                        <p:cTn id="18" dur="4000" fill="hold"/>
                                        <p:tgtEl>
                                          <p:spTgt spid="17410"/>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17410"/>
                                        </p:tgtEl>
                                        <p:attrNameLst>
                                          <p:attrName>style.visibility</p:attrName>
                                        </p:attrNameLst>
                                      </p:cBhvr>
                                      <p:to>
                                        <p:strVal val="visible"/>
                                      </p:to>
                                    </p:set>
                                    <p:animEffect transition="in" filter="barn(outVertical)">
                                      <p:cBhvr>
                                        <p:cTn id="21" dur="4000"/>
                                        <p:tgtEl>
                                          <p:spTgt spid="17410"/>
                                        </p:tgtEl>
                                      </p:cBhvr>
                                    </p:animEffect>
                                  </p:childTnLst>
                                </p:cTn>
                              </p:par>
                              <p:par>
                                <p:cTn id="22" presetID="17" presetClass="entr" presetSubtype="10" fill="hold" nodeType="withEffect">
                                  <p:stCondLst>
                                    <p:cond delay="0"/>
                                  </p:stCondLst>
                                  <p:childTnLst>
                                    <p:set>
                                      <p:cBhvr>
                                        <p:cTn id="23" dur="1" fill="hold">
                                          <p:stCondLst>
                                            <p:cond delay="0"/>
                                          </p:stCondLst>
                                        </p:cTn>
                                        <p:tgtEl>
                                          <p:spTgt spid="17410"/>
                                        </p:tgtEl>
                                        <p:attrNameLst>
                                          <p:attrName>style.visibility</p:attrName>
                                        </p:attrNameLst>
                                      </p:cBhvr>
                                      <p:to>
                                        <p:strVal val="visible"/>
                                      </p:to>
                                    </p:set>
                                    <p:anim calcmode="lin" valueType="num">
                                      <p:cBhvr>
                                        <p:cTn id="24" dur="4000" fill="hold"/>
                                        <p:tgtEl>
                                          <p:spTgt spid="17410"/>
                                        </p:tgtEl>
                                        <p:attrNameLst>
                                          <p:attrName>ppt_w</p:attrName>
                                        </p:attrNameLst>
                                      </p:cBhvr>
                                      <p:tavLst>
                                        <p:tav tm="0">
                                          <p:val>
                                            <p:fltVal val="0"/>
                                          </p:val>
                                        </p:tav>
                                        <p:tav tm="100000">
                                          <p:val>
                                            <p:strVal val="#ppt_w"/>
                                          </p:val>
                                        </p:tav>
                                      </p:tavLst>
                                    </p:anim>
                                    <p:anim calcmode="lin" valueType="num">
                                      <p:cBhvr>
                                        <p:cTn id="25" dur="4000" fill="hold"/>
                                        <p:tgtEl>
                                          <p:spTgt spid="17410"/>
                                        </p:tgtEl>
                                        <p:attrNameLst>
                                          <p:attrName>ppt_h</p:attrName>
                                        </p:attrNameLst>
                                      </p:cBhvr>
                                      <p:tavLst>
                                        <p:tav tm="0">
                                          <p:val>
                                            <p:strVal val="#ppt_h"/>
                                          </p:val>
                                        </p:tav>
                                        <p:tav tm="100000">
                                          <p:val>
                                            <p:strVal val="#ppt_h"/>
                                          </p:val>
                                        </p:tav>
                                      </p:tavLst>
                                    </p:anim>
                                  </p:childTnLst>
                                </p:cTn>
                              </p:par>
                            </p:childTnLst>
                          </p:cTn>
                        </p:par>
                        <p:par>
                          <p:cTn id="26" fill="hold">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ea7ca13cfc46fafaa308c7ca083afa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ombinar"/>
          <p:cNvSpPr/>
          <p:nvPr/>
        </p:nvSpPr>
        <p:spPr>
          <a:xfrm rot="16200000">
            <a:off x="-571500" y="571499"/>
            <a:ext cx="5715000" cy="4572000"/>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rot="5400000">
            <a:off x="4000499" y="571502"/>
            <a:ext cx="5715002" cy="4572000"/>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rot="16200000">
            <a:off x="-964407" y="964406"/>
            <a:ext cx="5715001" cy="3786188"/>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ombinar"/>
          <p:cNvSpPr/>
          <p:nvPr/>
        </p:nvSpPr>
        <p:spPr>
          <a:xfrm rot="5400000">
            <a:off x="4357688" y="928689"/>
            <a:ext cx="5714998" cy="3857625"/>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ombinar"/>
          <p:cNvSpPr/>
          <p:nvPr/>
        </p:nvSpPr>
        <p:spPr>
          <a:xfrm rot="16200000">
            <a:off x="-1357311" y="1357312"/>
            <a:ext cx="5715000" cy="3000375"/>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ombinar"/>
          <p:cNvSpPr/>
          <p:nvPr/>
        </p:nvSpPr>
        <p:spPr>
          <a:xfrm rot="5400000">
            <a:off x="4750593" y="1321596"/>
            <a:ext cx="5715002" cy="3071812"/>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ombinar"/>
          <p:cNvSpPr/>
          <p:nvPr/>
        </p:nvSpPr>
        <p:spPr>
          <a:xfrm rot="16200000">
            <a:off x="-1714500" y="1714500"/>
            <a:ext cx="5715000" cy="2286000"/>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ombinar"/>
          <p:cNvSpPr/>
          <p:nvPr/>
        </p:nvSpPr>
        <p:spPr>
          <a:xfrm rot="5400000">
            <a:off x="5072063" y="1643064"/>
            <a:ext cx="5714998" cy="2428875"/>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ombinar"/>
          <p:cNvSpPr/>
          <p:nvPr/>
        </p:nvSpPr>
        <p:spPr>
          <a:xfrm rot="16200000">
            <a:off x="-2071686" y="2071687"/>
            <a:ext cx="5715000" cy="1571625"/>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ombinar"/>
          <p:cNvSpPr/>
          <p:nvPr/>
        </p:nvSpPr>
        <p:spPr>
          <a:xfrm rot="5400000">
            <a:off x="5393532" y="1964533"/>
            <a:ext cx="5714998" cy="1785937"/>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Combinar"/>
          <p:cNvSpPr/>
          <p:nvPr/>
        </p:nvSpPr>
        <p:spPr>
          <a:xfrm rot="16200000">
            <a:off x="-2393157" y="2393157"/>
            <a:ext cx="5715002" cy="928688"/>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Combinar"/>
          <p:cNvSpPr/>
          <p:nvPr/>
        </p:nvSpPr>
        <p:spPr>
          <a:xfrm rot="5400000">
            <a:off x="5714999" y="2286002"/>
            <a:ext cx="5715002" cy="1143000"/>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Combinar"/>
          <p:cNvSpPr/>
          <p:nvPr/>
        </p:nvSpPr>
        <p:spPr>
          <a:xfrm rot="16200000">
            <a:off x="-2607467" y="2666999"/>
            <a:ext cx="5715000" cy="500063"/>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Combinar"/>
          <p:cNvSpPr/>
          <p:nvPr/>
        </p:nvSpPr>
        <p:spPr>
          <a:xfrm rot="5400000">
            <a:off x="6000749" y="2571752"/>
            <a:ext cx="5715001" cy="571500"/>
          </a:xfrm>
          <a:prstGeom prst="flowChartMerge">
            <a:avLst/>
          </a:prstGeom>
          <a:solidFill>
            <a:schemeClr val="accent2">
              <a:lumMod val="40000"/>
              <a:lumOff val="60000"/>
              <a:alpha val="60000"/>
            </a:schemeClr>
          </a:solidFill>
          <a:ln w="19050">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CuadroTexto"/>
          <p:cNvSpPr txBox="1"/>
          <p:nvPr/>
        </p:nvSpPr>
        <p:spPr>
          <a:xfrm>
            <a:off x="755576"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eso queda al lado de la plaza que preside la iglesia de Santa María. La amalgama de los siglos ha dejado ciegos en distintas partes arcos de ladrillo mozárabes para hablar de su posible origen como mezquita.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pageCurlDoub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6"/>
                                        </p:tgtEl>
                                        <p:attrNameLst>
                                          <p:attrName>ppt_x</p:attrName>
                                        </p:attrNameLst>
                                      </p:cBhvr>
                                      <p:tavLst>
                                        <p:tav tm="0">
                                          <p:val>
                                            <p:strVal val="ppt_x"/>
                                          </p:val>
                                        </p:tav>
                                        <p:tav tm="100000">
                                          <p:val>
                                            <p:strVal val="1+ppt_w/2"/>
                                          </p:val>
                                        </p:tav>
                                      </p:tavLst>
                                    </p:anim>
                                    <p:anim calcmode="lin" valueType="num">
                                      <p:cBhvr additive="base">
                                        <p:cTn id="7" dur="4000"/>
                                        <p:tgtEl>
                                          <p:spTgt spid="6"/>
                                        </p:tgtEl>
                                        <p:attrNameLst>
                                          <p:attrName>ppt_y</p:attrName>
                                        </p:attrNameLst>
                                      </p:cBhvr>
                                      <p:tavLst>
                                        <p:tav tm="0">
                                          <p:val>
                                            <p:strVal val="ppt_y"/>
                                          </p:val>
                                        </p:tav>
                                        <p:tav tm="100000">
                                          <p:val>
                                            <p:strVal val="ppt_y"/>
                                          </p:val>
                                        </p:tav>
                                      </p:tavLst>
                                    </p:anim>
                                    <p:set>
                                      <p:cBhvr>
                                        <p:cTn id="8" dur="1" fill="hold">
                                          <p:stCondLst>
                                            <p:cond delay="3999"/>
                                          </p:stCondLst>
                                        </p:cTn>
                                        <p:tgtEl>
                                          <p:spTgt spid="6"/>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4000"/>
                                        <p:tgtEl>
                                          <p:spTgt spid="8"/>
                                        </p:tgtEl>
                                        <p:attrNameLst>
                                          <p:attrName>ppt_x</p:attrName>
                                        </p:attrNameLst>
                                      </p:cBhvr>
                                      <p:tavLst>
                                        <p:tav tm="0">
                                          <p:val>
                                            <p:strVal val="ppt_x"/>
                                          </p:val>
                                        </p:tav>
                                        <p:tav tm="100000">
                                          <p:val>
                                            <p:strVal val="1+ppt_w/2"/>
                                          </p:val>
                                        </p:tav>
                                      </p:tavLst>
                                    </p:anim>
                                    <p:anim calcmode="lin" valueType="num">
                                      <p:cBhvr additive="base">
                                        <p:cTn id="11" dur="4000"/>
                                        <p:tgtEl>
                                          <p:spTgt spid="8"/>
                                        </p:tgtEl>
                                        <p:attrNameLst>
                                          <p:attrName>ppt_y</p:attrName>
                                        </p:attrNameLst>
                                      </p:cBhvr>
                                      <p:tavLst>
                                        <p:tav tm="0">
                                          <p:val>
                                            <p:strVal val="ppt_y"/>
                                          </p:val>
                                        </p:tav>
                                        <p:tav tm="100000">
                                          <p:val>
                                            <p:strVal val="ppt_y"/>
                                          </p:val>
                                        </p:tav>
                                      </p:tavLst>
                                    </p:anim>
                                    <p:set>
                                      <p:cBhvr>
                                        <p:cTn id="12" dur="1" fill="hold">
                                          <p:stCondLst>
                                            <p:cond delay="3999"/>
                                          </p:stCondLst>
                                        </p:cTn>
                                        <p:tgtEl>
                                          <p:spTgt spid="8"/>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4000"/>
                                        <p:tgtEl>
                                          <p:spTgt spid="10"/>
                                        </p:tgtEl>
                                        <p:attrNameLst>
                                          <p:attrName>ppt_x</p:attrName>
                                        </p:attrNameLst>
                                      </p:cBhvr>
                                      <p:tavLst>
                                        <p:tav tm="0">
                                          <p:val>
                                            <p:strVal val="ppt_x"/>
                                          </p:val>
                                        </p:tav>
                                        <p:tav tm="100000">
                                          <p:val>
                                            <p:strVal val="1+ppt_w/2"/>
                                          </p:val>
                                        </p:tav>
                                      </p:tavLst>
                                    </p:anim>
                                    <p:anim calcmode="lin" valueType="num">
                                      <p:cBhvr additive="base">
                                        <p:cTn id="15" dur="4000"/>
                                        <p:tgtEl>
                                          <p:spTgt spid="10"/>
                                        </p:tgtEl>
                                        <p:attrNameLst>
                                          <p:attrName>ppt_y</p:attrName>
                                        </p:attrNameLst>
                                      </p:cBhvr>
                                      <p:tavLst>
                                        <p:tav tm="0">
                                          <p:val>
                                            <p:strVal val="ppt_y"/>
                                          </p:val>
                                        </p:tav>
                                        <p:tav tm="100000">
                                          <p:val>
                                            <p:strVal val="ppt_y"/>
                                          </p:val>
                                        </p:tav>
                                      </p:tavLst>
                                    </p:anim>
                                    <p:set>
                                      <p:cBhvr>
                                        <p:cTn id="16" dur="1" fill="hold">
                                          <p:stCondLst>
                                            <p:cond delay="3999"/>
                                          </p:stCondLst>
                                        </p:cTn>
                                        <p:tgtEl>
                                          <p:spTgt spid="10"/>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4000"/>
                                        <p:tgtEl>
                                          <p:spTgt spid="12"/>
                                        </p:tgtEl>
                                        <p:attrNameLst>
                                          <p:attrName>ppt_x</p:attrName>
                                        </p:attrNameLst>
                                      </p:cBhvr>
                                      <p:tavLst>
                                        <p:tav tm="0">
                                          <p:val>
                                            <p:strVal val="ppt_x"/>
                                          </p:val>
                                        </p:tav>
                                        <p:tav tm="100000">
                                          <p:val>
                                            <p:strVal val="1+ppt_w/2"/>
                                          </p:val>
                                        </p:tav>
                                      </p:tavLst>
                                    </p:anim>
                                    <p:anim calcmode="lin" valueType="num">
                                      <p:cBhvr additive="base">
                                        <p:cTn id="19" dur="4000"/>
                                        <p:tgtEl>
                                          <p:spTgt spid="12"/>
                                        </p:tgtEl>
                                        <p:attrNameLst>
                                          <p:attrName>ppt_y</p:attrName>
                                        </p:attrNameLst>
                                      </p:cBhvr>
                                      <p:tavLst>
                                        <p:tav tm="0">
                                          <p:val>
                                            <p:strVal val="ppt_y"/>
                                          </p:val>
                                        </p:tav>
                                        <p:tav tm="100000">
                                          <p:val>
                                            <p:strVal val="ppt_y"/>
                                          </p:val>
                                        </p:tav>
                                      </p:tavLst>
                                    </p:anim>
                                    <p:set>
                                      <p:cBhvr>
                                        <p:cTn id="20" dur="1" fill="hold">
                                          <p:stCondLst>
                                            <p:cond delay="3999"/>
                                          </p:stCondLst>
                                        </p:cTn>
                                        <p:tgtEl>
                                          <p:spTgt spid="12"/>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4000"/>
                                        <p:tgtEl>
                                          <p:spTgt spid="14"/>
                                        </p:tgtEl>
                                        <p:attrNameLst>
                                          <p:attrName>ppt_x</p:attrName>
                                        </p:attrNameLst>
                                      </p:cBhvr>
                                      <p:tavLst>
                                        <p:tav tm="0">
                                          <p:val>
                                            <p:strVal val="ppt_x"/>
                                          </p:val>
                                        </p:tav>
                                        <p:tav tm="100000">
                                          <p:val>
                                            <p:strVal val="1+ppt_w/2"/>
                                          </p:val>
                                        </p:tav>
                                      </p:tavLst>
                                    </p:anim>
                                    <p:anim calcmode="lin" valueType="num">
                                      <p:cBhvr additive="base">
                                        <p:cTn id="23" dur="4000"/>
                                        <p:tgtEl>
                                          <p:spTgt spid="14"/>
                                        </p:tgtEl>
                                        <p:attrNameLst>
                                          <p:attrName>ppt_y</p:attrName>
                                        </p:attrNameLst>
                                      </p:cBhvr>
                                      <p:tavLst>
                                        <p:tav tm="0">
                                          <p:val>
                                            <p:strVal val="ppt_y"/>
                                          </p:val>
                                        </p:tav>
                                        <p:tav tm="100000">
                                          <p:val>
                                            <p:strVal val="ppt_y"/>
                                          </p:val>
                                        </p:tav>
                                      </p:tavLst>
                                    </p:anim>
                                    <p:set>
                                      <p:cBhvr>
                                        <p:cTn id="24" dur="1" fill="hold">
                                          <p:stCondLst>
                                            <p:cond delay="3999"/>
                                          </p:stCondLst>
                                        </p:cTn>
                                        <p:tgtEl>
                                          <p:spTgt spid="14"/>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4000"/>
                                        <p:tgtEl>
                                          <p:spTgt spid="16"/>
                                        </p:tgtEl>
                                        <p:attrNameLst>
                                          <p:attrName>ppt_x</p:attrName>
                                        </p:attrNameLst>
                                      </p:cBhvr>
                                      <p:tavLst>
                                        <p:tav tm="0">
                                          <p:val>
                                            <p:strVal val="ppt_x"/>
                                          </p:val>
                                        </p:tav>
                                        <p:tav tm="100000">
                                          <p:val>
                                            <p:strVal val="1+ppt_w/2"/>
                                          </p:val>
                                        </p:tav>
                                      </p:tavLst>
                                    </p:anim>
                                    <p:anim calcmode="lin" valueType="num">
                                      <p:cBhvr additive="base">
                                        <p:cTn id="27" dur="4000"/>
                                        <p:tgtEl>
                                          <p:spTgt spid="16"/>
                                        </p:tgtEl>
                                        <p:attrNameLst>
                                          <p:attrName>ppt_y</p:attrName>
                                        </p:attrNameLst>
                                      </p:cBhvr>
                                      <p:tavLst>
                                        <p:tav tm="0">
                                          <p:val>
                                            <p:strVal val="ppt_y"/>
                                          </p:val>
                                        </p:tav>
                                        <p:tav tm="100000">
                                          <p:val>
                                            <p:strVal val="ppt_y"/>
                                          </p:val>
                                        </p:tav>
                                      </p:tavLst>
                                    </p:anim>
                                    <p:set>
                                      <p:cBhvr>
                                        <p:cTn id="28" dur="1" fill="hold">
                                          <p:stCondLst>
                                            <p:cond delay="3999"/>
                                          </p:stCondLst>
                                        </p:cTn>
                                        <p:tgtEl>
                                          <p:spTgt spid="1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4000"/>
                                        <p:tgtEl>
                                          <p:spTgt spid="18"/>
                                        </p:tgtEl>
                                        <p:attrNameLst>
                                          <p:attrName>ppt_x</p:attrName>
                                        </p:attrNameLst>
                                      </p:cBhvr>
                                      <p:tavLst>
                                        <p:tav tm="0">
                                          <p:val>
                                            <p:strVal val="ppt_x"/>
                                          </p:val>
                                        </p:tav>
                                        <p:tav tm="100000">
                                          <p:val>
                                            <p:strVal val="1+ppt_w/2"/>
                                          </p:val>
                                        </p:tav>
                                      </p:tavLst>
                                    </p:anim>
                                    <p:anim calcmode="lin" valueType="num">
                                      <p:cBhvr additive="base">
                                        <p:cTn id="31" dur="4000"/>
                                        <p:tgtEl>
                                          <p:spTgt spid="18"/>
                                        </p:tgtEl>
                                        <p:attrNameLst>
                                          <p:attrName>ppt_y</p:attrName>
                                        </p:attrNameLst>
                                      </p:cBhvr>
                                      <p:tavLst>
                                        <p:tav tm="0">
                                          <p:val>
                                            <p:strVal val="ppt_y"/>
                                          </p:val>
                                        </p:tav>
                                        <p:tav tm="100000">
                                          <p:val>
                                            <p:strVal val="ppt_y"/>
                                          </p:val>
                                        </p:tav>
                                      </p:tavLst>
                                    </p:anim>
                                    <p:set>
                                      <p:cBhvr>
                                        <p:cTn id="32" dur="1" fill="hold">
                                          <p:stCondLst>
                                            <p:cond delay="3999"/>
                                          </p:stCondLst>
                                        </p:cTn>
                                        <p:tgtEl>
                                          <p:spTgt spid="18"/>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4000"/>
                                        <p:tgtEl>
                                          <p:spTgt spid="7"/>
                                        </p:tgtEl>
                                        <p:attrNameLst>
                                          <p:attrName>ppt_x</p:attrName>
                                        </p:attrNameLst>
                                      </p:cBhvr>
                                      <p:tavLst>
                                        <p:tav tm="0">
                                          <p:val>
                                            <p:strVal val="ppt_x"/>
                                          </p:val>
                                        </p:tav>
                                        <p:tav tm="100000">
                                          <p:val>
                                            <p:strVal val="0-ppt_w/2"/>
                                          </p:val>
                                        </p:tav>
                                      </p:tavLst>
                                    </p:anim>
                                    <p:anim calcmode="lin" valueType="num">
                                      <p:cBhvr additive="base">
                                        <p:cTn id="35" dur="4000"/>
                                        <p:tgtEl>
                                          <p:spTgt spid="7"/>
                                        </p:tgtEl>
                                        <p:attrNameLst>
                                          <p:attrName>ppt_y</p:attrName>
                                        </p:attrNameLst>
                                      </p:cBhvr>
                                      <p:tavLst>
                                        <p:tav tm="0">
                                          <p:val>
                                            <p:strVal val="ppt_y"/>
                                          </p:val>
                                        </p:tav>
                                        <p:tav tm="100000">
                                          <p:val>
                                            <p:strVal val="ppt_y"/>
                                          </p:val>
                                        </p:tav>
                                      </p:tavLst>
                                    </p:anim>
                                    <p:set>
                                      <p:cBhvr>
                                        <p:cTn id="36" dur="1" fill="hold">
                                          <p:stCondLst>
                                            <p:cond delay="3999"/>
                                          </p:stCondLst>
                                        </p:cTn>
                                        <p:tgtEl>
                                          <p:spTgt spid="7"/>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4000"/>
                                        <p:tgtEl>
                                          <p:spTgt spid="9"/>
                                        </p:tgtEl>
                                        <p:attrNameLst>
                                          <p:attrName>ppt_x</p:attrName>
                                        </p:attrNameLst>
                                      </p:cBhvr>
                                      <p:tavLst>
                                        <p:tav tm="0">
                                          <p:val>
                                            <p:strVal val="ppt_x"/>
                                          </p:val>
                                        </p:tav>
                                        <p:tav tm="100000">
                                          <p:val>
                                            <p:strVal val="0-ppt_w/2"/>
                                          </p:val>
                                        </p:tav>
                                      </p:tavLst>
                                    </p:anim>
                                    <p:anim calcmode="lin" valueType="num">
                                      <p:cBhvr additive="base">
                                        <p:cTn id="39" dur="4000"/>
                                        <p:tgtEl>
                                          <p:spTgt spid="9"/>
                                        </p:tgtEl>
                                        <p:attrNameLst>
                                          <p:attrName>ppt_y</p:attrName>
                                        </p:attrNameLst>
                                      </p:cBhvr>
                                      <p:tavLst>
                                        <p:tav tm="0">
                                          <p:val>
                                            <p:strVal val="ppt_y"/>
                                          </p:val>
                                        </p:tav>
                                        <p:tav tm="100000">
                                          <p:val>
                                            <p:strVal val="ppt_y"/>
                                          </p:val>
                                        </p:tav>
                                      </p:tavLst>
                                    </p:anim>
                                    <p:set>
                                      <p:cBhvr>
                                        <p:cTn id="40" dur="1" fill="hold">
                                          <p:stCondLst>
                                            <p:cond delay="3999"/>
                                          </p:stCondLst>
                                        </p:cTn>
                                        <p:tgtEl>
                                          <p:spTgt spid="9"/>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4000"/>
                                        <p:tgtEl>
                                          <p:spTgt spid="11"/>
                                        </p:tgtEl>
                                        <p:attrNameLst>
                                          <p:attrName>ppt_x</p:attrName>
                                        </p:attrNameLst>
                                      </p:cBhvr>
                                      <p:tavLst>
                                        <p:tav tm="0">
                                          <p:val>
                                            <p:strVal val="ppt_x"/>
                                          </p:val>
                                        </p:tav>
                                        <p:tav tm="100000">
                                          <p:val>
                                            <p:strVal val="0-ppt_w/2"/>
                                          </p:val>
                                        </p:tav>
                                      </p:tavLst>
                                    </p:anim>
                                    <p:anim calcmode="lin" valueType="num">
                                      <p:cBhvr additive="base">
                                        <p:cTn id="43" dur="4000"/>
                                        <p:tgtEl>
                                          <p:spTgt spid="11"/>
                                        </p:tgtEl>
                                        <p:attrNameLst>
                                          <p:attrName>ppt_y</p:attrName>
                                        </p:attrNameLst>
                                      </p:cBhvr>
                                      <p:tavLst>
                                        <p:tav tm="0">
                                          <p:val>
                                            <p:strVal val="ppt_y"/>
                                          </p:val>
                                        </p:tav>
                                        <p:tav tm="100000">
                                          <p:val>
                                            <p:strVal val="ppt_y"/>
                                          </p:val>
                                        </p:tav>
                                      </p:tavLst>
                                    </p:anim>
                                    <p:set>
                                      <p:cBhvr>
                                        <p:cTn id="44" dur="1" fill="hold">
                                          <p:stCondLst>
                                            <p:cond delay="3999"/>
                                          </p:stCondLst>
                                        </p:cTn>
                                        <p:tgtEl>
                                          <p:spTgt spid="11"/>
                                        </p:tgtEl>
                                        <p:attrNameLst>
                                          <p:attrName>style.visibility</p:attrName>
                                        </p:attrNameLst>
                                      </p:cBhvr>
                                      <p:to>
                                        <p:strVal val="hidden"/>
                                      </p:to>
                                    </p:set>
                                  </p:childTnLst>
                                </p:cTn>
                              </p:par>
                              <p:par>
                                <p:cTn id="45" presetID="2" presetClass="exit" presetSubtype="8" fill="hold" nodeType="withEffect">
                                  <p:stCondLst>
                                    <p:cond delay="0"/>
                                  </p:stCondLst>
                                  <p:childTnLst>
                                    <p:anim calcmode="lin" valueType="num">
                                      <p:cBhvr additive="base">
                                        <p:cTn id="46" dur="4000"/>
                                        <p:tgtEl>
                                          <p:spTgt spid="13"/>
                                        </p:tgtEl>
                                        <p:attrNameLst>
                                          <p:attrName>ppt_x</p:attrName>
                                        </p:attrNameLst>
                                      </p:cBhvr>
                                      <p:tavLst>
                                        <p:tav tm="0">
                                          <p:val>
                                            <p:strVal val="ppt_x"/>
                                          </p:val>
                                        </p:tav>
                                        <p:tav tm="100000">
                                          <p:val>
                                            <p:strVal val="0-ppt_w/2"/>
                                          </p:val>
                                        </p:tav>
                                      </p:tavLst>
                                    </p:anim>
                                    <p:anim calcmode="lin" valueType="num">
                                      <p:cBhvr additive="base">
                                        <p:cTn id="47" dur="4000"/>
                                        <p:tgtEl>
                                          <p:spTgt spid="13"/>
                                        </p:tgtEl>
                                        <p:attrNameLst>
                                          <p:attrName>ppt_y</p:attrName>
                                        </p:attrNameLst>
                                      </p:cBhvr>
                                      <p:tavLst>
                                        <p:tav tm="0">
                                          <p:val>
                                            <p:strVal val="ppt_y"/>
                                          </p:val>
                                        </p:tav>
                                        <p:tav tm="100000">
                                          <p:val>
                                            <p:strVal val="ppt_y"/>
                                          </p:val>
                                        </p:tav>
                                      </p:tavLst>
                                    </p:anim>
                                    <p:set>
                                      <p:cBhvr>
                                        <p:cTn id="48" dur="1" fill="hold">
                                          <p:stCondLst>
                                            <p:cond delay="3999"/>
                                          </p:stCondLst>
                                        </p:cTn>
                                        <p:tgtEl>
                                          <p:spTgt spid="13"/>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4000"/>
                                        <p:tgtEl>
                                          <p:spTgt spid="15"/>
                                        </p:tgtEl>
                                        <p:attrNameLst>
                                          <p:attrName>ppt_x</p:attrName>
                                        </p:attrNameLst>
                                      </p:cBhvr>
                                      <p:tavLst>
                                        <p:tav tm="0">
                                          <p:val>
                                            <p:strVal val="ppt_x"/>
                                          </p:val>
                                        </p:tav>
                                        <p:tav tm="100000">
                                          <p:val>
                                            <p:strVal val="0-ppt_w/2"/>
                                          </p:val>
                                        </p:tav>
                                      </p:tavLst>
                                    </p:anim>
                                    <p:anim calcmode="lin" valueType="num">
                                      <p:cBhvr additive="base">
                                        <p:cTn id="51" dur="4000"/>
                                        <p:tgtEl>
                                          <p:spTgt spid="15"/>
                                        </p:tgtEl>
                                        <p:attrNameLst>
                                          <p:attrName>ppt_y</p:attrName>
                                        </p:attrNameLst>
                                      </p:cBhvr>
                                      <p:tavLst>
                                        <p:tav tm="0">
                                          <p:val>
                                            <p:strVal val="ppt_y"/>
                                          </p:val>
                                        </p:tav>
                                        <p:tav tm="100000">
                                          <p:val>
                                            <p:strVal val="ppt_y"/>
                                          </p:val>
                                        </p:tav>
                                      </p:tavLst>
                                    </p:anim>
                                    <p:set>
                                      <p:cBhvr>
                                        <p:cTn id="52" dur="1" fill="hold">
                                          <p:stCondLst>
                                            <p:cond delay="3999"/>
                                          </p:stCondLst>
                                        </p:cTn>
                                        <p:tgtEl>
                                          <p:spTgt spid="15"/>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4000"/>
                                        <p:tgtEl>
                                          <p:spTgt spid="17"/>
                                        </p:tgtEl>
                                        <p:attrNameLst>
                                          <p:attrName>ppt_x</p:attrName>
                                        </p:attrNameLst>
                                      </p:cBhvr>
                                      <p:tavLst>
                                        <p:tav tm="0">
                                          <p:val>
                                            <p:strVal val="ppt_x"/>
                                          </p:val>
                                        </p:tav>
                                        <p:tav tm="100000">
                                          <p:val>
                                            <p:strVal val="0-ppt_w/2"/>
                                          </p:val>
                                        </p:tav>
                                      </p:tavLst>
                                    </p:anim>
                                    <p:anim calcmode="lin" valueType="num">
                                      <p:cBhvr additive="base">
                                        <p:cTn id="55" dur="4000"/>
                                        <p:tgtEl>
                                          <p:spTgt spid="17"/>
                                        </p:tgtEl>
                                        <p:attrNameLst>
                                          <p:attrName>ppt_y</p:attrName>
                                        </p:attrNameLst>
                                      </p:cBhvr>
                                      <p:tavLst>
                                        <p:tav tm="0">
                                          <p:val>
                                            <p:strVal val="ppt_y"/>
                                          </p:val>
                                        </p:tav>
                                        <p:tav tm="100000">
                                          <p:val>
                                            <p:strVal val="ppt_y"/>
                                          </p:val>
                                        </p:tav>
                                      </p:tavLst>
                                    </p:anim>
                                    <p:set>
                                      <p:cBhvr>
                                        <p:cTn id="56" dur="1" fill="hold">
                                          <p:stCondLst>
                                            <p:cond delay="3999"/>
                                          </p:stCondLst>
                                        </p:cTn>
                                        <p:tgtEl>
                                          <p:spTgt spid="17"/>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4000"/>
                                        <p:tgtEl>
                                          <p:spTgt spid="19"/>
                                        </p:tgtEl>
                                        <p:attrNameLst>
                                          <p:attrName>ppt_x</p:attrName>
                                        </p:attrNameLst>
                                      </p:cBhvr>
                                      <p:tavLst>
                                        <p:tav tm="0">
                                          <p:val>
                                            <p:strVal val="ppt_x"/>
                                          </p:val>
                                        </p:tav>
                                        <p:tav tm="100000">
                                          <p:val>
                                            <p:strVal val="0-ppt_w/2"/>
                                          </p:val>
                                        </p:tav>
                                      </p:tavLst>
                                    </p:anim>
                                    <p:anim calcmode="lin" valueType="num">
                                      <p:cBhvr additive="base">
                                        <p:cTn id="59" dur="4000"/>
                                        <p:tgtEl>
                                          <p:spTgt spid="19"/>
                                        </p:tgtEl>
                                        <p:attrNameLst>
                                          <p:attrName>ppt_y</p:attrName>
                                        </p:attrNameLst>
                                      </p:cBhvr>
                                      <p:tavLst>
                                        <p:tav tm="0">
                                          <p:val>
                                            <p:strVal val="ppt_y"/>
                                          </p:val>
                                        </p:tav>
                                        <p:tav tm="100000">
                                          <p:val>
                                            <p:strVal val="ppt_y"/>
                                          </p:val>
                                        </p:tav>
                                      </p:tavLst>
                                    </p:anim>
                                    <p:set>
                                      <p:cBhvr>
                                        <p:cTn id="60" dur="1" fill="hold">
                                          <p:stCondLst>
                                            <p:cond delay="3999"/>
                                          </p:stCondLst>
                                        </p:cTn>
                                        <p:tgtEl>
                                          <p:spTgt spid="19"/>
                                        </p:tgtEl>
                                        <p:attrNameLst>
                                          <p:attrName>style.visibility</p:attrName>
                                        </p:attrNameLst>
                                      </p:cBhvr>
                                      <p:to>
                                        <p:strVal val="hidden"/>
                                      </p:to>
                                    </p:set>
                                  </p:childTnLst>
                                </p:cTn>
                              </p:par>
                              <p:par>
                                <p:cTn id="61" presetID="8" presetClass="exit" presetSubtype="32" fill="hold" nodeType="withEffect">
                                  <p:stCondLst>
                                    <p:cond delay="0"/>
                                  </p:stCondLst>
                                  <p:childTnLst>
                                    <p:animEffect transition="out" filter="diamond(out)">
                                      <p:cBhvr>
                                        <p:cTn id="62" dur="4000"/>
                                        <p:tgtEl>
                                          <p:spTgt spid="6"/>
                                        </p:tgtEl>
                                      </p:cBhvr>
                                    </p:animEffect>
                                    <p:set>
                                      <p:cBhvr>
                                        <p:cTn id="63" dur="1" fill="hold">
                                          <p:stCondLst>
                                            <p:cond delay="3999"/>
                                          </p:stCondLst>
                                        </p:cTn>
                                        <p:tgtEl>
                                          <p:spTgt spid="6"/>
                                        </p:tgtEl>
                                        <p:attrNameLst>
                                          <p:attrName>style.visibility</p:attrName>
                                        </p:attrNameLst>
                                      </p:cBhvr>
                                      <p:to>
                                        <p:strVal val="hidden"/>
                                      </p:to>
                                    </p:set>
                                  </p:childTnLst>
                                </p:cTn>
                              </p:par>
                              <p:par>
                                <p:cTn id="64" presetID="8" presetClass="exit" presetSubtype="32" fill="hold" nodeType="withEffect">
                                  <p:stCondLst>
                                    <p:cond delay="0"/>
                                  </p:stCondLst>
                                  <p:childTnLst>
                                    <p:animEffect transition="out" filter="diamond(out)">
                                      <p:cBhvr>
                                        <p:cTn id="65" dur="4000"/>
                                        <p:tgtEl>
                                          <p:spTgt spid="8"/>
                                        </p:tgtEl>
                                      </p:cBhvr>
                                    </p:animEffect>
                                    <p:set>
                                      <p:cBhvr>
                                        <p:cTn id="66" dur="1" fill="hold">
                                          <p:stCondLst>
                                            <p:cond delay="3999"/>
                                          </p:stCondLst>
                                        </p:cTn>
                                        <p:tgtEl>
                                          <p:spTgt spid="8"/>
                                        </p:tgtEl>
                                        <p:attrNameLst>
                                          <p:attrName>style.visibility</p:attrName>
                                        </p:attrNameLst>
                                      </p:cBhvr>
                                      <p:to>
                                        <p:strVal val="hidden"/>
                                      </p:to>
                                    </p:set>
                                  </p:childTnLst>
                                </p:cTn>
                              </p:par>
                              <p:par>
                                <p:cTn id="67" presetID="8" presetClass="exit" presetSubtype="32" fill="hold" nodeType="withEffect">
                                  <p:stCondLst>
                                    <p:cond delay="0"/>
                                  </p:stCondLst>
                                  <p:childTnLst>
                                    <p:animEffect transition="out" filter="diamond(out)">
                                      <p:cBhvr>
                                        <p:cTn id="68" dur="4000"/>
                                        <p:tgtEl>
                                          <p:spTgt spid="10"/>
                                        </p:tgtEl>
                                      </p:cBhvr>
                                    </p:animEffect>
                                    <p:set>
                                      <p:cBhvr>
                                        <p:cTn id="69" dur="1" fill="hold">
                                          <p:stCondLst>
                                            <p:cond delay="3999"/>
                                          </p:stCondLst>
                                        </p:cTn>
                                        <p:tgtEl>
                                          <p:spTgt spid="10"/>
                                        </p:tgtEl>
                                        <p:attrNameLst>
                                          <p:attrName>style.visibility</p:attrName>
                                        </p:attrNameLst>
                                      </p:cBhvr>
                                      <p:to>
                                        <p:strVal val="hidden"/>
                                      </p:to>
                                    </p:set>
                                  </p:childTnLst>
                                </p:cTn>
                              </p:par>
                              <p:par>
                                <p:cTn id="70" presetID="8" presetClass="exit" presetSubtype="32" fill="hold" nodeType="withEffect">
                                  <p:stCondLst>
                                    <p:cond delay="0"/>
                                  </p:stCondLst>
                                  <p:childTnLst>
                                    <p:animEffect transition="out" filter="diamond(out)">
                                      <p:cBhvr>
                                        <p:cTn id="71" dur="4000"/>
                                        <p:tgtEl>
                                          <p:spTgt spid="12"/>
                                        </p:tgtEl>
                                      </p:cBhvr>
                                    </p:animEffect>
                                    <p:set>
                                      <p:cBhvr>
                                        <p:cTn id="72" dur="1" fill="hold">
                                          <p:stCondLst>
                                            <p:cond delay="3999"/>
                                          </p:stCondLst>
                                        </p:cTn>
                                        <p:tgtEl>
                                          <p:spTgt spid="12"/>
                                        </p:tgtEl>
                                        <p:attrNameLst>
                                          <p:attrName>style.visibility</p:attrName>
                                        </p:attrNameLst>
                                      </p:cBhvr>
                                      <p:to>
                                        <p:strVal val="hidden"/>
                                      </p:to>
                                    </p:set>
                                  </p:childTnLst>
                                </p:cTn>
                              </p:par>
                              <p:par>
                                <p:cTn id="73" presetID="8" presetClass="exit" presetSubtype="32" fill="hold" nodeType="withEffect">
                                  <p:stCondLst>
                                    <p:cond delay="0"/>
                                  </p:stCondLst>
                                  <p:childTnLst>
                                    <p:animEffect transition="out" filter="diamond(out)">
                                      <p:cBhvr>
                                        <p:cTn id="74" dur="4000"/>
                                        <p:tgtEl>
                                          <p:spTgt spid="14"/>
                                        </p:tgtEl>
                                      </p:cBhvr>
                                    </p:animEffect>
                                    <p:set>
                                      <p:cBhvr>
                                        <p:cTn id="75" dur="1" fill="hold">
                                          <p:stCondLst>
                                            <p:cond delay="3999"/>
                                          </p:stCondLst>
                                        </p:cTn>
                                        <p:tgtEl>
                                          <p:spTgt spid="14"/>
                                        </p:tgtEl>
                                        <p:attrNameLst>
                                          <p:attrName>style.visibility</p:attrName>
                                        </p:attrNameLst>
                                      </p:cBhvr>
                                      <p:to>
                                        <p:strVal val="hidden"/>
                                      </p:to>
                                    </p:set>
                                  </p:childTnLst>
                                </p:cTn>
                              </p:par>
                              <p:par>
                                <p:cTn id="76" presetID="8" presetClass="exit" presetSubtype="32" fill="hold" nodeType="withEffect">
                                  <p:stCondLst>
                                    <p:cond delay="0"/>
                                  </p:stCondLst>
                                  <p:childTnLst>
                                    <p:animEffect transition="out" filter="diamond(out)">
                                      <p:cBhvr>
                                        <p:cTn id="77" dur="4000"/>
                                        <p:tgtEl>
                                          <p:spTgt spid="16"/>
                                        </p:tgtEl>
                                      </p:cBhvr>
                                    </p:animEffect>
                                    <p:set>
                                      <p:cBhvr>
                                        <p:cTn id="78" dur="1" fill="hold">
                                          <p:stCondLst>
                                            <p:cond delay="3999"/>
                                          </p:stCondLst>
                                        </p:cTn>
                                        <p:tgtEl>
                                          <p:spTgt spid="16"/>
                                        </p:tgtEl>
                                        <p:attrNameLst>
                                          <p:attrName>style.visibility</p:attrName>
                                        </p:attrNameLst>
                                      </p:cBhvr>
                                      <p:to>
                                        <p:strVal val="hidden"/>
                                      </p:to>
                                    </p:set>
                                  </p:childTnLst>
                                </p:cTn>
                              </p:par>
                              <p:par>
                                <p:cTn id="79" presetID="8" presetClass="exit" presetSubtype="32" fill="hold" nodeType="withEffect">
                                  <p:stCondLst>
                                    <p:cond delay="0"/>
                                  </p:stCondLst>
                                  <p:childTnLst>
                                    <p:animEffect transition="out" filter="diamond(out)">
                                      <p:cBhvr>
                                        <p:cTn id="80" dur="4000"/>
                                        <p:tgtEl>
                                          <p:spTgt spid="18"/>
                                        </p:tgtEl>
                                      </p:cBhvr>
                                    </p:animEffect>
                                    <p:set>
                                      <p:cBhvr>
                                        <p:cTn id="81" dur="1" fill="hold">
                                          <p:stCondLst>
                                            <p:cond delay="3999"/>
                                          </p:stCondLst>
                                        </p:cTn>
                                        <p:tgtEl>
                                          <p:spTgt spid="18"/>
                                        </p:tgtEl>
                                        <p:attrNameLst>
                                          <p:attrName>style.visibility</p:attrName>
                                        </p:attrNameLst>
                                      </p:cBhvr>
                                      <p:to>
                                        <p:strVal val="hidden"/>
                                      </p:to>
                                    </p:set>
                                  </p:childTnLst>
                                </p:cTn>
                              </p:par>
                              <p:par>
                                <p:cTn id="82" presetID="8" presetClass="exit" presetSubtype="32" fill="hold" nodeType="withEffect">
                                  <p:stCondLst>
                                    <p:cond delay="0"/>
                                  </p:stCondLst>
                                  <p:childTnLst>
                                    <p:animEffect transition="out" filter="diamond(out)">
                                      <p:cBhvr>
                                        <p:cTn id="83" dur="4000"/>
                                        <p:tgtEl>
                                          <p:spTgt spid="7"/>
                                        </p:tgtEl>
                                      </p:cBhvr>
                                    </p:animEffect>
                                    <p:set>
                                      <p:cBhvr>
                                        <p:cTn id="84" dur="1" fill="hold">
                                          <p:stCondLst>
                                            <p:cond delay="3999"/>
                                          </p:stCondLst>
                                        </p:cTn>
                                        <p:tgtEl>
                                          <p:spTgt spid="7"/>
                                        </p:tgtEl>
                                        <p:attrNameLst>
                                          <p:attrName>style.visibility</p:attrName>
                                        </p:attrNameLst>
                                      </p:cBhvr>
                                      <p:to>
                                        <p:strVal val="hidden"/>
                                      </p:to>
                                    </p:set>
                                  </p:childTnLst>
                                </p:cTn>
                              </p:par>
                              <p:par>
                                <p:cTn id="85" presetID="8" presetClass="exit" presetSubtype="32" fill="hold" nodeType="withEffect">
                                  <p:stCondLst>
                                    <p:cond delay="0"/>
                                  </p:stCondLst>
                                  <p:childTnLst>
                                    <p:animEffect transition="out" filter="diamond(out)">
                                      <p:cBhvr>
                                        <p:cTn id="86" dur="4000"/>
                                        <p:tgtEl>
                                          <p:spTgt spid="9"/>
                                        </p:tgtEl>
                                      </p:cBhvr>
                                    </p:animEffect>
                                    <p:set>
                                      <p:cBhvr>
                                        <p:cTn id="87" dur="1" fill="hold">
                                          <p:stCondLst>
                                            <p:cond delay="3999"/>
                                          </p:stCondLst>
                                        </p:cTn>
                                        <p:tgtEl>
                                          <p:spTgt spid="9"/>
                                        </p:tgtEl>
                                        <p:attrNameLst>
                                          <p:attrName>style.visibility</p:attrName>
                                        </p:attrNameLst>
                                      </p:cBhvr>
                                      <p:to>
                                        <p:strVal val="hidden"/>
                                      </p:to>
                                    </p:set>
                                  </p:childTnLst>
                                </p:cTn>
                              </p:par>
                              <p:par>
                                <p:cTn id="88" presetID="8" presetClass="exit" presetSubtype="32" fill="hold" nodeType="withEffect">
                                  <p:stCondLst>
                                    <p:cond delay="0"/>
                                  </p:stCondLst>
                                  <p:childTnLst>
                                    <p:animEffect transition="out" filter="diamond(out)">
                                      <p:cBhvr>
                                        <p:cTn id="89" dur="4000"/>
                                        <p:tgtEl>
                                          <p:spTgt spid="11"/>
                                        </p:tgtEl>
                                      </p:cBhvr>
                                    </p:animEffect>
                                    <p:set>
                                      <p:cBhvr>
                                        <p:cTn id="90" dur="1" fill="hold">
                                          <p:stCondLst>
                                            <p:cond delay="3999"/>
                                          </p:stCondLst>
                                        </p:cTn>
                                        <p:tgtEl>
                                          <p:spTgt spid="11"/>
                                        </p:tgtEl>
                                        <p:attrNameLst>
                                          <p:attrName>style.visibility</p:attrName>
                                        </p:attrNameLst>
                                      </p:cBhvr>
                                      <p:to>
                                        <p:strVal val="hidden"/>
                                      </p:to>
                                    </p:set>
                                  </p:childTnLst>
                                </p:cTn>
                              </p:par>
                              <p:par>
                                <p:cTn id="91" presetID="8" presetClass="exit" presetSubtype="32" fill="hold" nodeType="withEffect">
                                  <p:stCondLst>
                                    <p:cond delay="0"/>
                                  </p:stCondLst>
                                  <p:childTnLst>
                                    <p:animEffect transition="out" filter="diamond(out)">
                                      <p:cBhvr>
                                        <p:cTn id="92" dur="4000"/>
                                        <p:tgtEl>
                                          <p:spTgt spid="13"/>
                                        </p:tgtEl>
                                      </p:cBhvr>
                                    </p:animEffect>
                                    <p:set>
                                      <p:cBhvr>
                                        <p:cTn id="93" dur="1" fill="hold">
                                          <p:stCondLst>
                                            <p:cond delay="3999"/>
                                          </p:stCondLst>
                                        </p:cTn>
                                        <p:tgtEl>
                                          <p:spTgt spid="13"/>
                                        </p:tgtEl>
                                        <p:attrNameLst>
                                          <p:attrName>style.visibility</p:attrName>
                                        </p:attrNameLst>
                                      </p:cBhvr>
                                      <p:to>
                                        <p:strVal val="hidden"/>
                                      </p:to>
                                    </p:set>
                                  </p:childTnLst>
                                </p:cTn>
                              </p:par>
                              <p:par>
                                <p:cTn id="94" presetID="8" presetClass="exit" presetSubtype="32" fill="hold" nodeType="withEffect">
                                  <p:stCondLst>
                                    <p:cond delay="0"/>
                                  </p:stCondLst>
                                  <p:childTnLst>
                                    <p:animEffect transition="out" filter="diamond(out)">
                                      <p:cBhvr>
                                        <p:cTn id="95" dur="4000"/>
                                        <p:tgtEl>
                                          <p:spTgt spid="15"/>
                                        </p:tgtEl>
                                      </p:cBhvr>
                                    </p:animEffect>
                                    <p:set>
                                      <p:cBhvr>
                                        <p:cTn id="96" dur="1" fill="hold">
                                          <p:stCondLst>
                                            <p:cond delay="3999"/>
                                          </p:stCondLst>
                                        </p:cTn>
                                        <p:tgtEl>
                                          <p:spTgt spid="15"/>
                                        </p:tgtEl>
                                        <p:attrNameLst>
                                          <p:attrName>style.visibility</p:attrName>
                                        </p:attrNameLst>
                                      </p:cBhvr>
                                      <p:to>
                                        <p:strVal val="hidden"/>
                                      </p:to>
                                    </p:set>
                                  </p:childTnLst>
                                </p:cTn>
                              </p:par>
                              <p:par>
                                <p:cTn id="97" presetID="8" presetClass="exit" presetSubtype="32" fill="hold" nodeType="withEffect">
                                  <p:stCondLst>
                                    <p:cond delay="0"/>
                                  </p:stCondLst>
                                  <p:childTnLst>
                                    <p:animEffect transition="out" filter="diamond(out)">
                                      <p:cBhvr>
                                        <p:cTn id="98" dur="4000"/>
                                        <p:tgtEl>
                                          <p:spTgt spid="17"/>
                                        </p:tgtEl>
                                      </p:cBhvr>
                                    </p:animEffect>
                                    <p:set>
                                      <p:cBhvr>
                                        <p:cTn id="99" dur="1" fill="hold">
                                          <p:stCondLst>
                                            <p:cond delay="3999"/>
                                          </p:stCondLst>
                                        </p:cTn>
                                        <p:tgtEl>
                                          <p:spTgt spid="17"/>
                                        </p:tgtEl>
                                        <p:attrNameLst>
                                          <p:attrName>style.visibility</p:attrName>
                                        </p:attrNameLst>
                                      </p:cBhvr>
                                      <p:to>
                                        <p:strVal val="hidden"/>
                                      </p:to>
                                    </p:set>
                                  </p:childTnLst>
                                </p:cTn>
                              </p:par>
                              <p:par>
                                <p:cTn id="100" presetID="8" presetClass="exit" presetSubtype="32" fill="hold" nodeType="withEffect">
                                  <p:stCondLst>
                                    <p:cond delay="0"/>
                                  </p:stCondLst>
                                  <p:childTnLst>
                                    <p:animEffect transition="out" filter="diamond(out)">
                                      <p:cBhvr>
                                        <p:cTn id="101" dur="4000"/>
                                        <p:tgtEl>
                                          <p:spTgt spid="19"/>
                                        </p:tgtEl>
                                      </p:cBhvr>
                                    </p:animEffect>
                                    <p:set>
                                      <p:cBhvr>
                                        <p:cTn id="102" dur="1" fill="hold">
                                          <p:stCondLst>
                                            <p:cond delay="3999"/>
                                          </p:stCondLst>
                                        </p:cTn>
                                        <p:tgtEl>
                                          <p:spTgt spid="19"/>
                                        </p:tgtEl>
                                        <p:attrNameLst>
                                          <p:attrName>style.visibility</p:attrName>
                                        </p:attrNameLst>
                                      </p:cBhvr>
                                      <p:to>
                                        <p:strVal val="hidden"/>
                                      </p:to>
                                    </p:set>
                                  </p:childTnLst>
                                </p:cTn>
                              </p:par>
                              <p:par>
                                <p:cTn id="103" presetID="23" presetClass="entr" presetSubtype="16" fill="hold"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4000" fill="hold"/>
                                        <p:tgtEl>
                                          <p:spTgt spid="5"/>
                                        </p:tgtEl>
                                        <p:attrNameLst>
                                          <p:attrName>ppt_w</p:attrName>
                                        </p:attrNameLst>
                                      </p:cBhvr>
                                      <p:tavLst>
                                        <p:tav tm="0">
                                          <p:val>
                                            <p:fltVal val="0"/>
                                          </p:val>
                                        </p:tav>
                                        <p:tav tm="100000">
                                          <p:val>
                                            <p:strVal val="#ppt_w"/>
                                          </p:val>
                                        </p:tav>
                                      </p:tavLst>
                                    </p:anim>
                                    <p:anim calcmode="lin" valueType="num">
                                      <p:cBhvr>
                                        <p:cTn id="106" dur="4000" fill="hold"/>
                                        <p:tgtEl>
                                          <p:spTgt spid="5"/>
                                        </p:tgtEl>
                                        <p:attrNameLst>
                                          <p:attrName>ppt_h</p:attrName>
                                        </p:attrNameLst>
                                      </p:cBhvr>
                                      <p:tavLst>
                                        <p:tav tm="0">
                                          <p:val>
                                            <p:fltVal val="0"/>
                                          </p:val>
                                        </p:tav>
                                        <p:tav tm="100000">
                                          <p:val>
                                            <p:strVal val="#ppt_h"/>
                                          </p:val>
                                        </p:tav>
                                      </p:tavLst>
                                    </p:anim>
                                  </p:childTnLst>
                                </p:cTn>
                              </p:par>
                              <p:par>
                                <p:cTn id="107" presetID="16" presetClass="entr" presetSubtype="37"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Effect transition="in" filter="barn(outVertical)">
                                      <p:cBhvr>
                                        <p:cTn id="109" dur="4000"/>
                                        <p:tgtEl>
                                          <p:spTgt spid="5"/>
                                        </p:tgtEl>
                                      </p:cBhvr>
                                    </p:animEffect>
                                  </p:childTnLst>
                                </p:cTn>
                              </p:par>
                            </p:childTnLst>
                          </p:cTn>
                        </p:par>
                        <p:par>
                          <p:cTn id="110" fill="hold">
                            <p:stCondLst>
                              <p:cond delay="4000"/>
                            </p:stCondLst>
                            <p:childTnLst>
                              <p:par>
                                <p:cTn id="111" presetID="40" presetClass="entr" presetSubtype="0" fill="hold" grpId="0" nodeType="afterEffect">
                                  <p:stCondLst>
                                    <p:cond delay="0"/>
                                  </p:stCondLst>
                                  <p:iterate type="lt">
                                    <p:tmPct val="10000"/>
                                  </p:iterate>
                                  <p:childTnLst>
                                    <p:set>
                                      <p:cBhvr>
                                        <p:cTn id="112" dur="1" fill="hold">
                                          <p:stCondLst>
                                            <p:cond delay="0"/>
                                          </p:stCondLst>
                                        </p:cTn>
                                        <p:tgtEl>
                                          <p:spTgt spid="20"/>
                                        </p:tgtEl>
                                        <p:attrNameLst>
                                          <p:attrName>style.visibility</p:attrName>
                                        </p:attrNameLst>
                                      </p:cBhvr>
                                      <p:to>
                                        <p:strVal val="visible"/>
                                      </p:to>
                                    </p:set>
                                    <p:animEffect transition="in" filter="fade">
                                      <p:cBhvr>
                                        <p:cTn id="113" dur="1000"/>
                                        <p:tgtEl>
                                          <p:spTgt spid="20"/>
                                        </p:tgtEl>
                                      </p:cBhvr>
                                    </p:animEffect>
                                    <p:anim calcmode="lin" valueType="num">
                                      <p:cBhvr>
                                        <p:cTn id="114" dur="1000" fill="hold"/>
                                        <p:tgtEl>
                                          <p:spTgt spid="20"/>
                                        </p:tgtEl>
                                        <p:attrNameLst>
                                          <p:attrName>ppt_x</p:attrName>
                                        </p:attrNameLst>
                                      </p:cBhvr>
                                      <p:tavLst>
                                        <p:tav tm="0">
                                          <p:val>
                                            <p:strVal val="#ppt_x-.1"/>
                                          </p:val>
                                        </p:tav>
                                        <p:tav tm="100000">
                                          <p:val>
                                            <p:strVal val="#ppt_x"/>
                                          </p:val>
                                        </p:tav>
                                      </p:tavLst>
                                    </p:anim>
                                    <p:anim calcmode="lin" valueType="num">
                                      <p:cBhvr>
                                        <p:cTn id="1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10.jpg"/>
          <p:cNvPicPr>
            <a:picLocks noChangeAspect="1" noChangeArrowheads="1"/>
          </p:cNvPicPr>
          <p:nvPr/>
        </p:nvPicPr>
        <p:blipFill>
          <a:blip r:embed="rId2" cstate="print"/>
          <a:stretch>
            <a:fillRect/>
          </a:stretch>
        </p:blipFill>
        <p:spPr bwMode="auto">
          <a:xfrm>
            <a:off x="0" y="11113"/>
            <a:ext cx="9144000" cy="56927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Forma libre"/>
          <p:cNvSpPr/>
          <p:nvPr/>
        </p:nvSpPr>
        <p:spPr>
          <a:xfrm rot="10800000" flipV="1">
            <a:off x="-285750" y="0"/>
            <a:ext cx="9429750" cy="5715000"/>
          </a:xfrm>
          <a:custGeom>
            <a:avLst/>
            <a:gdLst>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15498 w 9159498"/>
              <a:gd name="connsiteY0" fmla="*/ 0 h 6865749"/>
              <a:gd name="connsiteX1" fmla="*/ 9159498 w 9159498"/>
              <a:gd name="connsiteY1" fmla="*/ 0 h 6865749"/>
              <a:gd name="connsiteX2" fmla="*/ 9159498 w 9159498"/>
              <a:gd name="connsiteY2" fmla="*/ 6865749 h 6865749"/>
              <a:gd name="connsiteX3" fmla="*/ 15498 w 9159498"/>
              <a:gd name="connsiteY3" fmla="*/ 6865749 h 6865749"/>
              <a:gd name="connsiteX4" fmla="*/ 15498 w 9159498"/>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2556" h="6865749">
                <a:moveTo>
                  <a:pt x="0" y="0"/>
                </a:moveTo>
                <a:lnTo>
                  <a:pt x="9144000" y="0"/>
                </a:lnTo>
                <a:lnTo>
                  <a:pt x="9144000" y="6865749"/>
                </a:lnTo>
                <a:lnTo>
                  <a:pt x="0" y="6865749"/>
                </a:lnTo>
                <a:cubicBezTo>
                  <a:pt x="0" y="4577166"/>
                  <a:pt x="9442556" y="3977177"/>
                  <a:pt x="0" y="0"/>
                </a:cubicBezTo>
                <a:close/>
              </a:path>
            </a:pathLst>
          </a:custGeom>
          <a:solidFill>
            <a:schemeClr val="accent2">
              <a:lumMod val="40000"/>
              <a:lumOff val="60000"/>
              <a:alpha val="4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10800000" flipH="1" flipV="1">
            <a:off x="0" y="0"/>
            <a:ext cx="9501188" cy="5715000"/>
          </a:xfrm>
          <a:custGeom>
            <a:avLst/>
            <a:gdLst>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15498 w 9159498"/>
              <a:gd name="connsiteY0" fmla="*/ 0 h 6865749"/>
              <a:gd name="connsiteX1" fmla="*/ 9159498 w 9159498"/>
              <a:gd name="connsiteY1" fmla="*/ 0 h 6865749"/>
              <a:gd name="connsiteX2" fmla="*/ 9159498 w 9159498"/>
              <a:gd name="connsiteY2" fmla="*/ 6865749 h 6865749"/>
              <a:gd name="connsiteX3" fmla="*/ 15498 w 9159498"/>
              <a:gd name="connsiteY3" fmla="*/ 6865749 h 6865749"/>
              <a:gd name="connsiteX4" fmla="*/ 15498 w 9159498"/>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2556" h="6865749">
                <a:moveTo>
                  <a:pt x="0" y="0"/>
                </a:moveTo>
                <a:lnTo>
                  <a:pt x="9144000" y="0"/>
                </a:lnTo>
                <a:lnTo>
                  <a:pt x="9144000" y="6865749"/>
                </a:lnTo>
                <a:lnTo>
                  <a:pt x="0" y="6865749"/>
                </a:lnTo>
                <a:cubicBezTo>
                  <a:pt x="0" y="4577166"/>
                  <a:pt x="9442556" y="3977177"/>
                  <a:pt x="0" y="0"/>
                </a:cubicBezTo>
                <a:close/>
              </a:path>
            </a:pathLst>
          </a:custGeom>
          <a:solidFill>
            <a:schemeClr val="accent2">
              <a:lumMod val="40000"/>
              <a:lumOff val="60000"/>
              <a:alpha val="4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CuadroTexto"/>
          <p:cNvSpPr txBox="1"/>
          <p:nvPr/>
        </p:nvSpPr>
        <p:spPr>
          <a:xfrm>
            <a:off x="683568"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nuestro paseo, observamos cada construcción en silencio, sin ánimo de perturbar la calma y la tranquilidad que emana de las piedras de sus casas.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split/>
      </p:transition>
    </mc:Choice>
    <mc:Fallback xmlns="">
      <p:transition spd="slow" advTm="21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4000"/>
                                        <p:tgtEl>
                                          <p:spTgt spid="3"/>
                                        </p:tgtEl>
                                        <p:attrNameLst>
                                          <p:attrName>ppt_x</p:attrName>
                                        </p:attrNameLst>
                                      </p:cBhvr>
                                      <p:tavLst>
                                        <p:tav tm="0">
                                          <p:val>
                                            <p:strVal val="ppt_x"/>
                                          </p:val>
                                        </p:tav>
                                        <p:tav tm="100000">
                                          <p:val>
                                            <p:strVal val="0-ppt_w/2"/>
                                          </p:val>
                                        </p:tav>
                                      </p:tavLst>
                                    </p:anim>
                                    <p:anim calcmode="lin" valueType="num">
                                      <p:cBhvr additive="base">
                                        <p:cTn id="7" dur="4000"/>
                                        <p:tgtEl>
                                          <p:spTgt spid="3"/>
                                        </p:tgtEl>
                                        <p:attrNameLst>
                                          <p:attrName>ppt_y</p:attrName>
                                        </p:attrNameLst>
                                      </p:cBhvr>
                                      <p:tavLst>
                                        <p:tav tm="0">
                                          <p:val>
                                            <p:strVal val="ppt_y"/>
                                          </p:val>
                                        </p:tav>
                                        <p:tav tm="100000">
                                          <p:val>
                                            <p:strVal val="ppt_y"/>
                                          </p:val>
                                        </p:tav>
                                      </p:tavLst>
                                    </p:anim>
                                    <p:set>
                                      <p:cBhvr>
                                        <p:cTn id="8" dur="1" fill="hold">
                                          <p:stCondLst>
                                            <p:cond delay="3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4000"/>
                                        <p:tgtEl>
                                          <p:spTgt spid="4"/>
                                        </p:tgtEl>
                                        <p:attrNameLst>
                                          <p:attrName>ppt_x</p:attrName>
                                        </p:attrNameLst>
                                      </p:cBhvr>
                                      <p:tavLst>
                                        <p:tav tm="0">
                                          <p:val>
                                            <p:strVal val="ppt_x"/>
                                          </p:val>
                                        </p:tav>
                                        <p:tav tm="100000">
                                          <p:val>
                                            <p:strVal val="1+ppt_w/2"/>
                                          </p:val>
                                        </p:tav>
                                      </p:tavLst>
                                    </p:anim>
                                    <p:anim calcmode="lin" valueType="num">
                                      <p:cBhvr additive="base">
                                        <p:cTn id="11" dur="4000"/>
                                        <p:tgtEl>
                                          <p:spTgt spid="4"/>
                                        </p:tgtEl>
                                        <p:attrNameLst>
                                          <p:attrName>ppt_y</p:attrName>
                                        </p:attrNameLst>
                                      </p:cBhvr>
                                      <p:tavLst>
                                        <p:tav tm="0">
                                          <p:val>
                                            <p:strVal val="ppt_y"/>
                                          </p:val>
                                        </p:tav>
                                        <p:tav tm="100000">
                                          <p:val>
                                            <p:strVal val="ppt_y"/>
                                          </p:val>
                                        </p:tav>
                                      </p:tavLst>
                                    </p:anim>
                                    <p:set>
                                      <p:cBhvr>
                                        <p:cTn id="12" dur="1" fill="hold">
                                          <p:stCondLst>
                                            <p:cond delay="3999"/>
                                          </p:stCondLst>
                                        </p:cTn>
                                        <p:tgtEl>
                                          <p:spTgt spid="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4000" fill="hold"/>
                                        <p:tgtEl>
                                          <p:spTgt spid="5"/>
                                        </p:tgtEl>
                                        <p:attrNameLst>
                                          <p:attrName>ppt_w</p:attrName>
                                        </p:attrNameLst>
                                      </p:cBhvr>
                                      <p:tavLst>
                                        <p:tav tm="0">
                                          <p:val>
                                            <p:strVal val="4/3*#ppt_w"/>
                                          </p:val>
                                        </p:tav>
                                        <p:tav tm="100000">
                                          <p:val>
                                            <p:strVal val="#ppt_w"/>
                                          </p:val>
                                        </p:tav>
                                      </p:tavLst>
                                    </p:anim>
                                    <p:anim calcmode="lin" valueType="num">
                                      <p:cBhvr>
                                        <p:cTn id="16" dur="4000" fill="hold"/>
                                        <p:tgtEl>
                                          <p:spTgt spid="5"/>
                                        </p:tgtEl>
                                        <p:attrNameLst>
                                          <p:attrName>ppt_h</p:attrName>
                                        </p:attrNameLst>
                                      </p:cBhvr>
                                      <p:tavLst>
                                        <p:tav tm="0">
                                          <p:val>
                                            <p:strVal val="4/3*#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27.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Forma libre"/>
          <p:cNvSpPr/>
          <p:nvPr/>
        </p:nvSpPr>
        <p:spPr>
          <a:xfrm flipH="1">
            <a:off x="4500563" y="0"/>
            <a:ext cx="4957762" cy="5768976"/>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Forma libre"/>
          <p:cNvSpPr/>
          <p:nvPr/>
        </p:nvSpPr>
        <p:spPr>
          <a:xfrm>
            <a:off x="-242888" y="0"/>
            <a:ext cx="4814888" cy="5768976"/>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orma libre"/>
          <p:cNvSpPr/>
          <p:nvPr/>
        </p:nvSpPr>
        <p:spPr>
          <a:xfrm flipH="1">
            <a:off x="3214690" y="0"/>
            <a:ext cx="5500687" cy="5768976"/>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Forma libre"/>
          <p:cNvSpPr/>
          <p:nvPr/>
        </p:nvSpPr>
        <p:spPr>
          <a:xfrm>
            <a:off x="500065" y="-53975"/>
            <a:ext cx="5500687" cy="5768976"/>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calle de San Miguel nos lleva directos a la iglesia de Santa María del Castillo. Allí, en una de las naves laterales se conserva una misteriosa momia vestida de niña que nadie sabe quién es y que cuenta con una leyenda detrás, como ya he comentado 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wheel spokes="1"/>
      </p:transition>
    </mc:Choice>
    <mc:Fallback xmlns="">
      <p:transition spd="slow" advTm="3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4000"/>
                                        <p:tgtEl>
                                          <p:spTgt spid="4"/>
                                        </p:tgtEl>
                                        <p:attrNameLst>
                                          <p:attrName>ppt_x</p:attrName>
                                        </p:attrNameLst>
                                      </p:cBhvr>
                                      <p:tavLst>
                                        <p:tav tm="0">
                                          <p:val>
                                            <p:strVal val="ppt_x"/>
                                          </p:val>
                                        </p:tav>
                                        <p:tav tm="100000">
                                          <p:val>
                                            <p:strVal val="0-ppt_w/2"/>
                                          </p:val>
                                        </p:tav>
                                      </p:tavLst>
                                    </p:anim>
                                    <p:anim calcmode="lin" valueType="num">
                                      <p:cBhvr additive="base">
                                        <p:cTn id="7" dur="4000"/>
                                        <p:tgtEl>
                                          <p:spTgt spid="4"/>
                                        </p:tgtEl>
                                        <p:attrNameLst>
                                          <p:attrName>ppt_y</p:attrName>
                                        </p:attrNameLst>
                                      </p:cBhvr>
                                      <p:tavLst>
                                        <p:tav tm="0">
                                          <p:val>
                                            <p:strVal val="ppt_y"/>
                                          </p:val>
                                        </p:tav>
                                        <p:tav tm="100000">
                                          <p:val>
                                            <p:strVal val="ppt_y"/>
                                          </p:val>
                                        </p:tav>
                                      </p:tavLst>
                                    </p:anim>
                                    <p:set>
                                      <p:cBhvr>
                                        <p:cTn id="8" dur="1" fill="hold">
                                          <p:stCondLst>
                                            <p:cond delay="3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4000"/>
                                        <p:tgtEl>
                                          <p:spTgt spid="7"/>
                                        </p:tgtEl>
                                        <p:attrNameLst>
                                          <p:attrName>ppt_x</p:attrName>
                                        </p:attrNameLst>
                                      </p:cBhvr>
                                      <p:tavLst>
                                        <p:tav tm="0">
                                          <p:val>
                                            <p:strVal val="ppt_x"/>
                                          </p:val>
                                        </p:tav>
                                        <p:tav tm="100000">
                                          <p:val>
                                            <p:strVal val="1+ppt_w/2"/>
                                          </p:val>
                                        </p:tav>
                                      </p:tavLst>
                                    </p:anim>
                                    <p:anim calcmode="lin" valueType="num">
                                      <p:cBhvr additive="base">
                                        <p:cTn id="11" dur="4000"/>
                                        <p:tgtEl>
                                          <p:spTgt spid="7"/>
                                        </p:tgtEl>
                                        <p:attrNameLst>
                                          <p:attrName>ppt_y</p:attrName>
                                        </p:attrNameLst>
                                      </p:cBhvr>
                                      <p:tavLst>
                                        <p:tav tm="0">
                                          <p:val>
                                            <p:strVal val="ppt_y"/>
                                          </p:val>
                                        </p:tav>
                                        <p:tav tm="100000">
                                          <p:val>
                                            <p:strVal val="ppt_y"/>
                                          </p:val>
                                        </p:tav>
                                      </p:tavLst>
                                    </p:anim>
                                    <p:set>
                                      <p:cBhvr>
                                        <p:cTn id="12" dur="1" fill="hold">
                                          <p:stCondLst>
                                            <p:cond delay="3999"/>
                                          </p:stCondLst>
                                        </p:cTn>
                                        <p:tgtEl>
                                          <p:spTgt spid="7"/>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4000"/>
                                        <p:tgtEl>
                                          <p:spTgt spid="6"/>
                                        </p:tgtEl>
                                        <p:attrNameLst>
                                          <p:attrName>ppt_x</p:attrName>
                                        </p:attrNameLst>
                                      </p:cBhvr>
                                      <p:tavLst>
                                        <p:tav tm="0">
                                          <p:val>
                                            <p:strVal val="ppt_x"/>
                                          </p:val>
                                        </p:tav>
                                        <p:tav tm="100000">
                                          <p:val>
                                            <p:strVal val="1+ppt_w/2"/>
                                          </p:val>
                                        </p:tav>
                                      </p:tavLst>
                                    </p:anim>
                                    <p:anim calcmode="lin" valueType="num">
                                      <p:cBhvr additive="base">
                                        <p:cTn id="15" dur="4000"/>
                                        <p:tgtEl>
                                          <p:spTgt spid="6"/>
                                        </p:tgtEl>
                                        <p:attrNameLst>
                                          <p:attrName>ppt_y</p:attrName>
                                        </p:attrNameLst>
                                      </p:cBhvr>
                                      <p:tavLst>
                                        <p:tav tm="0">
                                          <p:val>
                                            <p:strVal val="ppt_y"/>
                                          </p:val>
                                        </p:tav>
                                        <p:tav tm="100000">
                                          <p:val>
                                            <p:strVal val="ppt_y"/>
                                          </p:val>
                                        </p:tav>
                                      </p:tavLst>
                                    </p:anim>
                                    <p:set>
                                      <p:cBhvr>
                                        <p:cTn id="16" dur="1" fill="hold">
                                          <p:stCondLst>
                                            <p:cond delay="3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4000"/>
                                        <p:tgtEl>
                                          <p:spTgt spid="8"/>
                                        </p:tgtEl>
                                        <p:attrNameLst>
                                          <p:attrName>ppt_x</p:attrName>
                                        </p:attrNameLst>
                                      </p:cBhvr>
                                      <p:tavLst>
                                        <p:tav tm="0">
                                          <p:val>
                                            <p:strVal val="ppt_x"/>
                                          </p:val>
                                        </p:tav>
                                        <p:tav tm="100000">
                                          <p:val>
                                            <p:strVal val="0-ppt_w/2"/>
                                          </p:val>
                                        </p:tav>
                                      </p:tavLst>
                                    </p:anim>
                                    <p:anim calcmode="lin" valueType="num">
                                      <p:cBhvr additive="base">
                                        <p:cTn id="19" dur="4000"/>
                                        <p:tgtEl>
                                          <p:spTgt spid="8"/>
                                        </p:tgtEl>
                                        <p:attrNameLst>
                                          <p:attrName>ppt_y</p:attrName>
                                        </p:attrNameLst>
                                      </p:cBhvr>
                                      <p:tavLst>
                                        <p:tav tm="0">
                                          <p:val>
                                            <p:strVal val="ppt_y"/>
                                          </p:val>
                                        </p:tav>
                                        <p:tav tm="100000">
                                          <p:val>
                                            <p:strVal val="ppt_y"/>
                                          </p:val>
                                        </p:tav>
                                      </p:tavLst>
                                    </p:anim>
                                    <p:set>
                                      <p:cBhvr>
                                        <p:cTn id="20" dur="1" fill="hold">
                                          <p:stCondLst>
                                            <p:cond delay="3999"/>
                                          </p:stCondLst>
                                        </p:cTn>
                                        <p:tgtEl>
                                          <p:spTgt spid="8"/>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4000" fill="hold"/>
                                        <p:tgtEl>
                                          <p:spTgt spid="11"/>
                                        </p:tgtEl>
                                        <p:attrNameLst>
                                          <p:attrName>ppt_w</p:attrName>
                                        </p:attrNameLst>
                                      </p:cBhvr>
                                      <p:tavLst>
                                        <p:tav tm="0">
                                          <p:val>
                                            <p:fltVal val="0"/>
                                          </p:val>
                                        </p:tav>
                                        <p:tav tm="100000">
                                          <p:val>
                                            <p:strVal val="#ppt_w"/>
                                          </p:val>
                                        </p:tav>
                                      </p:tavLst>
                                    </p:anim>
                                    <p:anim calcmode="lin" valueType="num">
                                      <p:cBhvr>
                                        <p:cTn id="24" dur="4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Documents and Settings\Ana María\Escritorio\45.jpg"/>
          <p:cNvPicPr>
            <a:picLocks noChangeAspect="1" noChangeArrowheads="1"/>
          </p:cNvPicPr>
          <p:nvPr/>
        </p:nvPicPr>
        <p:blipFill>
          <a:blip r:embed="rId2" cstate="print"/>
          <a:stretch>
            <a:fillRect/>
          </a:stretch>
        </p:blipFill>
        <p:spPr bwMode="auto">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C:\Documents and Settings\Ana María\Escritorio\45.jpg"/>
          <p:cNvPicPr>
            <a:picLocks noChangeAspect="1" noChangeArrowheads="1"/>
          </p:cNvPicPr>
          <p:nvPr/>
        </p:nvPicPr>
        <p:blipFill>
          <a:blip r:embed="rId2" cstate="print"/>
          <a:stretch>
            <a:fillRect/>
          </a:stretch>
        </p:blipFill>
        <p:spPr bwMode="auto">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3" descr="C:\Documents and Settings\Ana María\Escritorio\45.jpg"/>
          <p:cNvPicPr>
            <a:picLocks noChangeAspect="1" noChangeArrowheads="1"/>
          </p:cNvPicPr>
          <p:nvPr/>
        </p:nvPicPr>
        <p:blipFill>
          <a:blip r:embed="rId2" cstate="print"/>
          <a:stretch>
            <a:fillRect/>
          </a:stretch>
        </p:blipFill>
        <p:spPr bwMode="auto">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Sorprende la altura de la nave principal, rematada por un ábside semicircular y una elegante techumbre de madera, así como las bóvedas y ventanas mudéjares en ladrillo de las capillas laterales.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wedge/>
      </p:transition>
    </mc:Choice>
    <mc:Fallback xmlns="">
      <p:transition spd="slow" advTm="2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repeatCount="2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childTnLst>
                                </p:cTn>
                              </p:par>
                              <p:par>
                                <p:cTn id="9" presetID="21" presetClass="exit" presetSubtype="8" repeatCount="2000" fill="hold" nodeType="withEffect">
                                  <p:stCondLst>
                                    <p:cond delay="0"/>
                                  </p:stCondLst>
                                  <p:childTnLst>
                                    <p:animEffect transition="out" filter="wheel(8)">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xit" presetSubtype="32" repeatCount="2000" fill="hold" nodeType="withEffect">
                                  <p:stCondLst>
                                    <p:cond delay="0"/>
                                  </p:stCondLst>
                                  <p:childTnLst>
                                    <p:anim calcmode="lin" valueType="num">
                                      <p:cBhvr>
                                        <p:cTn id="13" dur="3000"/>
                                        <p:tgtEl>
                                          <p:spTgt spid="4"/>
                                        </p:tgtEl>
                                        <p:attrNameLst>
                                          <p:attrName>ppt_w</p:attrName>
                                        </p:attrNameLst>
                                      </p:cBhvr>
                                      <p:tavLst>
                                        <p:tav tm="0">
                                          <p:val>
                                            <p:strVal val="ppt_w"/>
                                          </p:val>
                                        </p:tav>
                                        <p:tav tm="100000">
                                          <p:val>
                                            <p:fltVal val="0"/>
                                          </p:val>
                                        </p:tav>
                                      </p:tavLst>
                                    </p:anim>
                                    <p:anim calcmode="lin" valueType="num">
                                      <p:cBhvr>
                                        <p:cTn id="14" dur="3000"/>
                                        <p:tgtEl>
                                          <p:spTgt spid="4"/>
                                        </p:tgtEl>
                                        <p:attrNameLst>
                                          <p:attrName>ppt_h</p:attrName>
                                        </p:attrNameLst>
                                      </p:cBhvr>
                                      <p:tavLst>
                                        <p:tav tm="0">
                                          <p:val>
                                            <p:strVal val="ppt_h"/>
                                          </p:val>
                                        </p:tav>
                                        <p:tav tm="100000">
                                          <p:val>
                                            <p:fltVal val="0"/>
                                          </p:val>
                                        </p:tav>
                                      </p:tavLst>
                                    </p:anim>
                                    <p:set>
                                      <p:cBhvr>
                                        <p:cTn id="15" dur="1" fill="hold">
                                          <p:stCondLst>
                                            <p:cond delay="2999"/>
                                          </p:stCondLst>
                                        </p:cTn>
                                        <p:tgtEl>
                                          <p:spTgt spid="4"/>
                                        </p:tgtEl>
                                        <p:attrNameLst>
                                          <p:attrName>style.visibility</p:attrName>
                                        </p:attrNameLst>
                                      </p:cBhvr>
                                      <p:to>
                                        <p:strVal val="hidden"/>
                                      </p:to>
                                    </p:set>
                                  </p:childTnLst>
                                </p:cTn>
                              </p:par>
                              <p:par>
                                <p:cTn id="16" presetID="14" presetClass="entr" presetSubtype="10" repeatCount="200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horizontal)">
                                      <p:cBhvr>
                                        <p:cTn id="18" dur="3000"/>
                                        <p:tgtEl>
                                          <p:spTgt spid="4"/>
                                        </p:tgtEl>
                                      </p:cBhvr>
                                    </p:animEffect>
                                  </p:childTnLst>
                                </p:cTn>
                              </p:par>
                              <p:par>
                                <p:cTn id="19" presetID="23" presetClass="entr" presetSubtype="16" fill="hold" nodeType="withEffect">
                                  <p:stCondLst>
                                    <p:cond delay="2000"/>
                                  </p:stCondLst>
                                  <p:childTnLst>
                                    <p:set>
                                      <p:cBhvr>
                                        <p:cTn id="20" dur="1" fill="hold">
                                          <p:stCondLst>
                                            <p:cond delay="0"/>
                                          </p:stCondLst>
                                        </p:cTn>
                                        <p:tgtEl>
                                          <p:spTgt spid="2"/>
                                        </p:tgtEl>
                                        <p:attrNameLst>
                                          <p:attrName>style.visibility</p:attrName>
                                        </p:attrNameLst>
                                      </p:cBhvr>
                                      <p:to>
                                        <p:strVal val="visible"/>
                                      </p:to>
                                    </p:set>
                                    <p:anim calcmode="lin" valueType="num">
                                      <p:cBhvr>
                                        <p:cTn id="21" dur="3500" fill="hold"/>
                                        <p:tgtEl>
                                          <p:spTgt spid="2"/>
                                        </p:tgtEl>
                                        <p:attrNameLst>
                                          <p:attrName>ppt_w</p:attrName>
                                        </p:attrNameLst>
                                      </p:cBhvr>
                                      <p:tavLst>
                                        <p:tav tm="0">
                                          <p:val>
                                            <p:fltVal val="0"/>
                                          </p:val>
                                        </p:tav>
                                        <p:tav tm="100000">
                                          <p:val>
                                            <p:strVal val="#ppt_w"/>
                                          </p:val>
                                        </p:tav>
                                      </p:tavLst>
                                    </p:anim>
                                    <p:anim calcmode="lin" valueType="num">
                                      <p:cBhvr>
                                        <p:cTn id="22" dur="3500" fill="hold"/>
                                        <p:tgtEl>
                                          <p:spTgt spid="2"/>
                                        </p:tgtEl>
                                        <p:attrNameLst>
                                          <p:attrName>ppt_h</p:attrName>
                                        </p:attrNameLst>
                                      </p:cBhvr>
                                      <p:tavLst>
                                        <p:tav tm="0">
                                          <p:val>
                                            <p:fltVal val="0"/>
                                          </p:val>
                                        </p:tav>
                                        <p:tav tm="100000">
                                          <p:val>
                                            <p:strVal val="#ppt_h"/>
                                          </p:val>
                                        </p:tav>
                                      </p:tavLst>
                                    </p:anim>
                                  </p:childTnLst>
                                </p:cTn>
                              </p:par>
                              <p:par>
                                <p:cTn id="23" presetID="21" presetClass="entr" presetSubtype="4" fill="hold" nodeType="withEffect">
                                  <p:stCondLst>
                                    <p:cond delay="2000"/>
                                  </p:stCondLst>
                                  <p:childTnLst>
                                    <p:set>
                                      <p:cBhvr>
                                        <p:cTn id="24" dur="1" fill="hold">
                                          <p:stCondLst>
                                            <p:cond delay="0"/>
                                          </p:stCondLst>
                                        </p:cTn>
                                        <p:tgtEl>
                                          <p:spTgt spid="2"/>
                                        </p:tgtEl>
                                        <p:attrNameLst>
                                          <p:attrName>style.visibility</p:attrName>
                                        </p:attrNameLst>
                                      </p:cBhvr>
                                      <p:to>
                                        <p:strVal val="visible"/>
                                      </p:to>
                                    </p:set>
                                    <p:animEffect transition="in" filter="wheel(4)">
                                      <p:cBhvr>
                                        <p:cTn id="25" dur="3500"/>
                                        <p:tgtEl>
                                          <p:spTgt spid="2"/>
                                        </p:tgtEl>
                                      </p:cBhvr>
                                    </p:animEffect>
                                  </p:childTnLst>
                                </p:cTn>
                              </p:par>
                              <p:par>
                                <p:cTn id="26" presetID="8" presetClass="emph" presetSubtype="0" fill="hold" nodeType="withEffect">
                                  <p:stCondLst>
                                    <p:cond delay="2000"/>
                                  </p:stCondLst>
                                  <p:childTnLst>
                                    <p:animRot by="21600000">
                                      <p:cBhvr>
                                        <p:cTn id="27" dur="2000" fill="hold"/>
                                        <p:tgtEl>
                                          <p:spTgt spid="2"/>
                                        </p:tgtEl>
                                        <p:attrNameLst>
                                          <p:attrName>r</p:attrName>
                                        </p:attrNameLst>
                                      </p:cBhvr>
                                    </p:animRot>
                                  </p:childTnLst>
                                </p:cTn>
                              </p:par>
                            </p:childTnLst>
                          </p:cTn>
                        </p:par>
                        <p:par>
                          <p:cTn id="28" fill="hold">
                            <p:stCondLst>
                              <p:cond delay="6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d12bcf13dffeca880cae40128b9bc33.jpg"/>
          <p:cNvPicPr>
            <a:picLocks noChangeAspect="1"/>
          </p:cNvPicPr>
          <p:nvPr/>
        </p:nvPicPr>
        <p:blipFill>
          <a:blip r:embed="rId2" cstate="print"/>
          <a:stretch>
            <a:fillRect/>
          </a:stretch>
        </p:blipFill>
        <p:spPr bwMode="auto">
          <a:xfrm>
            <a:off x="0" y="2"/>
            <a:ext cx="9143999" cy="61698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1071566" y="0"/>
            <a:ext cx="7000875" cy="5715000"/>
          </a:xfrm>
          <a:prstGeom prst="diamond">
            <a:avLst/>
          </a:prstGeom>
          <a:solidFill>
            <a:schemeClr val="accent2">
              <a:lumMod val="40000"/>
              <a:lumOff val="60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1714500" y="0"/>
            <a:ext cx="5786438" cy="5715000"/>
          </a:xfrm>
          <a:prstGeom prst="diamond">
            <a:avLst/>
          </a:prstGeom>
          <a:solidFill>
            <a:schemeClr val="tx2">
              <a:lumMod val="50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2357441" y="0"/>
            <a:ext cx="4429125" cy="5715000"/>
          </a:xfrm>
          <a:prstGeom prst="diamond">
            <a:avLst/>
          </a:prstGeom>
          <a:solidFill>
            <a:schemeClr val="tx2">
              <a:lumMod val="75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2928938" y="0"/>
            <a:ext cx="3357562" cy="5715000"/>
          </a:xfrm>
          <a:prstGeom prst="diamond">
            <a:avLst/>
          </a:prstGeom>
          <a:solidFill>
            <a:schemeClr val="accent2">
              <a:lumMod val="40000"/>
              <a:lumOff val="60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3357566" y="0"/>
            <a:ext cx="2428875" cy="5715000"/>
          </a:xfrm>
          <a:prstGeom prst="diamond">
            <a:avLst/>
          </a:prstGeom>
          <a:solidFill>
            <a:schemeClr val="tx2">
              <a:lumMod val="50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la villa podemos destacar las iglesias románicas de San Miguel, y de Santa María. Por sus calles podremos contemplar casas nobles con simbologías en piedra con la temática </a:t>
            </a:r>
            <a:r>
              <a:rPr lang="es-ES" i="1" dirty="0" err="1" smtClean="0">
                <a:effectLst>
                  <a:glow rad="101600">
                    <a:srgbClr val="C00000">
                      <a:alpha val="60000"/>
                    </a:srgbClr>
                  </a:glow>
                  <a:outerShdw blurRad="38100" dist="38100" dir="2700000" algn="tl">
                    <a:srgbClr val="000000">
                      <a:alpha val="43137"/>
                    </a:srgbClr>
                  </a:outerShdw>
                </a:effectLst>
              </a:rPr>
              <a:t>templaria</a:t>
            </a:r>
            <a:r>
              <a:rPr lang="es-ES" i="1" dirty="0" smtClean="0">
                <a:effectLst>
                  <a:glow rad="101600">
                    <a:srgbClr val="C00000">
                      <a:alpha val="60000"/>
                    </a:srgbClr>
                  </a:glow>
                  <a:outerShdw blurRad="38100" dist="38100" dir="2700000" algn="tl">
                    <a:srgbClr val="000000">
                      <a:alpha val="43137"/>
                    </a:srgbClr>
                  </a:outerShdw>
                </a:effectLst>
              </a:rPr>
              <a:t> que nos llevan hasta el torreón que fue el antiguo castillo.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200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nodeType="withEffect">
                                  <p:stCondLst>
                                    <p:cond delay="150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nodeType="withEffect">
                                  <p:stCondLst>
                                    <p:cond delay="100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nodeType="withEffect">
                                  <p:stCondLst>
                                    <p:cond delay="50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8" presetClass="exit" presetSubtype="32" fill="hold" nodeType="withEffect">
                                  <p:stCondLst>
                                    <p:cond delay="2000"/>
                                  </p:stCondLst>
                                  <p:childTnLst>
                                    <p:animEffect transition="out" filter="diamond(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32" fill="hold" nodeType="withEffect">
                                  <p:stCondLst>
                                    <p:cond delay="1500"/>
                                  </p:stCondLst>
                                  <p:childTnLst>
                                    <p:animEffect transition="out" filter="diamond(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32" fill="hold" nodeType="withEffect">
                                  <p:stCondLst>
                                    <p:cond delay="1000"/>
                                  </p:stCondLst>
                                  <p:childTnLst>
                                    <p:animEffect transition="out" filter="diamond(out)">
                                      <p:cBhvr>
                                        <p:cTn id="32" dur="3000"/>
                                        <p:tgtEl>
                                          <p:spTgt spid="7"/>
                                        </p:tgtEl>
                                      </p:cBhvr>
                                    </p:animEffect>
                                    <p:set>
                                      <p:cBhvr>
                                        <p:cTn id="33" dur="1" fill="hold">
                                          <p:stCondLst>
                                            <p:cond delay="2999"/>
                                          </p:stCondLst>
                                        </p:cTn>
                                        <p:tgtEl>
                                          <p:spTgt spid="7"/>
                                        </p:tgtEl>
                                        <p:attrNameLst>
                                          <p:attrName>style.visibility</p:attrName>
                                        </p:attrNameLst>
                                      </p:cBhvr>
                                      <p:to>
                                        <p:strVal val="hidden"/>
                                      </p:to>
                                    </p:set>
                                  </p:childTnLst>
                                </p:cTn>
                              </p:par>
                              <p:par>
                                <p:cTn id="34" presetID="8" presetClass="exit" presetSubtype="32" fill="hold" nodeType="withEffect">
                                  <p:stCondLst>
                                    <p:cond delay="500"/>
                                  </p:stCondLst>
                                  <p:childTnLst>
                                    <p:animEffect transition="out" filter="diamond(ou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8" presetClass="exit" presetSubtype="32" fill="hold" nodeType="withEffect">
                                  <p:stCondLst>
                                    <p:cond delay="0"/>
                                  </p:stCondLst>
                                  <p:childTnLst>
                                    <p:animEffect transition="out" filter="diamond(ou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000" fill="hold"/>
                                        <p:tgtEl>
                                          <p:spTgt spid="4"/>
                                        </p:tgtEl>
                                        <p:attrNameLst>
                                          <p:attrName>ppt_w</p:attrName>
                                        </p:attrNameLst>
                                      </p:cBhvr>
                                      <p:tavLst>
                                        <p:tav tm="0">
                                          <p:val>
                                            <p:strVal val="4/3*#ppt_w"/>
                                          </p:val>
                                        </p:tav>
                                        <p:tav tm="100000">
                                          <p:val>
                                            <p:strVal val="#ppt_w"/>
                                          </p:val>
                                        </p:tav>
                                      </p:tavLst>
                                    </p:anim>
                                    <p:anim calcmode="lin" valueType="num">
                                      <p:cBhvr>
                                        <p:cTn id="43" dur="4000" fill="hold"/>
                                        <p:tgtEl>
                                          <p:spTgt spid="4"/>
                                        </p:tgtEl>
                                        <p:attrNameLst>
                                          <p:attrName>ppt_h</p:attrName>
                                        </p:attrNameLst>
                                      </p:cBhvr>
                                      <p:tavLst>
                                        <p:tav tm="0">
                                          <p:val>
                                            <p:strVal val="4/3*#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diamond(out)">
                                      <p:cBhvr>
                                        <p:cTn id="46" dur="4000"/>
                                        <p:tgtEl>
                                          <p:spTgt spid="4"/>
                                        </p:tgtEl>
                                      </p:cBhvr>
                                    </p:animEffect>
                                  </p:childTnLst>
                                </p:cTn>
                              </p:par>
                            </p:childTnLst>
                          </p:cTn>
                        </p:par>
                        <p:par>
                          <p:cTn id="47" fill="hold">
                            <p:stCondLst>
                              <p:cond delay="5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1"/>
                                          </p:val>
                                        </p:tav>
                                        <p:tav tm="100000">
                                          <p:val>
                                            <p:strVal val="#ppt_x"/>
                                          </p:val>
                                        </p:tav>
                                      </p:tavLst>
                                    </p:anim>
                                    <p:anim calcmode="lin" valueType="num">
                                      <p:cBhvr>
                                        <p:cTn id="5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8 Maderuelo-segovia13.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C:\Users\Ana María\Desktop\557062_coneflowers_tsvetyi_flora_2083x1382_(www.GdeFon.jpg"/>
          <p:cNvPicPr>
            <a:picLocks noChangeAspect="1" noChangeArrowheads="1"/>
          </p:cNvPicPr>
          <p:nvPr/>
        </p:nvPicPr>
        <p:blipFill>
          <a:blip r:embed="rId2" cstate="print"/>
          <a:stretch>
            <a:fillRect/>
          </a:stretch>
        </p:blipFill>
        <p:spPr bwMode="auto">
          <a:xfrm>
            <a:off x="0" y="0"/>
            <a:ext cx="9144000" cy="5715000"/>
          </a:xfrm>
          <a:prstGeom prst="hexagon">
            <a:avLst>
              <a:gd name="adj" fmla="val 0"/>
              <a:gd name="vf" fmla="val 115470"/>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369668"/>
            <a:ext cx="8352928"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Maderuelo</a:t>
            </a:r>
            <a:r>
              <a:rPr lang="es-ES" i="1" dirty="0" smtClean="0">
                <a:effectLst>
                  <a:glow rad="101600">
                    <a:srgbClr val="C00000">
                      <a:alpha val="60000"/>
                    </a:srgbClr>
                  </a:glow>
                  <a:outerShdw blurRad="38100" dist="38100" dir="2700000" algn="tl">
                    <a:srgbClr val="000000">
                      <a:alpha val="43137"/>
                    </a:srgbClr>
                  </a:outerShdw>
                </a:effectLst>
              </a:rPr>
              <a:t> conserva, de la época musulmana, algunos restos arquitectónicos únicos en Segovia. La Edad Media dejó en la villa muchos restos que confirman la importancia que tuvo </a:t>
            </a:r>
            <a:r>
              <a:rPr lang="es-ES" i="1" dirty="0" err="1" smtClean="0">
                <a:effectLst>
                  <a:glow rad="101600">
                    <a:srgbClr val="C00000">
                      <a:alpha val="60000"/>
                    </a:srgbClr>
                  </a:glow>
                  <a:outerShdw blurRad="38100" dist="38100" dir="2700000" algn="tl">
                    <a:srgbClr val="000000">
                      <a:alpha val="43137"/>
                    </a:srgbClr>
                  </a:outerShdw>
                </a:effectLst>
              </a:rPr>
              <a:t>Maderuelo</a:t>
            </a:r>
            <a:r>
              <a:rPr lang="es-ES" i="1" dirty="0" smtClean="0">
                <a:effectLst>
                  <a:glow rad="101600">
                    <a:srgbClr val="C00000">
                      <a:alpha val="60000"/>
                    </a:srgbClr>
                  </a:glow>
                  <a:outerShdw blurRad="38100" dist="38100" dir="2700000" algn="tl">
                    <a:srgbClr val="000000">
                      <a:alpha val="43137"/>
                    </a:srgbClr>
                  </a:outerShdw>
                </a:effectLst>
              </a:rPr>
              <a:t> en esos tiempos, como la puerta y trazado de las murallas y restos de trece templos.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dir="r" isContent="1"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in)">
                                      <p:cBhvr>
                                        <p:cTn id="15" dur="3500"/>
                                        <p:tgtEl>
                                          <p:spTgt spid="3"/>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500" fill="hold"/>
                                        <p:tgtEl>
                                          <p:spTgt spid="3"/>
                                        </p:tgtEl>
                                        <p:attrNameLst>
                                          <p:attrName>ppt_w</p:attrName>
                                        </p:attrNameLst>
                                      </p:cBhvr>
                                      <p:tavLst>
                                        <p:tav tm="0">
                                          <p:val>
                                            <p:strVal val="#ppt_w+.3"/>
                                          </p:val>
                                        </p:tav>
                                        <p:tav tm="100000">
                                          <p:val>
                                            <p:strVal val="#ppt_w"/>
                                          </p:val>
                                        </p:tav>
                                      </p:tavLst>
                                    </p:anim>
                                    <p:anim calcmode="lin" valueType="num">
                                      <p:cBhvr>
                                        <p:cTn id="19" dur="3500" fill="hold"/>
                                        <p:tgtEl>
                                          <p:spTgt spid="3"/>
                                        </p:tgtEl>
                                        <p:attrNameLst>
                                          <p:attrName>ppt_h</p:attrName>
                                        </p:attrNameLst>
                                      </p:cBhvr>
                                      <p:tavLst>
                                        <p:tav tm="0">
                                          <p:val>
                                            <p:strVal val="#ppt_h"/>
                                          </p:val>
                                        </p:tav>
                                        <p:tav tm="100000">
                                          <p:val>
                                            <p:strVal val="#ppt_h"/>
                                          </p:val>
                                        </p:tav>
                                      </p:tavLst>
                                    </p:anim>
                                    <p:animEffect transition="in" filter="fade">
                                      <p:cBhvr>
                                        <p:cTn id="20" dur="3500"/>
                                        <p:tgtEl>
                                          <p:spTgt spid="3"/>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9" name="18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CuadroTexto"/>
          <p:cNvSpPr txBox="1"/>
          <p:nvPr/>
        </p:nvSpPr>
        <p:spPr>
          <a:xfrm>
            <a:off x="323528" y="4657700"/>
            <a:ext cx="8280920"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Maderuelo</a:t>
            </a:r>
            <a:r>
              <a:rPr lang="es-ES" b="1" i="1" dirty="0" smtClean="0">
                <a:effectLst>
                  <a:glow rad="101600">
                    <a:srgbClr val="C00000">
                      <a:alpha val="60000"/>
                    </a:srgbClr>
                  </a:glow>
                  <a:outerShdw blurRad="38100" dist="38100" dir="2700000" algn="tl">
                    <a:srgbClr val="000000">
                      <a:alpha val="43137"/>
                    </a:srgbClr>
                  </a:outerShdw>
                </a:effectLst>
              </a:rPr>
              <a:t> y Hoces del </a:t>
            </a:r>
            <a:r>
              <a:rPr lang="es-ES" b="1" i="1" dirty="0" err="1" smtClean="0">
                <a:effectLst>
                  <a:glow rad="101600">
                    <a:srgbClr val="C00000">
                      <a:alpha val="60000"/>
                    </a:srgbClr>
                  </a:glow>
                  <a:outerShdw blurRad="38100" dist="38100" dir="2700000" algn="tl">
                    <a:srgbClr val="000000">
                      <a:alpha val="43137"/>
                    </a:srgbClr>
                  </a:outerShdw>
                </a:effectLst>
              </a:rPr>
              <a:t>Riaza</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Las Hoces del río </a:t>
            </a:r>
            <a:r>
              <a:rPr lang="es-ES" i="1" dirty="0" err="1" smtClean="0">
                <a:effectLst>
                  <a:glow rad="101600">
                    <a:srgbClr val="C00000">
                      <a:alpha val="60000"/>
                    </a:srgbClr>
                  </a:glow>
                  <a:outerShdw blurRad="38100" dist="38100" dir="2700000" algn="tl">
                    <a:srgbClr val="000000">
                      <a:alpha val="43137"/>
                    </a:srgbClr>
                  </a:outerShdw>
                </a:effectLst>
              </a:rPr>
              <a:t>Riaza</a:t>
            </a:r>
            <a:r>
              <a:rPr lang="es-ES" i="1" dirty="0" smtClean="0">
                <a:effectLst>
                  <a:glow rad="101600">
                    <a:srgbClr val="C00000">
                      <a:alpha val="60000"/>
                    </a:srgbClr>
                  </a:glow>
                  <a:outerShdw blurRad="38100" dist="38100" dir="2700000" algn="tl">
                    <a:srgbClr val="000000">
                      <a:alpha val="43137"/>
                    </a:srgbClr>
                  </a:outerShdw>
                </a:effectLst>
              </a:rPr>
              <a:t> es un hermoso Parque Natural muy cercano a </a:t>
            </a:r>
            <a:r>
              <a:rPr lang="es-ES" i="1" dirty="0" err="1" smtClean="0">
                <a:effectLst>
                  <a:glow rad="101600">
                    <a:srgbClr val="C00000">
                      <a:alpha val="60000"/>
                    </a:srgbClr>
                  </a:glow>
                  <a:outerShdw blurRad="38100" dist="38100" dir="2700000" algn="tl">
                    <a:srgbClr val="000000">
                      <a:alpha val="43137"/>
                    </a:srgbClr>
                  </a:outerShdw>
                </a:effectLst>
              </a:rPr>
              <a:t>Maderuelo</a:t>
            </a:r>
            <a:r>
              <a:rPr lang="es-ES" i="1" dirty="0" smtClean="0">
                <a:effectLst>
                  <a:glow rad="101600">
                    <a:srgbClr val="C00000">
                      <a:alpha val="60000"/>
                    </a:srgbClr>
                  </a:glow>
                  <a:outerShdw blurRad="38100" dist="38100" dir="2700000" algn="tl">
                    <a:srgbClr val="000000">
                      <a:alpha val="43137"/>
                    </a:srgbClr>
                  </a:outerShdw>
                </a:effectLst>
              </a:rPr>
              <a:t>. Ideal para realizar senderismo y observar, de paso, una de las mayores reservas de buitres de Europa.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randombar(horizontal)">
                                      <p:cBhvr>
                                        <p:cTn id="14" dur="5000"/>
                                        <p:tgtEl>
                                          <p:spTgt spid="19"/>
                                        </p:tgtEl>
                                      </p:cBhvr>
                                    </p:animEffect>
                                  </p:childTnLst>
                                </p:cTn>
                              </p:par>
                              <p:par>
                                <p:cTn id="15" presetID="23" presetClass="entr" presetSubtype="288"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0" fill="hold"/>
                                        <p:tgtEl>
                                          <p:spTgt spid="19"/>
                                        </p:tgtEl>
                                        <p:attrNameLst>
                                          <p:attrName>ppt_w</p:attrName>
                                        </p:attrNameLst>
                                      </p:cBhvr>
                                      <p:tavLst>
                                        <p:tav tm="0">
                                          <p:val>
                                            <p:strVal val="4/3*#ppt_w"/>
                                          </p:val>
                                        </p:tav>
                                        <p:tav tm="100000">
                                          <p:val>
                                            <p:strVal val="#ppt_w"/>
                                          </p:val>
                                        </p:tav>
                                      </p:tavLst>
                                    </p:anim>
                                    <p:anim calcmode="lin" valueType="num">
                                      <p:cBhvr>
                                        <p:cTn id="18" dur="5000" fill="hold"/>
                                        <p:tgtEl>
                                          <p:spTgt spid="19"/>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1"/>
                                          </p:val>
                                        </p:tav>
                                        <p:tav tm="100000">
                                          <p:val>
                                            <p:strVal val="#ppt_x"/>
                                          </p:val>
                                        </p:tav>
                                      </p:tavLst>
                                    </p:anim>
                                    <p:anim calcmode="lin" valueType="num">
                                      <p:cBhvr>
                                        <p:cTn id="24"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619672" y="137584"/>
            <a:ext cx="6264696" cy="760237"/>
          </a:xfrm>
          <a:prstGeom prst="rect">
            <a:avLst/>
          </a:prstGeom>
        </p:spPr>
        <p:txBody>
          <a:bodyPr wrap="none" fromWordArt="1">
            <a:prstTxWarp prst="textCanUp">
              <a:avLst>
                <a:gd name="adj" fmla="val 87333"/>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23728" y="985292"/>
            <a:ext cx="4752528" cy="848122"/>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2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 Títulos: </a:t>
            </a:r>
            <a:endPar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endParaRPr>
          </a:p>
        </p:txBody>
      </p:sp>
      <p:sp>
        <p:nvSpPr>
          <p:cNvPr id="89092" name="WordArt 4"/>
          <p:cNvSpPr>
            <a:spLocks noChangeArrowheads="1" noChangeShapeType="1" noTextEdit="1"/>
          </p:cNvSpPr>
          <p:nvPr/>
        </p:nvSpPr>
        <p:spPr bwMode="auto">
          <a:xfrm>
            <a:off x="899592" y="1705372"/>
            <a:ext cx="7272808" cy="936104"/>
          </a:xfrm>
          <a:prstGeom prst="rect">
            <a:avLst/>
          </a:prstGeom>
        </p:spPr>
        <p:txBody>
          <a:bodyPr wrap="none" fromWordArt="1">
            <a:prstTxWarp prst="textCanDown">
              <a:avLst>
                <a:gd name="adj" fmla="val 2857"/>
              </a:avLst>
            </a:prstTxWarp>
            <a:scene3d>
              <a:camera prst="perspectiveRelaxedModerately"/>
              <a:lightRig rig="threePt" dir="t"/>
            </a:scene3d>
            <a:sp3d extrusionH="57150">
              <a:bevelT w="38100" h="38100" prst="angle"/>
            </a:sp3d>
          </a:bodyPr>
          <a:lstStyle/>
          <a:p>
            <a:pPr algn="ct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Nada se pierde nunca (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Nathan</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Stornetta</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9094" name="WordArt 6"/>
          <p:cNvSpPr>
            <a:spLocks noChangeArrowheads="1" noChangeShapeType="1" noTextEdit="1"/>
          </p:cNvSpPr>
          <p:nvPr/>
        </p:nvSpPr>
        <p:spPr bwMode="auto">
          <a:xfrm>
            <a:off x="899592" y="2641476"/>
            <a:ext cx="7056784" cy="92158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r>
              <a:rPr lang="es-ES" sz="3600" kern="10" spc="-360" dirty="0" smtClean="0">
                <a:ln w="12700">
                  <a:noFill/>
                  <a:round/>
                  <a:headEnd/>
                  <a:tailEnd/>
                </a:ln>
                <a:solidFill>
                  <a:srgbClr val="33CCFF"/>
                </a:solidFill>
                <a:effectLst>
                  <a:prstShdw prst="shdw17" dist="17961" dir="13500000">
                    <a:srgbClr val="1F7A99"/>
                  </a:prstShdw>
                </a:effectLst>
                <a:latin typeface="High Tower Text"/>
              </a:rPr>
              <a:t> </a:t>
            </a:r>
            <a:r>
              <a:rPr lang="es-ES" sz="3600" kern="10" spc="-360" dirty="0"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 La leyenda de </a:t>
            </a:r>
            <a:r>
              <a:rPr lang="es-ES" sz="3600" kern="10" spc="-360" dirty="0" err="1"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Zelda</a:t>
            </a:r>
            <a:r>
              <a:rPr lang="es-ES" sz="3600" kern="10" spc="-360" dirty="0"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 : </a:t>
            </a:r>
            <a:r>
              <a:rPr lang="es-ES" sz="3600" kern="10" spc="-360" dirty="0" err="1"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Wind</a:t>
            </a:r>
            <a:r>
              <a:rPr lang="es-ES" sz="3600" kern="10" spc="-360" dirty="0"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 </a:t>
            </a:r>
            <a:r>
              <a:rPr lang="es-ES" sz="3600" kern="10" spc="-360" dirty="0" err="1"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Waker</a:t>
            </a:r>
            <a:r>
              <a:rPr lang="es-ES" sz="3600" kern="10" spc="-360" dirty="0"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   (  Andrew </a:t>
            </a:r>
            <a:r>
              <a:rPr lang="es-ES" sz="3600" kern="10" spc="-360" dirty="0" err="1"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Skeet</a:t>
            </a:r>
            <a:r>
              <a:rPr lang="es-ES" sz="3600" kern="10" spc="-360" dirty="0"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  )  </a:t>
            </a:r>
            <a:endParaRPr lang="es-ES" sz="3600" kern="10" spc="-360" dirty="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endParaRPr>
          </a:p>
        </p:txBody>
      </p:sp>
      <p:sp>
        <p:nvSpPr>
          <p:cNvPr id="89095" name="WordArt 7"/>
          <p:cNvSpPr>
            <a:spLocks noChangeArrowheads="1" noChangeShapeType="1" noTextEdit="1"/>
          </p:cNvSpPr>
          <p:nvPr/>
        </p:nvSpPr>
        <p:spPr bwMode="auto">
          <a:xfrm>
            <a:off x="899592" y="3505572"/>
            <a:ext cx="7200800" cy="8474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 </a:t>
            </a: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reflection blurRad="6350" stA="60000" endA="900" endPos="58000" dir="5400000" sy="-100000" algn="bl" rotWithShape="0"/>
                </a:effectLst>
                <a:latin typeface="High Tower Text"/>
              </a:rPr>
              <a:t>- La vendedora de ruecas  ( Nick </a:t>
            </a:r>
            <a:r>
              <a:rPr lang="es-ES" sz="3600" kern="10" dirty="0" err="1"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reflection blurRad="6350" stA="60000" endA="900" endPos="58000" dir="5400000" sy="-100000" algn="bl" rotWithShape="0"/>
                </a:effectLst>
                <a:latin typeface="High Tower Text"/>
              </a:rPr>
              <a:t>Glennie</a:t>
            </a: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reflection blurRad="6350" stA="60000" endA="900" endPos="58000" dir="5400000" sy="-100000" algn="bl" rotWithShape="0"/>
              </a:effectLst>
              <a:latin typeface="High Tower Text"/>
            </a:endParaRPr>
          </a:p>
        </p:txBody>
      </p:sp>
      <p:sp>
        <p:nvSpPr>
          <p:cNvPr id="75787" name="WordArt 11"/>
          <p:cNvSpPr>
            <a:spLocks noChangeArrowheads="1" noChangeShapeType="1" noTextEdit="1"/>
          </p:cNvSpPr>
          <p:nvPr/>
        </p:nvSpPr>
        <p:spPr bwMode="auto">
          <a:xfrm>
            <a:off x="899592" y="4369668"/>
            <a:ext cx="7056784" cy="86409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Matrimonio por amor ( Paul de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Seneville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endParaRPr>
          </a:p>
        </p:txBody>
      </p:sp>
      <p:sp>
        <p:nvSpPr>
          <p:cNvPr id="75785" name="Text Box 9"/>
          <p:cNvSpPr txBox="1">
            <a:spLocks noChangeArrowheads="1"/>
          </p:cNvSpPr>
          <p:nvPr/>
        </p:nvSpPr>
        <p:spPr bwMode="auto">
          <a:xfrm>
            <a:off x="1671638" y="4639028"/>
            <a:ext cx="184720" cy="369326"/>
          </a:xfrm>
          <a:prstGeom prst="rect">
            <a:avLst/>
          </a:prstGeom>
          <a:noFill/>
          <a:ln w="9525">
            <a:noFill/>
            <a:miter lim="800000"/>
            <a:headEnd/>
            <a:tailEnd/>
          </a:ln>
          <a:effectLst>
            <a:prstShdw prst="shdw17" dist="17961" dir="2700000">
              <a:schemeClr val="accent1">
                <a:gamma/>
                <a:shade val="60000"/>
                <a:invGamma/>
              </a:schemeClr>
            </a:prstShdw>
          </a:effectLst>
        </p:spPr>
        <p:txBody>
          <a:bodyPr wrap="none" lIns="91435" tIns="45717" rIns="91435" bIns="45717">
            <a:spAutoFit/>
          </a:bodyPr>
          <a:lstStyle/>
          <a:p>
            <a:pPr fontAlgn="auto">
              <a:spcBef>
                <a:spcPts val="0"/>
              </a:spcBef>
              <a:spcAft>
                <a:spcPts val="0"/>
              </a:spcAft>
              <a:defRPr/>
            </a:pPr>
            <a:endParaRPr lang="es-ES">
              <a:latin typeface="+mn-l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grpId="0"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grpId="0"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35" presetClass="entr" presetSubtype="0" fill="hold" grpId="0" nodeType="afterEffect">
                                  <p:stCondLst>
                                    <p:cond delay="500"/>
                                  </p:stCondLst>
                                  <p:childTnLst>
                                    <p:set>
                                      <p:cBhvr>
                                        <p:cTn id="27" dur="1" fill="hold">
                                          <p:stCondLst>
                                            <p:cond delay="0"/>
                                          </p:stCondLst>
                                        </p:cTn>
                                        <p:tgtEl>
                                          <p:spTgt spid="89094"/>
                                        </p:tgtEl>
                                        <p:attrNameLst>
                                          <p:attrName>style.visibility</p:attrName>
                                        </p:attrNameLst>
                                      </p:cBhvr>
                                      <p:to>
                                        <p:strVal val="visible"/>
                                      </p:to>
                                    </p:set>
                                    <p:animEffect transition="in" filter="fade">
                                      <p:cBhvr>
                                        <p:cTn id="28" dur="2000"/>
                                        <p:tgtEl>
                                          <p:spTgt spid="89094"/>
                                        </p:tgtEl>
                                      </p:cBhvr>
                                    </p:animEffect>
                                    <p:anim calcmode="lin" valueType="num">
                                      <p:cBhvr>
                                        <p:cTn id="29" dur="2000" fill="hold"/>
                                        <p:tgtEl>
                                          <p:spTgt spid="89094"/>
                                        </p:tgtEl>
                                        <p:attrNameLst>
                                          <p:attrName>style.rotation</p:attrName>
                                        </p:attrNameLst>
                                      </p:cBhvr>
                                      <p:tavLst>
                                        <p:tav tm="0">
                                          <p:val>
                                            <p:fltVal val="720"/>
                                          </p:val>
                                        </p:tav>
                                        <p:tav tm="100000">
                                          <p:val>
                                            <p:fltVal val="0"/>
                                          </p:val>
                                        </p:tav>
                                      </p:tavLst>
                                    </p:anim>
                                    <p:anim calcmode="lin" valueType="num">
                                      <p:cBhvr>
                                        <p:cTn id="30" dur="2000" fill="hold"/>
                                        <p:tgtEl>
                                          <p:spTgt spid="89094"/>
                                        </p:tgtEl>
                                        <p:attrNameLst>
                                          <p:attrName>ppt_h</p:attrName>
                                        </p:attrNameLst>
                                      </p:cBhvr>
                                      <p:tavLst>
                                        <p:tav tm="0">
                                          <p:val>
                                            <p:fltVal val="0"/>
                                          </p:val>
                                        </p:tav>
                                        <p:tav tm="100000">
                                          <p:val>
                                            <p:strVal val="#ppt_h"/>
                                          </p:val>
                                        </p:tav>
                                      </p:tavLst>
                                    </p:anim>
                                    <p:anim calcmode="lin" valueType="num">
                                      <p:cBhvr>
                                        <p:cTn id="31" dur="2000" fill="hold"/>
                                        <p:tgtEl>
                                          <p:spTgt spid="89094"/>
                                        </p:tgtEl>
                                        <p:attrNameLst>
                                          <p:attrName>ppt_w</p:attrName>
                                        </p:attrNameLst>
                                      </p:cBhvr>
                                      <p:tavLst>
                                        <p:tav tm="0">
                                          <p:val>
                                            <p:fltVal val="0"/>
                                          </p:val>
                                        </p:tav>
                                        <p:tav tm="100000">
                                          <p:val>
                                            <p:strVal val="#ppt_w"/>
                                          </p:val>
                                        </p:tav>
                                      </p:tavLst>
                                    </p:anim>
                                  </p:childTnLst>
                                </p:cTn>
                              </p:par>
                              <p:par>
                                <p:cTn id="32" presetID="23" presetClass="entr" presetSubtype="16" fill="hold" grpId="1" nodeType="withEffect">
                                  <p:stCondLst>
                                    <p:cond delay="500"/>
                                  </p:stCondLst>
                                  <p:childTnLst>
                                    <p:set>
                                      <p:cBhvr>
                                        <p:cTn id="33" dur="1" fill="hold">
                                          <p:stCondLst>
                                            <p:cond delay="0"/>
                                          </p:stCondLst>
                                        </p:cTn>
                                        <p:tgtEl>
                                          <p:spTgt spid="89094"/>
                                        </p:tgtEl>
                                        <p:attrNameLst>
                                          <p:attrName>style.visibility</p:attrName>
                                        </p:attrNameLst>
                                      </p:cBhvr>
                                      <p:to>
                                        <p:strVal val="visible"/>
                                      </p:to>
                                    </p:set>
                                    <p:anim calcmode="lin" valueType="num">
                                      <p:cBhvr>
                                        <p:cTn id="34" dur="3000" fill="hold"/>
                                        <p:tgtEl>
                                          <p:spTgt spid="89094"/>
                                        </p:tgtEl>
                                        <p:attrNameLst>
                                          <p:attrName>ppt_w</p:attrName>
                                        </p:attrNameLst>
                                      </p:cBhvr>
                                      <p:tavLst>
                                        <p:tav tm="0">
                                          <p:val>
                                            <p:fltVal val="0"/>
                                          </p:val>
                                        </p:tav>
                                        <p:tav tm="100000">
                                          <p:val>
                                            <p:strVal val="#ppt_w"/>
                                          </p:val>
                                        </p:tav>
                                      </p:tavLst>
                                    </p:anim>
                                    <p:anim calcmode="lin" valueType="num">
                                      <p:cBhvr>
                                        <p:cTn id="35" dur="3000" fill="hold"/>
                                        <p:tgtEl>
                                          <p:spTgt spid="89094"/>
                                        </p:tgtEl>
                                        <p:attrNameLst>
                                          <p:attrName>ppt_h</p:attrName>
                                        </p:attrNameLst>
                                      </p:cBhvr>
                                      <p:tavLst>
                                        <p:tav tm="0">
                                          <p:val>
                                            <p:fltVal val="0"/>
                                          </p:val>
                                        </p:tav>
                                        <p:tav tm="100000">
                                          <p:val>
                                            <p:strVal val="#ppt_h"/>
                                          </p:val>
                                        </p:tav>
                                      </p:tavLst>
                                    </p:anim>
                                  </p:childTnLst>
                                </p:cTn>
                              </p:par>
                            </p:childTnLst>
                          </p:cTn>
                        </p:par>
                        <p:par>
                          <p:cTn id="36" fill="hold">
                            <p:stCondLst>
                              <p:cond delay="10500"/>
                            </p:stCondLst>
                            <p:childTnLst>
                              <p:par>
                                <p:cTn id="37" presetID="23" presetClass="entr" presetSubtype="16" fill="hold" grpId="0" nodeType="afterEffect">
                                  <p:stCondLst>
                                    <p:cond delay="500"/>
                                  </p:stCondLst>
                                  <p:childTnLst>
                                    <p:set>
                                      <p:cBhvr>
                                        <p:cTn id="38" dur="1" fill="hold">
                                          <p:stCondLst>
                                            <p:cond delay="0"/>
                                          </p:stCondLst>
                                        </p:cTn>
                                        <p:tgtEl>
                                          <p:spTgt spid="89095"/>
                                        </p:tgtEl>
                                        <p:attrNameLst>
                                          <p:attrName>style.visibility</p:attrName>
                                        </p:attrNameLst>
                                      </p:cBhvr>
                                      <p:to>
                                        <p:strVal val="visible"/>
                                      </p:to>
                                    </p:set>
                                    <p:anim calcmode="lin" valueType="num">
                                      <p:cBhvr>
                                        <p:cTn id="39" dur="2000" fill="hold"/>
                                        <p:tgtEl>
                                          <p:spTgt spid="89095"/>
                                        </p:tgtEl>
                                        <p:attrNameLst>
                                          <p:attrName>ppt_w</p:attrName>
                                        </p:attrNameLst>
                                      </p:cBhvr>
                                      <p:tavLst>
                                        <p:tav tm="0">
                                          <p:val>
                                            <p:fltVal val="0"/>
                                          </p:val>
                                        </p:tav>
                                        <p:tav tm="100000">
                                          <p:val>
                                            <p:strVal val="#ppt_w"/>
                                          </p:val>
                                        </p:tav>
                                      </p:tavLst>
                                    </p:anim>
                                    <p:anim calcmode="lin" valueType="num">
                                      <p:cBhvr>
                                        <p:cTn id="40" dur="2000" fill="hold"/>
                                        <p:tgtEl>
                                          <p:spTgt spid="89095"/>
                                        </p:tgtEl>
                                        <p:attrNameLst>
                                          <p:attrName>ppt_h</p:attrName>
                                        </p:attrNameLst>
                                      </p:cBhvr>
                                      <p:tavLst>
                                        <p:tav tm="0">
                                          <p:val>
                                            <p:fltVal val="0"/>
                                          </p:val>
                                        </p:tav>
                                        <p:tav tm="100000">
                                          <p:val>
                                            <p:strVal val="#ppt_h"/>
                                          </p:val>
                                        </p:tav>
                                      </p:tavLst>
                                    </p:anim>
                                  </p:childTnLst>
                                </p:cTn>
                              </p:par>
                            </p:childTnLst>
                          </p:cTn>
                        </p:par>
                        <p:par>
                          <p:cTn id="41" fill="hold">
                            <p:stCondLst>
                              <p:cond delay="13000"/>
                            </p:stCondLst>
                            <p:childTnLst>
                              <p:par>
                                <p:cTn id="42" presetID="17" presetClass="entr" presetSubtype="10" fill="hold" grpId="0" nodeType="afterEffect">
                                  <p:stCondLst>
                                    <p:cond delay="500"/>
                                  </p:stCondLst>
                                  <p:childTnLst>
                                    <p:set>
                                      <p:cBhvr>
                                        <p:cTn id="43" dur="1" fill="hold">
                                          <p:stCondLst>
                                            <p:cond delay="0"/>
                                          </p:stCondLst>
                                        </p:cTn>
                                        <p:tgtEl>
                                          <p:spTgt spid="75787"/>
                                        </p:tgtEl>
                                        <p:attrNameLst>
                                          <p:attrName>style.visibility</p:attrName>
                                        </p:attrNameLst>
                                      </p:cBhvr>
                                      <p:to>
                                        <p:strVal val="visible"/>
                                      </p:to>
                                    </p:set>
                                    <p:anim calcmode="lin" valueType="num">
                                      <p:cBhvr>
                                        <p:cTn id="44" dur="2000" fill="hold"/>
                                        <p:tgtEl>
                                          <p:spTgt spid="75787"/>
                                        </p:tgtEl>
                                        <p:attrNameLst>
                                          <p:attrName>ppt_w</p:attrName>
                                        </p:attrNameLst>
                                      </p:cBhvr>
                                      <p:tavLst>
                                        <p:tav tm="0">
                                          <p:val>
                                            <p:fltVal val="0"/>
                                          </p:val>
                                        </p:tav>
                                        <p:tav tm="100000">
                                          <p:val>
                                            <p:strVal val="#ppt_w"/>
                                          </p:val>
                                        </p:tav>
                                      </p:tavLst>
                                    </p:anim>
                                    <p:anim calcmode="lin" valueType="num">
                                      <p:cBhvr>
                                        <p:cTn id="45" dur="2000" fill="hold"/>
                                        <p:tgtEl>
                                          <p:spTgt spid="7578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nimBg="1"/>
      <p:bldP spid="89091" grpId="0" animBg="1"/>
      <p:bldP spid="89091" grpId="1" animBg="1"/>
      <p:bldP spid="89092" grpId="0" animBg="1"/>
      <p:bldP spid="89094" grpId="0" animBg="1"/>
      <p:bldP spid="89094" grpId="1" animBg="1"/>
      <p:bldP spid="89095" grpId="0" animBg="1"/>
      <p:bldP spid="7578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32048336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6"/>
</p:tagLst>
</file>

<file path=ppt/tags/tag2.xml><?xml version="1.0" encoding="utf-8"?>
<p:tagLst xmlns:a="http://schemas.openxmlformats.org/drawingml/2006/main" xmlns:r="http://schemas.openxmlformats.org/officeDocument/2006/relationships" xmlns:p="http://schemas.openxmlformats.org/presentationml/2006/main">
  <p:tag name="TIMING" val="|20.5"/>
</p:tagLst>
</file>

<file path=ppt/tags/tag3.xml><?xml version="1.0" encoding="utf-8"?>
<p:tagLst xmlns:a="http://schemas.openxmlformats.org/drawingml/2006/main" xmlns:r="http://schemas.openxmlformats.org/officeDocument/2006/relationships" xmlns:p="http://schemas.openxmlformats.org/presentationml/2006/main">
  <p:tag name="TIMING" val="|25.5"/>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4450</TotalTime>
  <Words>2875</Words>
  <Application>Microsoft Office PowerPoint</Application>
  <PresentationFormat>Presentación en pantalla (16:10)</PresentationFormat>
  <Paragraphs>87</Paragraphs>
  <Slides>61</Slides>
  <Notes>2</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61</vt:i4>
      </vt:variant>
    </vt:vector>
  </HeadingPairs>
  <TitlesOfParts>
    <vt:vector size="70"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402</cp:revision>
  <dcterms:created xsi:type="dcterms:W3CDTF">2016-07-02T19:24:15Z</dcterms:created>
  <dcterms:modified xsi:type="dcterms:W3CDTF">2025-09-11T08:46:52Z</dcterms:modified>
</cp:coreProperties>
</file>