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5" r:id="rId3"/>
    <p:sldId id="257" r:id="rId4"/>
    <p:sldId id="260" r:id="rId5"/>
    <p:sldId id="258" r:id="rId6"/>
    <p:sldId id="327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80" r:id="rId25"/>
    <p:sldId id="278" r:id="rId26"/>
    <p:sldId id="279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4" r:id="rId47"/>
    <p:sldId id="302" r:id="rId48"/>
    <p:sldId id="305" r:id="rId49"/>
    <p:sldId id="303" r:id="rId50"/>
    <p:sldId id="306" r:id="rId51"/>
    <p:sldId id="307" r:id="rId52"/>
    <p:sldId id="324" r:id="rId53"/>
    <p:sldId id="326" r:id="rId54"/>
    <p:sldId id="308" r:id="rId55"/>
    <p:sldId id="309" r:id="rId56"/>
    <p:sldId id="310" r:id="rId57"/>
    <p:sldId id="311" r:id="rId58"/>
    <p:sldId id="312" r:id="rId59"/>
    <p:sldId id="313" r:id="rId60"/>
    <p:sldId id="300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8" r:id="rId7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Wk5CJcp/dm7a0DYpcU/rg==" hashData="Fq/U8NFVxMC2kNJwpCZ6DsdeYL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857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8341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2943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52116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3756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6701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399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15609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1565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5617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33802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7A03B-F8C5-41AA-8B17-94EDD78285FF}" type="datetimeFigureOut">
              <a:rPr lang="es-CO" smtClean="0"/>
              <a:pPr/>
              <a:t>23/05/2016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69F48-54E4-42D6-B569-4FD68D16CFD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407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1503743">
            <a:off x="10257182" y="616225"/>
            <a:ext cx="16697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</a:t>
            </a:r>
          </a:p>
          <a:p>
            <a:pPr algn="ctr"/>
            <a:r>
              <a:rPr lang="es-CO" sz="1000" b="1" i="1" dirty="0" smtClean="0"/>
              <a:t>Jeremías Candelo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/>
          </a:p>
        </p:txBody>
      </p:sp>
      <p:pic>
        <p:nvPicPr>
          <p:cNvPr id="4" name="Enya - Only Time (Official Music Video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192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05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806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304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4141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4677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8203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5304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8348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1371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976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7546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2297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545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7157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1470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4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18578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8245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92537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401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7734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71501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5217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993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615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9125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27779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63566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85256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62677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6911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19989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7691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32809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13498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99518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23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735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76903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99354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3343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68461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413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48163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6885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13960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00399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3768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202480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709812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1620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437184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58112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442907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9117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0941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60037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40502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800008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04628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28950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818064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371240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5948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28916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25055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25</Words>
  <Application>Microsoft Office PowerPoint</Application>
  <PresentationFormat>Personalizado</PresentationFormat>
  <Paragraphs>5</Paragraphs>
  <Slides>68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2016-05-21T23:43:33Z</dcterms:created>
  <dcterms:modified xsi:type="dcterms:W3CDTF">2016-05-23T00:07:52Z</dcterms:modified>
</cp:coreProperties>
</file>