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57" r:id="rId1"/>
    <p:sldMasterId id="2147485069" r:id="rId2"/>
    <p:sldMasterId id="2147485081" r:id="rId3"/>
  </p:sldMasterIdLst>
  <p:notesMasterIdLst>
    <p:notesMasterId r:id="rId17"/>
  </p:notesMasterIdLst>
  <p:sldIdLst>
    <p:sldId id="364" r:id="rId4"/>
    <p:sldId id="365" r:id="rId5"/>
    <p:sldId id="366" r:id="rId6"/>
    <p:sldId id="367" r:id="rId7"/>
    <p:sldId id="368" r:id="rId8"/>
    <p:sldId id="369" r:id="rId9"/>
    <p:sldId id="370" r:id="rId10"/>
    <p:sldId id="371" r:id="rId11"/>
    <p:sldId id="337" r:id="rId12"/>
    <p:sldId id="355" r:id="rId13"/>
    <p:sldId id="361" r:id="rId14"/>
    <p:sldId id="362" r:id="rId15"/>
    <p:sldId id="372" r:id="rId16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4723"/>
    <a:srgbClr val="996600"/>
    <a:srgbClr val="924900"/>
    <a:srgbClr val="E29700"/>
    <a:srgbClr val="E0C0A0"/>
    <a:srgbClr val="EDDBC9"/>
    <a:srgbClr val="996633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9" d="100"/>
          <a:sy n="69" d="100"/>
        </p:scale>
        <p:origin x="270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03/03/2016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03/03/2016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03/03/2016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 rot="479224">
            <a:off x="528778" y="4838555"/>
            <a:ext cx="4848200" cy="1524245"/>
          </a:xfrm>
          <a:prstGeom prst="rect">
            <a:avLst/>
          </a:prstGeom>
        </p:spPr>
        <p:txBody>
          <a:bodyPr>
            <a:prstTxWarp prst="textWave1">
              <a:avLst>
                <a:gd name="adj1" fmla="val 20000"/>
                <a:gd name="adj2" fmla="val -724"/>
              </a:avLst>
            </a:prstTxWarp>
            <a:spAutoFit/>
          </a:bodyPr>
          <a:lstStyle/>
          <a:p>
            <a:pPr algn="ctr"/>
            <a:r>
              <a:rPr lang="es-ES" sz="2850" kern="1800" cap="all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  <a:ea typeface="Times New Roman" panose="02020603050405020304" pitchFamily="18" charset="0"/>
              </a:rPr>
              <a:t>LAS PLAYAS GEMELAS </a:t>
            </a:r>
          </a:p>
          <a:p>
            <a:pPr algn="ctr"/>
            <a:r>
              <a:rPr lang="es-ES" sz="2850" kern="1800" cap="all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anose="020A0402060406010301" pitchFamily="18" charset="0"/>
                <a:ea typeface="Times New Roman" panose="02020603050405020304" pitchFamily="18" charset="0"/>
              </a:rPr>
              <a:t>EN PUERTO VALLARTA</a:t>
            </a:r>
            <a:endParaRPr lang="es-ES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stellar" panose="020A0402060406010301" pitchFamily="18" charset="0"/>
            </a:endParaRPr>
          </a:p>
        </p:txBody>
      </p:sp>
      <p:sp>
        <p:nvSpPr>
          <p:cNvPr id="3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>
              <a:defRPr/>
            </a:pPr>
            <a:r>
              <a:rPr lang="es-MX" sz="1400" kern="0" dirty="0">
                <a:solidFill>
                  <a:srgbClr val="C35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4" y="116632"/>
            <a:ext cx="1855057" cy="72008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4988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ripple/>
        <p:sndAc>
          <p:stSnd>
            <p:snd r:embed="rId2" name="Eagle 1 - popurri Mexicano.wav"/>
          </p:stSnd>
        </p:sndAc>
      </p:transition>
    </mc:Choice>
    <mc:Fallback>
      <p:transition spd="slow" advTm="0">
        <p:fade/>
        <p:sndAc>
          <p:stSnd>
            <p:snd r:embed="rId2" name="Eagle 1 - popurri Mexi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Abs val="15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DDBC9"/>
            </a:gs>
            <a:gs pos="40000">
              <a:srgbClr val="E0C0A0"/>
            </a:gs>
            <a:gs pos="68000">
              <a:srgbClr val="E29700"/>
            </a:gs>
            <a:gs pos="100000">
              <a:srgbClr val="9249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836712"/>
            <a:ext cx="6480720" cy="44087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6816080" y="776893"/>
            <a:ext cx="5375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Puerto Vallarta ofrece una variedad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destinos turísticos impresionantes, 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playa las Gemelas no es la excepción,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ubicada en bahía Banderas,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este hermoso lugar conformado por dos playas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(de ahí el nombre gemelas)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una longitud </a:t>
            </a:r>
            <a:r>
              <a:rPr lang="es-ES" sz="32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aproximada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100 metros cada una,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te ofrece experiencias inigualables…</a:t>
            </a:r>
            <a:endParaRPr lang="es-ES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35360" y="5580529"/>
            <a:ext cx="11521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atrévete a gozar de este fascinante sitio y descubre por qué es tan encantador</a:t>
            </a:r>
            <a:endParaRPr lang="es-ES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760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grpId="0" nodeType="withEffect">
                                  <p:stCondLst>
                                    <p:cond delay="4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18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DDBC9"/>
            </a:gs>
            <a:gs pos="40000">
              <a:srgbClr val="E0C0A0"/>
            </a:gs>
            <a:gs pos="68000">
              <a:srgbClr val="E29700"/>
            </a:gs>
            <a:gs pos="100000">
              <a:srgbClr val="924900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968" y="1223569"/>
            <a:ext cx="6048672" cy="50857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4079776" y="24299"/>
            <a:ext cx="4059125" cy="646331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</a:bodyPr>
          <a:lstStyle/>
          <a:p>
            <a:r>
              <a:rPr lang="es-ES" sz="36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Practicar actividades acuáticas</a:t>
            </a:r>
            <a:endParaRPr lang="es-ES" sz="360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1223569"/>
            <a:ext cx="6096000" cy="45588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ES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Este destino es ideal para nadar pacíficamente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también practicar el snorkel…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estas aguas podrás descubrir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 hermoso mundo acuático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varios peces de colores…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debido al tono del mar algunas personas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han comparado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las paradisiacas playas de Cancún</a:t>
            </a:r>
            <a:endParaRPr lang="es-ES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807968" y="6319714"/>
            <a:ext cx="2585964" cy="42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es-ES" sz="2000">
                <a:solidFill>
                  <a:srgbClr val="6B4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Fuente imagen: www.viajeros.com</a:t>
            </a:r>
            <a:endParaRPr lang="es-ES" sz="2000">
              <a:solidFill>
                <a:srgbClr val="6B47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4467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7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100"/>
                            </p:stCondLst>
                            <p:childTnLst>
                              <p:par>
                                <p:cTn id="34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83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EDDBC9"/>
            </a:gs>
            <a:gs pos="40000">
              <a:srgbClr val="E0C0A0"/>
            </a:gs>
            <a:gs pos="68000">
              <a:srgbClr val="E29700"/>
            </a:gs>
            <a:gs pos="100000">
              <a:srgbClr val="9249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gg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1628800"/>
            <a:ext cx="6496722" cy="417646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Rectángulo 1"/>
          <p:cNvSpPr/>
          <p:nvPr/>
        </p:nvSpPr>
        <p:spPr>
          <a:xfrm>
            <a:off x="4727848" y="190381"/>
            <a:ext cx="2760692" cy="646331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</a:bodyPr>
          <a:lstStyle/>
          <a:p>
            <a:r>
              <a:rPr lang="es-ES" sz="36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Disfrutar en familia</a:t>
            </a:r>
            <a:endParaRPr lang="es-ES" sz="36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096000" y="1988840"/>
            <a:ext cx="57606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>
                <a:solidFill>
                  <a:srgbClr val="6B4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Estas playas destacan por su cálida y fina arena blanca, también por sus hechizantes aguas cristalinas color azul, gracias a su suave oleaje, podrás refrescarte </a:t>
            </a:r>
          </a:p>
          <a:p>
            <a:pPr algn="ctr"/>
            <a:r>
              <a:rPr lang="es-ES" sz="3200">
                <a:solidFill>
                  <a:srgbClr val="6B4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toda tu familia tranquilamente </a:t>
            </a:r>
          </a:p>
          <a:p>
            <a:pPr algn="ctr"/>
            <a:r>
              <a:rPr lang="es-ES" sz="3200">
                <a:solidFill>
                  <a:srgbClr val="6B4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pasar horas de diversión, </a:t>
            </a:r>
          </a:p>
          <a:p>
            <a:pPr algn="ctr"/>
            <a:r>
              <a:rPr lang="es-ES" sz="3200">
                <a:solidFill>
                  <a:srgbClr val="6B4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tus hijos pequeños les encantará</a:t>
            </a:r>
            <a:endParaRPr lang="es-ES" sz="3200">
              <a:solidFill>
                <a:srgbClr val="6B47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8894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5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898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9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189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9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9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" accel="100000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" accel="100000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291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DDBC9"/>
            </a:gs>
            <a:gs pos="40000">
              <a:srgbClr val="E0C0A0"/>
            </a:gs>
            <a:gs pos="68000">
              <a:srgbClr val="E29700"/>
            </a:gs>
            <a:gs pos="100000">
              <a:srgbClr val="9249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gg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6" y="2088232"/>
            <a:ext cx="533400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4066437" y="118373"/>
            <a:ext cx="5168403" cy="646331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</a:bodyPr>
          <a:lstStyle/>
          <a:p>
            <a:r>
              <a:rPr lang="es-ES" sz="36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Recorrer las cristalinas aguas en kayak</a:t>
            </a:r>
            <a:endParaRPr lang="es-ES" sz="360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-24680" y="836712"/>
            <a:ext cx="667206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Sol, palmeras, playas y un destino rodeado de naturaleza, son la combinación ideal para que conozcas estas playas,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pero a bordo de un kayak, la experiencia será única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gratificante, ya que en esta actividad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persona va sentada y lleva en la mano una pala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dos hojas para impulsarse y dirigir el kayak …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le permite gozar del espectacular entorno,,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además la corriente aquí es muy tranquila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lo que el esfuerzo no será mucho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te permitirá disfrutar los alrededores</a:t>
            </a:r>
            <a:endParaRPr lang="es-ES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2990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50"/>
                            </p:stCondLst>
                            <p:childTnLst>
                              <p:par>
                                <p:cTn id="1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0" accel="50000" fill="hold">
                                          <p:stCondLst>
                                            <p:cond delay="15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0" accel="50000" fill="hold">
                                          <p:stCondLst>
                                            <p:cond delay="15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78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DDBC9"/>
            </a:gs>
            <a:gs pos="40000">
              <a:srgbClr val="E0C0A0"/>
            </a:gs>
            <a:gs pos="68000">
              <a:srgbClr val="E29700"/>
            </a:gs>
            <a:gs pos="100000">
              <a:srgbClr val="9249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810862" y="118373"/>
            <a:ext cx="2653290" cy="646331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</a:bodyPr>
          <a:lstStyle/>
          <a:p>
            <a:r>
              <a:rPr lang="es-ES" sz="36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Admirar el paisaje</a:t>
            </a:r>
            <a:endParaRPr lang="es-ES" sz="360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 descr="gg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1484784"/>
            <a:ext cx="5907360" cy="42347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6096000" y="1148546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Vallarta cuenta con paisajes maravillosos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combinan la naturaleza con la modernidad,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estas playas hallarás varios hoteles de diversos precios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desde los económicos hasta los más lujosos,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estilos arquitectónicos impresionantes;…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algunos lugares de descanso cuentan con un balcón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donde podrás observar el paisaje,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camina sobre la arena dorada y conoce un lugar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no cuenta con mucha fama, pero que se encuentra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la altura de las mejores playas en México</a:t>
            </a:r>
            <a:endParaRPr lang="es-ES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7052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3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2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DDBC9"/>
            </a:gs>
            <a:gs pos="40000">
              <a:srgbClr val="E0C0A0"/>
            </a:gs>
            <a:gs pos="68000">
              <a:srgbClr val="E29700"/>
            </a:gs>
            <a:gs pos="100000">
              <a:srgbClr val="924900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007768" y="118373"/>
            <a:ext cx="4095993" cy="646331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</a:bodyPr>
          <a:lstStyle/>
          <a:p>
            <a:r>
              <a:rPr lang="es-ES" sz="36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lugar perfecto para relajarse</a:t>
            </a:r>
            <a:endParaRPr lang="es-ES" sz="360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 descr="gg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832" y="1205301"/>
            <a:ext cx="7272807" cy="4675375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-24680" y="1496973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veces las vacaciones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no se dan como uno lo había planeado,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pues al llegar a destinos conocidos o famosos,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uno se estresa más debido al exceso de gente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se halla en el lugar,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lo que el objetivo de descansar falla,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playas gemelas podrás vivir unas vacaciones tranquilas y relajantes… </a:t>
            </a:r>
          </a:p>
          <a:p>
            <a:pPr algn="ctr"/>
            <a:r>
              <a:rPr lang="es-E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no lo dudes, este paradisíaco lugar te está esperando</a:t>
            </a:r>
            <a:endParaRPr lang="es-ES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6920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5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13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EDDBC9"/>
            </a:gs>
            <a:gs pos="40000">
              <a:srgbClr val="E0C0A0"/>
            </a:gs>
            <a:gs pos="68000">
              <a:srgbClr val="E29700"/>
            </a:gs>
            <a:gs pos="100000">
              <a:srgbClr val="9249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260648"/>
            <a:ext cx="6336704" cy="637655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uadroTexto 2"/>
          <p:cNvSpPr txBox="1"/>
          <p:nvPr/>
        </p:nvSpPr>
        <p:spPr>
          <a:xfrm>
            <a:off x="8976320" y="4869160"/>
            <a:ext cx="1162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>
                <a:solidFill>
                  <a:srgbClr val="6B4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Autor</a:t>
            </a:r>
          </a:p>
          <a:p>
            <a:pPr algn="ctr"/>
            <a:r>
              <a:rPr lang="es-MX">
                <a:solidFill>
                  <a:srgbClr val="6B47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Anonimo</a:t>
            </a:r>
            <a:endParaRPr lang="es-ES">
              <a:solidFill>
                <a:srgbClr val="6B47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171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4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1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Asi es méxico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Luis Cobos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07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42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516"/>
          <a:stretch/>
        </p:blipFill>
        <p:spPr>
          <a:xfrm>
            <a:off x="-24680" y="0"/>
            <a:ext cx="864096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89" r="467"/>
          <a:stretch/>
        </p:blipFill>
        <p:spPr>
          <a:xfrm>
            <a:off x="-24680" y="27384"/>
            <a:ext cx="12216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5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 shadeToTitle="1">
        <a:gradFill flip="none" rotWithShape="1">
          <a:gsLst>
            <a:gs pos="0">
              <a:srgbClr val="EDDBC9"/>
            </a:gs>
            <a:gs pos="40000">
              <a:srgbClr val="E0C0A0"/>
            </a:gs>
            <a:gs pos="68000">
              <a:srgbClr val="E29700"/>
            </a:gs>
            <a:gs pos="100000">
              <a:srgbClr val="9249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708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974</TotalTime>
  <Words>444</Words>
  <Application>Microsoft Office PowerPoint</Application>
  <PresentationFormat>Panorámica</PresentationFormat>
  <Paragraphs>95</Paragraphs>
  <Slides>13</Slides>
  <Notes>0</Notes>
  <HiddenSlides>3</HiddenSlides>
  <MMClips>1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27" baseType="lpstr">
      <vt:lpstr>Algerian</vt:lpstr>
      <vt:lpstr>Arial</vt:lpstr>
      <vt:lpstr>Arial Narrow</vt:lpstr>
      <vt:lpstr>Calibri</vt:lpstr>
      <vt:lpstr>Calibri Light</vt:lpstr>
      <vt:lpstr>Castellar</vt:lpstr>
      <vt:lpstr>Cooper Black</vt:lpstr>
      <vt:lpstr>Edwardian Script ITC</vt:lpstr>
      <vt:lpstr>Kristen ITC</vt:lpstr>
      <vt:lpstr>Times New Roman</vt:lpstr>
      <vt:lpstr>Verdana</vt:lpstr>
      <vt:lpstr>3_Tema de Office</vt:lpstr>
      <vt:lpstr>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PLAYAS GEMELAS EN PUERTO VALLARTA</dc:title>
  <dc:creator>Eaglenest</dc:creator>
  <cp:lastModifiedBy>Emilio M Aguilar P</cp:lastModifiedBy>
  <cp:revision>119</cp:revision>
  <dcterms:created xsi:type="dcterms:W3CDTF">2015-03-21T13:32:37Z</dcterms:created>
  <dcterms:modified xsi:type="dcterms:W3CDTF">2016-03-03T20:51:05Z</dcterms:modified>
  <cp:contentStatus/>
</cp:coreProperties>
</file>