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5" r:id="rId3"/>
    <p:sldId id="311" r:id="rId4"/>
    <p:sldId id="313" r:id="rId5"/>
    <p:sldId id="319" r:id="rId6"/>
    <p:sldId id="297" r:id="rId7"/>
    <p:sldId id="289" r:id="rId8"/>
    <p:sldId id="307" r:id="rId9"/>
    <p:sldId id="257" r:id="rId10"/>
    <p:sldId id="258" r:id="rId11"/>
    <p:sldId id="293" r:id="rId12"/>
    <p:sldId id="320" r:id="rId13"/>
    <p:sldId id="296" r:id="rId14"/>
    <p:sldId id="298" r:id="rId15"/>
    <p:sldId id="294" r:id="rId16"/>
    <p:sldId id="256" r:id="rId17"/>
    <p:sldId id="309" r:id="rId18"/>
    <p:sldId id="299" r:id="rId19"/>
    <p:sldId id="288" r:id="rId20"/>
    <p:sldId id="291" r:id="rId21"/>
    <p:sldId id="312" r:id="rId22"/>
    <p:sldId id="321" r:id="rId23"/>
    <p:sldId id="285" r:id="rId24"/>
    <p:sldId id="262" r:id="rId25"/>
    <p:sldId id="264" r:id="rId26"/>
    <p:sldId id="295" r:id="rId27"/>
    <p:sldId id="286" r:id="rId28"/>
    <p:sldId id="300" r:id="rId29"/>
    <p:sldId id="310" r:id="rId30"/>
    <p:sldId id="301" r:id="rId31"/>
    <p:sldId id="302" r:id="rId32"/>
    <p:sldId id="322" r:id="rId33"/>
    <p:sldId id="323" r:id="rId34"/>
    <p:sldId id="266" r:id="rId35"/>
    <p:sldId id="267" r:id="rId36"/>
    <p:sldId id="269" r:id="rId37"/>
    <p:sldId id="284" r:id="rId38"/>
    <p:sldId id="290" r:id="rId39"/>
    <p:sldId id="270" r:id="rId40"/>
    <p:sldId id="272" r:id="rId41"/>
    <p:sldId id="274" r:id="rId42"/>
    <p:sldId id="325" r:id="rId43"/>
    <p:sldId id="326" r:id="rId44"/>
    <p:sldId id="324" r:id="rId45"/>
    <p:sldId id="279" r:id="rId46"/>
    <p:sldId id="280" r:id="rId47"/>
    <p:sldId id="265" r:id="rId48"/>
    <p:sldId id="308" r:id="rId49"/>
    <p:sldId id="259" r:id="rId50"/>
    <p:sldId id="275" r:id="rId51"/>
    <p:sldId id="278" r:id="rId52"/>
    <p:sldId id="327" r:id="rId53"/>
    <p:sldId id="338" r:id="rId54"/>
    <p:sldId id="328" r:id="rId55"/>
    <p:sldId id="332" r:id="rId56"/>
    <p:sldId id="334" r:id="rId57"/>
    <p:sldId id="330" r:id="rId58"/>
    <p:sldId id="276" r:id="rId59"/>
    <p:sldId id="329" r:id="rId60"/>
    <p:sldId id="331" r:id="rId61"/>
    <p:sldId id="335" r:id="rId62"/>
    <p:sldId id="337" r:id="rId63"/>
    <p:sldId id="305" r:id="rId64"/>
    <p:sldId id="336" r:id="rId65"/>
    <p:sldId id="283" r:id="rId66"/>
    <p:sldId id="303" r:id="rId67"/>
    <p:sldId id="306" r:id="rId68"/>
    <p:sldId id="314" r:id="rId69"/>
    <p:sldId id="317" r:id="rId70"/>
    <p:sldId id="318" r:id="rId71"/>
  </p:sldIdLst>
  <p:sldSz cx="11090275" cy="6911975"/>
  <p:notesSz cx="6858000" cy="9144000"/>
  <p:defaultTextStyle>
    <a:defPPr>
      <a:defRPr lang="it-IT"/>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mTz18SKFamffvrcAWsryJw" hashData="IEAhg2kFPYCHggSnysVLPPv149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CC"/>
    <a:srgbClr val="FF3300"/>
    <a:srgbClr val="0000FF"/>
    <a:srgbClr val="FFFF00"/>
    <a:srgbClr val="0066FF"/>
    <a:srgbClr val="663300"/>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30" d="100"/>
          <a:sy n="30" d="100"/>
        </p:scale>
        <p:origin x="-2322" y="-1308"/>
      </p:cViewPr>
      <p:guideLst>
        <p:guide orient="horz" pos="2178"/>
        <p:guide pos="3493"/>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31771" y="2147194"/>
            <a:ext cx="9426734" cy="148159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63543" y="3916786"/>
            <a:ext cx="7763193" cy="176639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it-IT"/>
          </a:p>
        </p:txBody>
      </p:sp>
      <p:sp>
        <p:nvSpPr>
          <p:cNvPr id="5" name="4 Marcador de pie de página"/>
          <p:cNvSpPr>
            <a:spLocks noGrp="1"/>
          </p:cNvSpPr>
          <p:nvPr>
            <p:ph type="ftr" sz="quarter" idx="11"/>
          </p:nvPr>
        </p:nvSpPr>
        <p:spPr/>
        <p:txBody>
          <a:bodyPr/>
          <a:lstStyle>
            <a:lvl1pPr>
              <a:defRPr/>
            </a:lvl1pPr>
          </a:lstStyle>
          <a:p>
            <a:endParaRPr lang="it-IT"/>
          </a:p>
        </p:txBody>
      </p:sp>
      <p:sp>
        <p:nvSpPr>
          <p:cNvPr id="6" name="5 Marcador de número de diapositiva"/>
          <p:cNvSpPr>
            <a:spLocks noGrp="1"/>
          </p:cNvSpPr>
          <p:nvPr>
            <p:ph type="sldNum" sz="quarter" idx="12"/>
          </p:nvPr>
        </p:nvSpPr>
        <p:spPr/>
        <p:txBody>
          <a:bodyPr/>
          <a:lstStyle>
            <a:lvl1pPr>
              <a:defRPr/>
            </a:lvl1pPr>
          </a:lstStyle>
          <a:p>
            <a:fld id="{D2DD0239-A7D5-4B81-ABF7-CB2DBBFC4FFE}" type="slidenum">
              <a:rPr lang="it-IT"/>
              <a:pPr/>
              <a:t>‹Nº›</a:t>
            </a:fld>
            <a:endParaRPr lang="it-IT"/>
          </a:p>
        </p:txBody>
      </p:sp>
    </p:spTree>
  </p:cSld>
  <p:clrMapOvr>
    <a:masterClrMapping/>
  </p:clrMapOvr>
  <p:transition spd="slow" advClick="0" advTm="5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it-IT"/>
          </a:p>
        </p:txBody>
      </p:sp>
      <p:sp>
        <p:nvSpPr>
          <p:cNvPr id="5" name="4 Marcador de pie de página"/>
          <p:cNvSpPr>
            <a:spLocks noGrp="1"/>
          </p:cNvSpPr>
          <p:nvPr>
            <p:ph type="ftr" sz="quarter" idx="11"/>
          </p:nvPr>
        </p:nvSpPr>
        <p:spPr/>
        <p:txBody>
          <a:bodyPr/>
          <a:lstStyle>
            <a:lvl1pPr>
              <a:defRPr/>
            </a:lvl1pPr>
          </a:lstStyle>
          <a:p>
            <a:endParaRPr lang="it-IT"/>
          </a:p>
        </p:txBody>
      </p:sp>
      <p:sp>
        <p:nvSpPr>
          <p:cNvPr id="6" name="5 Marcador de número de diapositiva"/>
          <p:cNvSpPr>
            <a:spLocks noGrp="1"/>
          </p:cNvSpPr>
          <p:nvPr>
            <p:ph type="sldNum" sz="quarter" idx="12"/>
          </p:nvPr>
        </p:nvSpPr>
        <p:spPr/>
        <p:txBody>
          <a:bodyPr/>
          <a:lstStyle>
            <a:lvl1pPr>
              <a:defRPr/>
            </a:lvl1pPr>
          </a:lstStyle>
          <a:p>
            <a:fld id="{4B0DAF97-C13E-4444-9CB3-3EA95CDFD79A}" type="slidenum">
              <a:rPr lang="it-IT"/>
              <a:pPr/>
              <a:t>‹Nº›</a:t>
            </a:fld>
            <a:endParaRPr lang="it-IT"/>
          </a:p>
        </p:txBody>
      </p:sp>
    </p:spTree>
  </p:cSld>
  <p:clrMapOvr>
    <a:masterClrMapping/>
  </p:clrMapOvr>
  <p:transition spd="slow" advClick="0" advTm="5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76055" y="4441585"/>
            <a:ext cx="9426734" cy="137279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76055" y="2929591"/>
            <a:ext cx="9426734" cy="1511994"/>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it-IT"/>
          </a:p>
        </p:txBody>
      </p:sp>
      <p:sp>
        <p:nvSpPr>
          <p:cNvPr id="5" name="4 Marcador de pie de página"/>
          <p:cNvSpPr>
            <a:spLocks noGrp="1"/>
          </p:cNvSpPr>
          <p:nvPr>
            <p:ph type="ftr" sz="quarter" idx="11"/>
          </p:nvPr>
        </p:nvSpPr>
        <p:spPr/>
        <p:txBody>
          <a:bodyPr/>
          <a:lstStyle>
            <a:lvl1pPr>
              <a:defRPr/>
            </a:lvl1pPr>
          </a:lstStyle>
          <a:p>
            <a:endParaRPr lang="it-IT"/>
          </a:p>
        </p:txBody>
      </p:sp>
      <p:sp>
        <p:nvSpPr>
          <p:cNvPr id="6" name="5 Marcador de número de diapositiva"/>
          <p:cNvSpPr>
            <a:spLocks noGrp="1"/>
          </p:cNvSpPr>
          <p:nvPr>
            <p:ph type="sldNum" sz="quarter" idx="12"/>
          </p:nvPr>
        </p:nvSpPr>
        <p:spPr/>
        <p:txBody>
          <a:bodyPr/>
          <a:lstStyle>
            <a:lvl1pPr>
              <a:defRPr/>
            </a:lvl1pPr>
          </a:lstStyle>
          <a:p>
            <a:fld id="{FD2423F1-E733-43FB-87AF-D68ED4E41A59}" type="slidenum">
              <a:rPr lang="it-IT"/>
              <a:pPr/>
              <a:t>‹Nº›</a:t>
            </a:fld>
            <a:endParaRPr lang="it-IT"/>
          </a:p>
        </p:txBody>
      </p:sp>
    </p:spTree>
  </p:cSld>
  <p:clrMapOvr>
    <a:masterClrMapping/>
  </p:clrMapOvr>
  <p:transition spd="slow" advClick="0" advTm="5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54516" y="1612796"/>
            <a:ext cx="4898205" cy="456158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637558" y="1612796"/>
            <a:ext cx="4898205" cy="456158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it-IT"/>
          </a:p>
        </p:txBody>
      </p:sp>
      <p:sp>
        <p:nvSpPr>
          <p:cNvPr id="6" name="5 Marcador de pie de página"/>
          <p:cNvSpPr>
            <a:spLocks noGrp="1"/>
          </p:cNvSpPr>
          <p:nvPr>
            <p:ph type="ftr" sz="quarter" idx="11"/>
          </p:nvPr>
        </p:nvSpPr>
        <p:spPr/>
        <p:txBody>
          <a:bodyPr/>
          <a:lstStyle>
            <a:lvl1pPr>
              <a:defRPr/>
            </a:lvl1pPr>
          </a:lstStyle>
          <a:p>
            <a:endParaRPr lang="it-IT"/>
          </a:p>
        </p:txBody>
      </p:sp>
      <p:sp>
        <p:nvSpPr>
          <p:cNvPr id="7" name="6 Marcador de número de diapositiva"/>
          <p:cNvSpPr>
            <a:spLocks noGrp="1"/>
          </p:cNvSpPr>
          <p:nvPr>
            <p:ph type="sldNum" sz="quarter" idx="12"/>
          </p:nvPr>
        </p:nvSpPr>
        <p:spPr/>
        <p:txBody>
          <a:bodyPr/>
          <a:lstStyle>
            <a:lvl1pPr>
              <a:defRPr/>
            </a:lvl1pPr>
          </a:lstStyle>
          <a:p>
            <a:fld id="{4A4CEBF5-B913-4E5D-AFE9-FDD85D3F8DC1}" type="slidenum">
              <a:rPr lang="it-IT"/>
              <a:pPr/>
              <a:t>‹Nº›</a:t>
            </a:fld>
            <a:endParaRPr lang="it-IT"/>
          </a:p>
        </p:txBody>
      </p:sp>
    </p:spTree>
  </p:cSld>
  <p:clrMapOvr>
    <a:masterClrMapping/>
  </p:clrMapOvr>
  <p:transition spd="slow" advClick="0" advTm="5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4516" y="1547195"/>
            <a:ext cx="4900131" cy="64479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54516" y="2191992"/>
            <a:ext cx="4900131" cy="398238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633706" y="1547195"/>
            <a:ext cx="4902056" cy="64479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633706" y="2191992"/>
            <a:ext cx="4902056" cy="398238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it-IT"/>
          </a:p>
        </p:txBody>
      </p:sp>
      <p:sp>
        <p:nvSpPr>
          <p:cNvPr id="8" name="7 Marcador de pie de página"/>
          <p:cNvSpPr>
            <a:spLocks noGrp="1"/>
          </p:cNvSpPr>
          <p:nvPr>
            <p:ph type="ftr" sz="quarter" idx="11"/>
          </p:nvPr>
        </p:nvSpPr>
        <p:spPr/>
        <p:txBody>
          <a:bodyPr/>
          <a:lstStyle>
            <a:lvl1pPr>
              <a:defRPr/>
            </a:lvl1pPr>
          </a:lstStyle>
          <a:p>
            <a:endParaRPr lang="it-IT"/>
          </a:p>
        </p:txBody>
      </p:sp>
      <p:sp>
        <p:nvSpPr>
          <p:cNvPr id="9" name="8 Marcador de número de diapositiva"/>
          <p:cNvSpPr>
            <a:spLocks noGrp="1"/>
          </p:cNvSpPr>
          <p:nvPr>
            <p:ph type="sldNum" sz="quarter" idx="12"/>
          </p:nvPr>
        </p:nvSpPr>
        <p:spPr/>
        <p:txBody>
          <a:bodyPr/>
          <a:lstStyle>
            <a:lvl1pPr>
              <a:defRPr/>
            </a:lvl1pPr>
          </a:lstStyle>
          <a:p>
            <a:fld id="{A64536BC-9735-4977-96C0-238A55D2A8FF}" type="slidenum">
              <a:rPr lang="it-IT"/>
              <a:pPr/>
              <a:t>‹Nº›</a:t>
            </a:fld>
            <a:endParaRPr lang="it-IT"/>
          </a:p>
        </p:txBody>
      </p:sp>
    </p:spTree>
  </p:cSld>
  <p:clrMapOvr>
    <a:masterClrMapping/>
  </p:clrMapOvr>
  <p:transition spd="slow" advClick="0" advTm="5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it-IT"/>
          </a:p>
        </p:txBody>
      </p:sp>
      <p:sp>
        <p:nvSpPr>
          <p:cNvPr id="4" name="3 Marcador de pie de página"/>
          <p:cNvSpPr>
            <a:spLocks noGrp="1"/>
          </p:cNvSpPr>
          <p:nvPr>
            <p:ph type="ftr" sz="quarter" idx="11"/>
          </p:nvPr>
        </p:nvSpPr>
        <p:spPr/>
        <p:txBody>
          <a:bodyPr/>
          <a:lstStyle>
            <a:lvl1pPr>
              <a:defRPr/>
            </a:lvl1pPr>
          </a:lstStyle>
          <a:p>
            <a:endParaRPr lang="it-IT"/>
          </a:p>
        </p:txBody>
      </p:sp>
      <p:sp>
        <p:nvSpPr>
          <p:cNvPr id="5" name="4 Marcador de número de diapositiva"/>
          <p:cNvSpPr>
            <a:spLocks noGrp="1"/>
          </p:cNvSpPr>
          <p:nvPr>
            <p:ph type="sldNum" sz="quarter" idx="12"/>
          </p:nvPr>
        </p:nvSpPr>
        <p:spPr/>
        <p:txBody>
          <a:bodyPr/>
          <a:lstStyle>
            <a:lvl1pPr>
              <a:defRPr/>
            </a:lvl1pPr>
          </a:lstStyle>
          <a:p>
            <a:fld id="{8170D798-2E5A-4D7B-9A76-D237DB8878A8}" type="slidenum">
              <a:rPr lang="it-IT"/>
              <a:pPr/>
              <a:t>‹Nº›</a:t>
            </a:fld>
            <a:endParaRPr lang="it-IT"/>
          </a:p>
        </p:txBody>
      </p:sp>
    </p:spTree>
  </p:cSld>
  <p:clrMapOvr>
    <a:masterClrMapping/>
  </p:clrMapOvr>
  <p:transition spd="slow" advClick="0" advTm="5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it-IT"/>
          </a:p>
        </p:txBody>
      </p:sp>
      <p:sp>
        <p:nvSpPr>
          <p:cNvPr id="3" name="2 Marcador de pie de página"/>
          <p:cNvSpPr>
            <a:spLocks noGrp="1"/>
          </p:cNvSpPr>
          <p:nvPr>
            <p:ph type="ftr" sz="quarter" idx="11"/>
          </p:nvPr>
        </p:nvSpPr>
        <p:spPr/>
        <p:txBody>
          <a:bodyPr/>
          <a:lstStyle>
            <a:lvl1pPr>
              <a:defRPr/>
            </a:lvl1pPr>
          </a:lstStyle>
          <a:p>
            <a:endParaRPr lang="it-IT"/>
          </a:p>
        </p:txBody>
      </p:sp>
      <p:sp>
        <p:nvSpPr>
          <p:cNvPr id="4" name="3 Marcador de número de diapositiva"/>
          <p:cNvSpPr>
            <a:spLocks noGrp="1"/>
          </p:cNvSpPr>
          <p:nvPr>
            <p:ph type="sldNum" sz="quarter" idx="12"/>
          </p:nvPr>
        </p:nvSpPr>
        <p:spPr/>
        <p:txBody>
          <a:bodyPr/>
          <a:lstStyle>
            <a:lvl1pPr>
              <a:defRPr/>
            </a:lvl1pPr>
          </a:lstStyle>
          <a:p>
            <a:fld id="{65F3ED41-0FF5-45AB-B190-20185A3BED9A}" type="slidenum">
              <a:rPr lang="it-IT"/>
              <a:pPr/>
              <a:t>‹Nº›</a:t>
            </a:fld>
            <a:endParaRPr lang="it-IT"/>
          </a:p>
        </p:txBody>
      </p:sp>
    </p:spTree>
  </p:cSld>
  <p:clrMapOvr>
    <a:masterClrMapping/>
  </p:clrMapOvr>
  <p:transition spd="slow" advClick="0" advTm="5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4514" y="275199"/>
            <a:ext cx="3648624" cy="117119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335989" y="275200"/>
            <a:ext cx="6199772" cy="589918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54514" y="1446396"/>
            <a:ext cx="3648624" cy="472798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it-IT"/>
          </a:p>
        </p:txBody>
      </p:sp>
      <p:sp>
        <p:nvSpPr>
          <p:cNvPr id="6" name="5 Marcador de pie de página"/>
          <p:cNvSpPr>
            <a:spLocks noGrp="1"/>
          </p:cNvSpPr>
          <p:nvPr>
            <p:ph type="ftr" sz="quarter" idx="11"/>
          </p:nvPr>
        </p:nvSpPr>
        <p:spPr/>
        <p:txBody>
          <a:bodyPr/>
          <a:lstStyle>
            <a:lvl1pPr>
              <a:defRPr/>
            </a:lvl1pPr>
          </a:lstStyle>
          <a:p>
            <a:endParaRPr lang="it-IT"/>
          </a:p>
        </p:txBody>
      </p:sp>
      <p:sp>
        <p:nvSpPr>
          <p:cNvPr id="7" name="6 Marcador de número de diapositiva"/>
          <p:cNvSpPr>
            <a:spLocks noGrp="1"/>
          </p:cNvSpPr>
          <p:nvPr>
            <p:ph type="sldNum" sz="quarter" idx="12"/>
          </p:nvPr>
        </p:nvSpPr>
        <p:spPr/>
        <p:txBody>
          <a:bodyPr/>
          <a:lstStyle>
            <a:lvl1pPr>
              <a:defRPr/>
            </a:lvl1pPr>
          </a:lstStyle>
          <a:p>
            <a:fld id="{1CC5CD6F-79B4-4FC1-BD27-6D1DBD173DEC}" type="slidenum">
              <a:rPr lang="it-IT"/>
              <a:pPr/>
              <a:t>‹Nº›</a:t>
            </a:fld>
            <a:endParaRPr lang="it-IT"/>
          </a:p>
        </p:txBody>
      </p:sp>
    </p:spTree>
  </p:cSld>
  <p:clrMapOvr>
    <a:masterClrMapping/>
  </p:clrMapOvr>
  <p:transition spd="slow" advClick="0" advTm="5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73774" y="4838382"/>
            <a:ext cx="6654165" cy="571199"/>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73774" y="617598"/>
            <a:ext cx="6654165" cy="414718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73774" y="5409580"/>
            <a:ext cx="6654165" cy="8111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it-IT"/>
          </a:p>
        </p:txBody>
      </p:sp>
      <p:sp>
        <p:nvSpPr>
          <p:cNvPr id="6" name="5 Marcador de pie de página"/>
          <p:cNvSpPr>
            <a:spLocks noGrp="1"/>
          </p:cNvSpPr>
          <p:nvPr>
            <p:ph type="ftr" sz="quarter" idx="11"/>
          </p:nvPr>
        </p:nvSpPr>
        <p:spPr/>
        <p:txBody>
          <a:bodyPr/>
          <a:lstStyle>
            <a:lvl1pPr>
              <a:defRPr/>
            </a:lvl1pPr>
          </a:lstStyle>
          <a:p>
            <a:endParaRPr lang="it-IT"/>
          </a:p>
        </p:txBody>
      </p:sp>
      <p:sp>
        <p:nvSpPr>
          <p:cNvPr id="7" name="6 Marcador de número de diapositiva"/>
          <p:cNvSpPr>
            <a:spLocks noGrp="1"/>
          </p:cNvSpPr>
          <p:nvPr>
            <p:ph type="sldNum" sz="quarter" idx="12"/>
          </p:nvPr>
        </p:nvSpPr>
        <p:spPr/>
        <p:txBody>
          <a:bodyPr/>
          <a:lstStyle>
            <a:lvl1pPr>
              <a:defRPr/>
            </a:lvl1pPr>
          </a:lstStyle>
          <a:p>
            <a:fld id="{CF44ACA1-6AC6-4DD7-8C08-BDF9F0182E15}" type="slidenum">
              <a:rPr lang="it-IT"/>
              <a:pPr/>
              <a:t>‹Nº›</a:t>
            </a:fld>
            <a:endParaRPr lang="it-IT"/>
          </a:p>
        </p:txBody>
      </p:sp>
    </p:spTree>
  </p:cSld>
  <p:clrMapOvr>
    <a:masterClrMapping/>
  </p:clrMapOvr>
  <p:transition spd="slow" advClick="0" advTm="5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it-IT"/>
          </a:p>
        </p:txBody>
      </p:sp>
      <p:sp>
        <p:nvSpPr>
          <p:cNvPr id="5" name="4 Marcador de pie de página"/>
          <p:cNvSpPr>
            <a:spLocks noGrp="1"/>
          </p:cNvSpPr>
          <p:nvPr>
            <p:ph type="ftr" sz="quarter" idx="11"/>
          </p:nvPr>
        </p:nvSpPr>
        <p:spPr/>
        <p:txBody>
          <a:bodyPr/>
          <a:lstStyle>
            <a:lvl1pPr>
              <a:defRPr/>
            </a:lvl1pPr>
          </a:lstStyle>
          <a:p>
            <a:endParaRPr lang="it-IT"/>
          </a:p>
        </p:txBody>
      </p:sp>
      <p:sp>
        <p:nvSpPr>
          <p:cNvPr id="6" name="5 Marcador de número de diapositiva"/>
          <p:cNvSpPr>
            <a:spLocks noGrp="1"/>
          </p:cNvSpPr>
          <p:nvPr>
            <p:ph type="sldNum" sz="quarter" idx="12"/>
          </p:nvPr>
        </p:nvSpPr>
        <p:spPr/>
        <p:txBody>
          <a:bodyPr/>
          <a:lstStyle>
            <a:lvl1pPr>
              <a:defRPr/>
            </a:lvl1pPr>
          </a:lstStyle>
          <a:p>
            <a:fld id="{C46B1D75-6492-4EF0-8F99-1BCBD04A1C67}" type="slidenum">
              <a:rPr lang="it-IT"/>
              <a:pPr/>
              <a:t>‹Nº›</a:t>
            </a:fld>
            <a:endParaRPr lang="it-IT"/>
          </a:p>
        </p:txBody>
      </p:sp>
    </p:spTree>
  </p:cSld>
  <p:clrMapOvr>
    <a:masterClrMapping/>
  </p:clrMapOvr>
  <p:transition spd="slow" advClick="0" advTm="5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040449" y="276801"/>
            <a:ext cx="2495312" cy="5897579"/>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54514" y="276801"/>
            <a:ext cx="7301098" cy="5897579"/>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it-IT"/>
          </a:p>
        </p:txBody>
      </p:sp>
      <p:sp>
        <p:nvSpPr>
          <p:cNvPr id="5" name="4 Marcador de pie de página"/>
          <p:cNvSpPr>
            <a:spLocks noGrp="1"/>
          </p:cNvSpPr>
          <p:nvPr>
            <p:ph type="ftr" sz="quarter" idx="11"/>
          </p:nvPr>
        </p:nvSpPr>
        <p:spPr/>
        <p:txBody>
          <a:bodyPr/>
          <a:lstStyle>
            <a:lvl1pPr>
              <a:defRPr/>
            </a:lvl1pPr>
          </a:lstStyle>
          <a:p>
            <a:endParaRPr lang="it-IT"/>
          </a:p>
        </p:txBody>
      </p:sp>
      <p:sp>
        <p:nvSpPr>
          <p:cNvPr id="6" name="5 Marcador de número de diapositiva"/>
          <p:cNvSpPr>
            <a:spLocks noGrp="1"/>
          </p:cNvSpPr>
          <p:nvPr>
            <p:ph type="sldNum" sz="quarter" idx="12"/>
          </p:nvPr>
        </p:nvSpPr>
        <p:spPr/>
        <p:txBody>
          <a:bodyPr/>
          <a:lstStyle>
            <a:lvl1pPr>
              <a:defRPr/>
            </a:lvl1pPr>
          </a:lstStyle>
          <a:p>
            <a:fld id="{6B89DBC9-F6EE-4E98-BBA2-F19540EF470E}" type="slidenum">
              <a:rPr lang="it-IT"/>
              <a:pPr/>
              <a:t>‹Nº›</a:t>
            </a:fld>
            <a:endParaRPr lang="it-IT"/>
          </a:p>
        </p:txBody>
      </p:sp>
    </p:spTree>
  </p:cSld>
  <p:clrMapOvr>
    <a:masterClrMapping/>
  </p:clrMapOvr>
  <p:transition spd="slow" advClick="0" advTm="5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31771" y="2147193"/>
            <a:ext cx="9426734" cy="148159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63542" y="3916786"/>
            <a:ext cx="7763193" cy="1766393"/>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54514" y="276800"/>
            <a:ext cx="9981248" cy="11519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554514" y="1612796"/>
            <a:ext cx="9981248" cy="456158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554516" y="6294378"/>
            <a:ext cx="2587731" cy="47999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it-IT"/>
          </a:p>
        </p:txBody>
      </p:sp>
      <p:sp>
        <p:nvSpPr>
          <p:cNvPr id="1029" name="Rectangle 5"/>
          <p:cNvSpPr>
            <a:spLocks noGrp="1" noChangeArrowheads="1"/>
          </p:cNvSpPr>
          <p:nvPr>
            <p:ph type="ftr" sz="quarter" idx="3"/>
          </p:nvPr>
        </p:nvSpPr>
        <p:spPr bwMode="auto">
          <a:xfrm>
            <a:off x="3789178" y="6294378"/>
            <a:ext cx="3511920" cy="47999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it-IT"/>
          </a:p>
        </p:txBody>
      </p:sp>
      <p:sp>
        <p:nvSpPr>
          <p:cNvPr id="1030" name="Rectangle 6"/>
          <p:cNvSpPr>
            <a:spLocks noGrp="1" noChangeArrowheads="1"/>
          </p:cNvSpPr>
          <p:nvPr>
            <p:ph type="sldNum" sz="quarter" idx="4"/>
          </p:nvPr>
        </p:nvSpPr>
        <p:spPr bwMode="auto">
          <a:xfrm>
            <a:off x="7948032" y="6294378"/>
            <a:ext cx="2587731" cy="47999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09FA471-3E02-4ABD-8101-6EAA869E3A99}" type="slidenum">
              <a:rPr lang="it-IT"/>
              <a:pPr/>
              <a:t>‹Nº›</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5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54515" y="6294378"/>
            <a:ext cx="2587731" cy="47999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hyperlink" Target="http://www.fotosdeciudades.com/imagenes-la-ciudad-de-nueva-york-de-noche-jpg" TargetMode="Externa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69.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hyperlink" Target="https://vk.com/mispps" TargetMode="External"/><Relationship Id="rId3" Type="http://schemas.openxmlformats.org/officeDocument/2006/relationships/image" Target="../media/image66.png"/><Relationship Id="rId7" Type="http://schemas.openxmlformats.org/officeDocument/2006/relationships/hyperlink" Target="https://www.facebook.com/mispps" TargetMode="External"/><Relationship Id="rId12" Type="http://schemas.openxmlformats.org/officeDocument/2006/relationships/image" Target="../media/image7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8.png"/><Relationship Id="rId11" Type="http://schemas.openxmlformats.org/officeDocument/2006/relationships/hyperlink" Target="https://plus.google.com/+Mispps/" TargetMode="External"/><Relationship Id="rId5" Type="http://schemas.openxmlformats.org/officeDocument/2006/relationships/image" Target="../media/image67.png"/><Relationship Id="rId10" Type="http://schemas.openxmlformats.org/officeDocument/2006/relationships/image" Target="../media/image7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imagenes.4ever.eu/data/download/construcciones/ciudades/nueva-york-de-noche-159082.jpg"/>
          <p:cNvPicPr>
            <a:picLocks noChangeAspect="1" noChangeArrowheads="1"/>
          </p:cNvPicPr>
          <p:nvPr/>
        </p:nvPicPr>
        <p:blipFill>
          <a:blip r:embed="rId3" cstate="print"/>
          <a:srcRect/>
          <a:stretch>
            <a:fillRect/>
          </a:stretch>
        </p:blipFill>
        <p:spPr bwMode="auto">
          <a:xfrm>
            <a:off x="-1" y="0"/>
            <a:ext cx="11090275" cy="6911975"/>
          </a:xfrm>
          <a:prstGeom prst="rect">
            <a:avLst/>
          </a:prstGeom>
          <a:noFill/>
        </p:spPr>
      </p:pic>
      <p:pic>
        <p:nvPicPr>
          <p:cNvPr id="18" name="Picture 10" descr="IMG_0841-774278"/>
          <p:cNvPicPr>
            <a:picLocks noChangeAspect="1" noChangeArrowheads="1"/>
          </p:cNvPicPr>
          <p:nvPr/>
        </p:nvPicPr>
        <p:blipFill>
          <a:blip r:embed="rId4">
            <a:clrChange>
              <a:clrFrom>
                <a:srgbClr val="050503"/>
              </a:clrFrom>
              <a:clrTo>
                <a:srgbClr val="050503">
                  <a:alpha val="0"/>
                </a:srgbClr>
              </a:clrTo>
            </a:clrChange>
          </a:blip>
          <a:srcRect/>
          <a:stretch>
            <a:fillRect/>
          </a:stretch>
        </p:blipFill>
        <p:spPr bwMode="auto">
          <a:xfrm>
            <a:off x="4961119" y="-1224029"/>
            <a:ext cx="8274480" cy="8136004"/>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5" cstate="print">
            <a:duotone>
              <a:schemeClr val="accent2">
                <a:shade val="45000"/>
                <a:satMod val="135000"/>
              </a:schemeClr>
              <a:prstClr val="white"/>
            </a:duotone>
            <a:lum bright="60000"/>
          </a:blip>
          <a:srcRect/>
          <a:stretch>
            <a:fillRect/>
          </a:stretch>
        </p:blipFill>
        <p:spPr bwMode="auto">
          <a:xfrm>
            <a:off x="-1" y="0"/>
            <a:ext cx="11090276" cy="6911975"/>
          </a:xfrm>
          <a:prstGeom prst="rect">
            <a:avLst/>
          </a:prstGeom>
          <a:noFill/>
        </p:spPr>
      </p:pic>
      <p:pic>
        <p:nvPicPr>
          <p:cNvPr id="155652" name="Image 2" descr="swirlrainbw3.gif"/>
          <p:cNvPicPr>
            <a:picLocks noChangeAspect="1"/>
          </p:cNvPicPr>
          <p:nvPr/>
        </p:nvPicPr>
        <p:blipFill>
          <a:blip r:embed="rId6" cstate="print"/>
          <a:srcRect/>
          <a:stretch>
            <a:fillRect/>
          </a:stretch>
        </p:blipFill>
        <p:spPr bwMode="auto">
          <a:xfrm rot="5400000">
            <a:off x="-3413777" y="3413780"/>
            <a:ext cx="6911975" cy="84421"/>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7592077" y="3413780"/>
            <a:ext cx="6911975" cy="84421"/>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3" y="0"/>
            <a:ext cx="11090275" cy="70059"/>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3" y="6836699"/>
            <a:ext cx="11090275" cy="75276"/>
          </a:xfrm>
          <a:prstGeom prst="rect">
            <a:avLst/>
          </a:prstGeom>
          <a:noFill/>
          <a:ln w="9525">
            <a:noFill/>
            <a:miter lim="800000"/>
            <a:headEnd/>
            <a:tailEnd/>
          </a:ln>
        </p:spPr>
      </p:pic>
      <p:sp>
        <p:nvSpPr>
          <p:cNvPr id="155665" name="Rectangle 17"/>
          <p:cNvSpPr>
            <a:spLocks noChangeArrowheads="1"/>
          </p:cNvSpPr>
          <p:nvPr/>
        </p:nvSpPr>
        <p:spPr bwMode="auto">
          <a:xfrm>
            <a:off x="433179" y="5903996"/>
            <a:ext cx="14086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7" cstate="email"/>
          <a:srcRect/>
          <a:stretch>
            <a:fillRect/>
          </a:stretch>
        </p:blipFill>
        <p:spPr bwMode="auto">
          <a:xfrm>
            <a:off x="433182" y="5759999"/>
            <a:ext cx="611362" cy="773022"/>
          </a:xfrm>
          <a:prstGeom prst="rect">
            <a:avLst/>
          </a:prstGeom>
          <a:noFill/>
          <a:ln w="38100">
            <a:solidFill>
              <a:srgbClr val="1CDEF8"/>
            </a:solidFill>
            <a:miter lim="800000"/>
            <a:headEnd/>
            <a:tailEnd/>
          </a:ln>
        </p:spPr>
      </p:pic>
      <p:sp>
        <p:nvSpPr>
          <p:cNvPr id="19" name="18 Rectángulo"/>
          <p:cNvSpPr/>
          <p:nvPr/>
        </p:nvSpPr>
        <p:spPr>
          <a:xfrm>
            <a:off x="2401865" y="4607992"/>
            <a:ext cx="3265258"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73039" y="575978"/>
            <a:ext cx="6215106" cy="2304008"/>
          </a:xfrm>
          <a:prstGeom prst="rect">
            <a:avLst/>
          </a:prstGeom>
        </p:spPr>
        <p:txBody>
          <a:bodyPr wrap="none" fromWordArt="1">
            <a:prstTxWarp prst="textPlain">
              <a:avLst>
                <a:gd name="adj" fmla="val 50000"/>
              </a:avLst>
            </a:prstTxWarp>
          </a:bodyPr>
          <a:lstStyle/>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LAS  NOCHES </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NEW  YORK</a:t>
            </a: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1187419" y="6087199"/>
            <a:ext cx="1714252" cy="369332"/>
          </a:xfrm>
          <a:prstGeom prst="rect">
            <a:avLst/>
          </a:prstGeom>
        </p:spPr>
        <p:txBody>
          <a:bodyPr wrap="none">
            <a:spAutoFit/>
          </a:bodyPr>
          <a:lstStyle/>
          <a:p>
            <a:pPr algn="ctr">
              <a:defRPr/>
            </a:pPr>
            <a:r>
              <a:rPr lang="es-ES"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LUIS</a:t>
            </a:r>
            <a:endParaRPr lang="es-ES"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Tree>
  </p:cSld>
  <p:clrMapOvr>
    <a:masterClrMapping/>
  </p:clrMapOvr>
  <p:transition spd="slow" advTm="11000">
    <p:zoom/>
    <p:sndAc>
      <p:stSnd>
        <p:snd r:embed="rId2" name="New York New Yor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cdn.traveler.es/uploads/images/thumbs/201506/nueva_york_de_noche_y_desde_el_cielo_como_nunca_la_habias_visto__881_1200x798.jpg"/>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http://cdn.traveler.es/uploads/images/thumbs/201513/san_francisco_de_noche_y_desde_el_cielo_como_nunca_antes_la_habias_visto_234538036_1200x800.jpg"/>
          <p:cNvPicPr>
            <a:picLocks noChangeAspect="1" noChangeArrowheads="1"/>
          </p:cNvPicPr>
          <p:nvPr/>
        </p:nvPicPr>
        <p:blipFill>
          <a:blip r:embed="rId2"/>
          <a:srcRect/>
          <a:stretch>
            <a:fillRect/>
          </a:stretch>
        </p:blipFill>
        <p:spPr bwMode="auto">
          <a:xfrm>
            <a:off x="2" y="0"/>
            <a:ext cx="11090275" cy="7038671"/>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4902195" y="2499184"/>
            <a:ext cx="5200668" cy="3046988"/>
          </a:xfrm>
          <a:prstGeom prst="rect">
            <a:avLst/>
          </a:prstGeom>
        </p:spPr>
        <p:txBody>
          <a:bodyPr wrap="square">
            <a:spAutoFit/>
          </a:bodyPr>
          <a:lstStyle/>
          <a:p>
            <a:r>
              <a:rPr lang="es-ES" sz="2400" b="1" dirty="0" smtClean="0">
                <a:solidFill>
                  <a:srgbClr val="FF0000"/>
                </a:solidFill>
                <a:latin typeface="Agency FB" pitchFamily="34" charset="0"/>
              </a:rPr>
              <a:t>La vida nocturna de Nueva York cambia a un ritmo vertiginoso. Los clubs pueden ser muy exclusivos un día y convertirse en un lugar para turistas al día siguiente. Los neoyorquinos adoran salir y siempre hay algo que hacer por la noche. Para algunos salir es algo muy habitual, y hay muchas discotecas y bares para elegir.</a:t>
            </a:r>
            <a:endParaRPr lang="es-ES" sz="2400" b="1" dirty="0">
              <a:solidFill>
                <a:srgbClr val="FF0000"/>
              </a:solidFill>
              <a:latin typeface="Agency FB" pitchFamily="34" charset="0"/>
            </a:endParaRPr>
          </a:p>
        </p:txBody>
      </p:sp>
      <p:pic>
        <p:nvPicPr>
          <p:cNvPr id="3" name="Picture 10" descr="IMG_0841-774278"/>
          <p:cNvPicPr>
            <a:picLocks noChangeAspect="1" noChangeArrowheads="1"/>
          </p:cNvPicPr>
          <p:nvPr/>
        </p:nvPicPr>
        <p:blipFill>
          <a:blip r:embed="rId2">
            <a:clrChange>
              <a:clrFrom>
                <a:srgbClr val="050503"/>
              </a:clrFrom>
              <a:clrTo>
                <a:srgbClr val="050503">
                  <a:alpha val="0"/>
                </a:srgbClr>
              </a:clrTo>
            </a:clrChange>
          </a:blip>
          <a:srcRect/>
          <a:stretch>
            <a:fillRect/>
          </a:stretch>
        </p:blipFill>
        <p:spPr bwMode="auto">
          <a:xfrm>
            <a:off x="-2170167" y="-1646966"/>
            <a:ext cx="8274480" cy="8558942"/>
          </a:xfrm>
          <a:prstGeom prst="rect">
            <a:avLst/>
          </a:prstGeom>
          <a:noFill/>
        </p:spPr>
      </p:pic>
    </p:spTree>
  </p:cSld>
  <p:clrMapOvr>
    <a:masterClrMapping/>
  </p:clrMapOvr>
  <p:transition spd="slow" advClick="0" advTm="27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www.globeholidays.net/United_States/New_York/Media/Time_Square.jpg"/>
          <p:cNvPicPr>
            <a:picLocks noChangeAspect="1" noChangeArrowheads="1"/>
          </p:cNvPicPr>
          <p:nvPr/>
        </p:nvPicPr>
        <p:blipFill>
          <a:blip r:embed="rId2"/>
          <a:srcRect/>
          <a:stretch>
            <a:fillRect/>
          </a:stretch>
        </p:blipFill>
        <p:spPr bwMode="auto">
          <a:xfrm>
            <a:off x="2" y="0"/>
            <a:ext cx="11247071"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2462457722_02d338a86e_b"/>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www.nyhabitat.com/sp/blog/wp-content/uploads/2013/02/Bryant-park-midtown-manhattan-new-york-nyc.jpg"/>
          <p:cNvPicPr>
            <a:picLocks noChangeAspect="1" noChangeArrowheads="1"/>
          </p:cNvPicPr>
          <p:nvPr/>
        </p:nvPicPr>
        <p:blipFill>
          <a:blip r:embed="rId2"/>
          <a:srcRect/>
          <a:stretch>
            <a:fillRect/>
          </a:stretch>
        </p:blipFill>
        <p:spPr bwMode="auto">
          <a:xfrm>
            <a:off x="-1"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20060625064939!Madison_Square_Park_from_Above_at_Night_New_York_City"/>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Brooklyn_Bridge_at_Night"/>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www.mundoparalelo.com/wp-content/uploads/2010/05/NewYork.jpg"/>
          <p:cNvPicPr>
            <a:picLocks noChangeAspect="1" noChangeArrowheads="1"/>
          </p:cNvPicPr>
          <p:nvPr/>
        </p:nvPicPr>
        <p:blipFill>
          <a:blip r:embed="rId2"/>
          <a:srcRect/>
          <a:stretch>
            <a:fillRect/>
          </a:stretch>
        </p:blipFill>
        <p:spPr bwMode="auto">
          <a:xfrm>
            <a:off x="-1"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4545005" y="2259983"/>
            <a:ext cx="5543550" cy="3046988"/>
          </a:xfrm>
          <a:prstGeom prst="rect">
            <a:avLst/>
          </a:prstGeom>
        </p:spPr>
        <p:txBody>
          <a:bodyPr>
            <a:spAutoFit/>
          </a:bodyPr>
          <a:lstStyle/>
          <a:p>
            <a:r>
              <a:rPr lang="es-ES" sz="2400" b="1" dirty="0" smtClean="0">
                <a:solidFill>
                  <a:srgbClr val="FF0000"/>
                </a:solidFill>
                <a:latin typeface="Agency FB" pitchFamily="34" charset="0"/>
              </a:rPr>
              <a:t>Las discotecas empiezan a llenarse a las 11.30 de la noche y sobre esa hora tendrás que hacer cola para entrar. Su quieres ir a un club de moda asegúrate de vestirte para la ocasión, no te dejarán entrar si no vas bien arreglado. Lleva siempre tu pasaporte o tampoco entrarás. Esto funciona así para todas las edades (incluso si tienes más de 40 y crees que no será necesario).</a:t>
            </a:r>
            <a:endParaRPr lang="es-ES" sz="2400" b="1" dirty="0">
              <a:solidFill>
                <a:srgbClr val="FF0000"/>
              </a:solidFill>
              <a:latin typeface="Agency FB" pitchFamily="34" charset="0"/>
            </a:endParaRPr>
          </a:p>
        </p:txBody>
      </p:sp>
      <p:pic>
        <p:nvPicPr>
          <p:cNvPr id="3" name="Picture 10" descr="IMG_0841-774278"/>
          <p:cNvPicPr>
            <a:picLocks noChangeAspect="1" noChangeArrowheads="1"/>
          </p:cNvPicPr>
          <p:nvPr/>
        </p:nvPicPr>
        <p:blipFill>
          <a:blip r:embed="rId3">
            <a:clrChange>
              <a:clrFrom>
                <a:srgbClr val="050503"/>
              </a:clrFrom>
              <a:clrTo>
                <a:srgbClr val="050503">
                  <a:alpha val="0"/>
                </a:srgbClr>
              </a:clrTo>
            </a:clrChange>
          </a:blip>
          <a:srcRect/>
          <a:stretch>
            <a:fillRect/>
          </a:stretch>
        </p:blipFill>
        <p:spPr bwMode="auto">
          <a:xfrm>
            <a:off x="-2170167" y="-1646966"/>
            <a:ext cx="8274480" cy="8558942"/>
          </a:xfrm>
          <a:prstGeom prst="rect">
            <a:avLst/>
          </a:prstGeom>
          <a:noFill/>
        </p:spPr>
      </p:pic>
    </p:spTree>
  </p:cSld>
  <p:clrMapOvr>
    <a:masterClrMapping/>
  </p:clrMapOvr>
  <p:transition spd="slow" advClick="0" advTm="25000">
    <p:random/>
    <p:sndAc>
      <p:stSnd>
        <p:snd r:embed="rId2" name="frank sinatra - frank sinatra - new york, new york.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s://cdn.civitatis.com/guias/nuevayork/fotos/times-square.jpg"/>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s://sebassebas95.files.wordpress.com/2013/04/new_york_time_square_by_hairjay.jpg"/>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s://losprofesdelmaiz.files.wordpress.com/2008/12/empire-state1.jpg?"/>
          <p:cNvPicPr>
            <a:picLocks noChangeAspect="1" noChangeArrowheads="1"/>
          </p:cNvPicPr>
          <p:nvPr/>
        </p:nvPicPr>
        <p:blipFill>
          <a:blip r:embed="rId2"/>
          <a:srcRect/>
          <a:stretch>
            <a:fillRect/>
          </a:stretch>
        </p:blipFill>
        <p:spPr bwMode="auto">
          <a:xfrm>
            <a:off x="-1"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570938669_4c1599e882_b"/>
          <p:cNvPicPr>
            <a:picLocks noChangeAspect="1" noChangeArrowheads="1"/>
          </p:cNvPicPr>
          <p:nvPr/>
        </p:nvPicPr>
        <p:blipFill>
          <a:blip r:embed="rId2"/>
          <a:srcRect/>
          <a:stretch>
            <a:fillRect/>
          </a:stretch>
        </p:blipFill>
        <p:spPr bwMode="auto">
          <a:xfrm>
            <a:off x="2" y="0"/>
            <a:ext cx="11090275" cy="6913576"/>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ic.pics.livejournal.com/girl_tru/24215978/149357/149357_original.jpg"/>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6600CC"/>
        </a:solidFill>
        <a:effectLst/>
      </p:bgPr>
    </p:bg>
    <p:spTree>
      <p:nvGrpSpPr>
        <p:cNvPr id="1" name=""/>
        <p:cNvGrpSpPr/>
        <p:nvPr/>
      </p:nvGrpSpPr>
      <p:grpSpPr>
        <a:xfrm>
          <a:off x="0" y="0"/>
          <a:ext cx="0" cy="0"/>
          <a:chOff x="0" y="0"/>
          <a:chExt cx="0" cy="0"/>
        </a:xfrm>
      </p:grpSpPr>
      <p:pic>
        <p:nvPicPr>
          <p:cNvPr id="49154" name="Picture 2" descr="http://imagenes.4ever.eu/data/download/construcciones/ciudades/nueva-york-de-noche-159082.jpg"/>
          <p:cNvPicPr>
            <a:picLocks noChangeAspect="1" noChangeArrowheads="1"/>
          </p:cNvPicPr>
          <p:nvPr/>
        </p:nvPicPr>
        <p:blipFill>
          <a:blip r:embed="rId2" cstate="print"/>
          <a:srcRect/>
          <a:stretch>
            <a:fillRect/>
          </a:stretch>
        </p:blipFill>
        <p:spPr bwMode="auto">
          <a:xfrm>
            <a:off x="1"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3" name="Picture 5" descr="night112374470353"/>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ueva York De Noche"/>
          <p:cNvPicPr>
            <a:picLocks noChangeAspect="1" noChangeArrowheads="1"/>
          </p:cNvPicPr>
          <p:nvPr/>
        </p:nvPicPr>
        <p:blipFill>
          <a:blip r:embed="rId2"/>
          <a:srcRect/>
          <a:stretch>
            <a:fillRect/>
          </a:stretch>
        </p:blipFill>
        <p:spPr bwMode="auto">
          <a:xfrm>
            <a:off x="1" y="0"/>
            <a:ext cx="1109030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eight-11.com/assets/upload/NY%20random%20photos%20from%20Net/Trey%20Ratcliff%20-%20New%20York%20Bryant%20Pak-L.jpg"/>
          <p:cNvPicPr>
            <a:picLocks noChangeAspect="1" noChangeArrowheads="1"/>
          </p:cNvPicPr>
          <p:nvPr/>
        </p:nvPicPr>
        <p:blipFill>
          <a:blip r:embed="rId2"/>
          <a:srcRect/>
          <a:stretch>
            <a:fillRect/>
          </a:stretch>
        </p:blipFill>
        <p:spPr bwMode="auto">
          <a:xfrm>
            <a:off x="-1"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5402261" y="1884351"/>
            <a:ext cx="5072098" cy="4401205"/>
          </a:xfrm>
          <a:prstGeom prst="rect">
            <a:avLst/>
          </a:prstGeom>
        </p:spPr>
        <p:txBody>
          <a:bodyPr wrap="square">
            <a:spAutoFit/>
          </a:bodyPr>
          <a:lstStyle/>
          <a:p>
            <a:r>
              <a:rPr lang="es-ES" sz="2000" b="1" dirty="0" err="1" smtClean="0">
                <a:solidFill>
                  <a:srgbClr val="FF0000"/>
                </a:solidFill>
                <a:latin typeface="Agency FB" pitchFamily="34" charset="0"/>
              </a:rPr>
              <a:t>Metropolitan</a:t>
            </a:r>
            <a:r>
              <a:rPr lang="es-ES" sz="2000" b="1" dirty="0" smtClean="0">
                <a:solidFill>
                  <a:srgbClr val="FF0000"/>
                </a:solidFill>
                <a:latin typeface="Agency FB" pitchFamily="34" charset="0"/>
              </a:rPr>
              <a:t> Opera (“</a:t>
            </a:r>
            <a:r>
              <a:rPr lang="es-ES" sz="2000" b="1" dirty="0" err="1" smtClean="0">
                <a:solidFill>
                  <a:srgbClr val="FF0000"/>
                </a:solidFill>
                <a:latin typeface="Agency FB" pitchFamily="34" charset="0"/>
              </a:rPr>
              <a:t>Met</a:t>
            </a:r>
            <a:r>
              <a:rPr lang="es-ES" sz="2000" b="1" dirty="0" smtClean="0">
                <a:solidFill>
                  <a:srgbClr val="FF0000"/>
                </a:solidFill>
                <a:latin typeface="Agency FB" pitchFamily="34" charset="0"/>
              </a:rPr>
              <a:t>”) fue creada en 1880 como una alternativa a la aristocrática </a:t>
            </a:r>
            <a:r>
              <a:rPr lang="es-ES" sz="2000" b="1" dirty="0" err="1" smtClean="0">
                <a:solidFill>
                  <a:srgbClr val="FF0000"/>
                </a:solidFill>
                <a:latin typeface="Agency FB" pitchFamily="34" charset="0"/>
              </a:rPr>
              <a:t>Academy</a:t>
            </a:r>
            <a:r>
              <a:rPr lang="es-ES" sz="2000" b="1" dirty="0" smtClean="0">
                <a:solidFill>
                  <a:srgbClr val="FF0000"/>
                </a:solidFill>
                <a:latin typeface="Agency FB" pitchFamily="34" charset="0"/>
              </a:rPr>
              <a:t> of </a:t>
            </a:r>
            <a:r>
              <a:rPr lang="es-ES" sz="2000" b="1" dirty="0" err="1" smtClean="0">
                <a:solidFill>
                  <a:srgbClr val="FF0000"/>
                </a:solidFill>
                <a:latin typeface="Agency FB" pitchFamily="34" charset="0"/>
              </a:rPr>
              <a:t>Music</a:t>
            </a:r>
            <a:r>
              <a:rPr lang="es-ES" sz="2000" b="1" dirty="0" smtClean="0">
                <a:solidFill>
                  <a:srgbClr val="FF0000"/>
                </a:solidFill>
                <a:latin typeface="Agency FB" pitchFamily="34" charset="0"/>
              </a:rPr>
              <a:t> Opera </a:t>
            </a:r>
            <a:r>
              <a:rPr lang="es-ES" sz="2000" b="1" dirty="0" err="1" smtClean="0">
                <a:solidFill>
                  <a:srgbClr val="FF0000"/>
                </a:solidFill>
                <a:latin typeface="Agency FB" pitchFamily="34" charset="0"/>
              </a:rPr>
              <a:t>House</a:t>
            </a:r>
            <a:r>
              <a:rPr lang="es-ES" sz="2000" b="1" dirty="0" smtClean="0">
                <a:solidFill>
                  <a:srgbClr val="FF0000"/>
                </a:solidFill>
                <a:latin typeface="Agency FB" pitchFamily="34" charset="0"/>
              </a:rPr>
              <a:t>. Hoy es el hogar de muchos artistas talentosos, conocido por contar con algunas de las mejores voces del mundo. Es la institución de música clásica más grande de América del Norte y acoge alrededor de 26 óperas diferentes, 200 funciones cada temporada, desde finales de septiembre hasta finales de mayo. Desde 1976 ha estado bajo la dirección musical de James </a:t>
            </a:r>
            <a:r>
              <a:rPr lang="es-ES" sz="2000" b="1" dirty="0" err="1" smtClean="0">
                <a:solidFill>
                  <a:srgbClr val="FF0000"/>
                </a:solidFill>
                <a:latin typeface="Agency FB" pitchFamily="34" charset="0"/>
              </a:rPr>
              <a:t>Levine</a:t>
            </a:r>
            <a:r>
              <a:rPr lang="es-ES" sz="2000" b="1" dirty="0" smtClean="0">
                <a:solidFill>
                  <a:srgbClr val="FF0000"/>
                </a:solidFill>
                <a:latin typeface="Agency FB" pitchFamily="34" charset="0"/>
              </a:rPr>
              <a:t>, aunque actualmente Fabio </a:t>
            </a:r>
            <a:r>
              <a:rPr lang="es-ES" sz="2000" b="1" dirty="0" err="1" smtClean="0">
                <a:solidFill>
                  <a:srgbClr val="FF0000"/>
                </a:solidFill>
                <a:latin typeface="Agency FB" pitchFamily="34" charset="0"/>
              </a:rPr>
              <a:t>Luisi</a:t>
            </a:r>
            <a:r>
              <a:rPr lang="es-ES" sz="2000" b="1" dirty="0" smtClean="0">
                <a:solidFill>
                  <a:srgbClr val="FF0000"/>
                </a:solidFill>
                <a:latin typeface="Agency FB" pitchFamily="34" charset="0"/>
              </a:rPr>
              <a:t> ostenta el rol de conductor principal. La </a:t>
            </a:r>
            <a:r>
              <a:rPr lang="es-ES" sz="2000" b="1" dirty="0" err="1" smtClean="0">
                <a:solidFill>
                  <a:srgbClr val="FF0000"/>
                </a:solidFill>
                <a:latin typeface="Agency FB" pitchFamily="34" charset="0"/>
              </a:rPr>
              <a:t>Metropolitan</a:t>
            </a:r>
            <a:r>
              <a:rPr lang="es-ES" sz="2000" b="1" dirty="0" smtClean="0">
                <a:solidFill>
                  <a:srgbClr val="FF0000"/>
                </a:solidFill>
                <a:latin typeface="Agency FB" pitchFamily="34" charset="0"/>
              </a:rPr>
              <a:t> Opera </a:t>
            </a:r>
            <a:r>
              <a:rPr lang="es-ES" sz="2000" b="1" dirty="0" err="1" smtClean="0">
                <a:solidFill>
                  <a:srgbClr val="FF0000"/>
                </a:solidFill>
                <a:latin typeface="Agency FB" pitchFamily="34" charset="0"/>
              </a:rPr>
              <a:t>House</a:t>
            </a:r>
            <a:r>
              <a:rPr lang="es-ES" sz="2000" b="1" dirty="0" smtClean="0">
                <a:solidFill>
                  <a:srgbClr val="FF0000"/>
                </a:solidFill>
                <a:latin typeface="Agency FB" pitchFamily="34" charset="0"/>
              </a:rPr>
              <a:t> está ubicada en Lincoln Center, conocida por su excelente acústica y por donde pasan unos 800.000 espectadores cada temporada.</a:t>
            </a:r>
            <a:endParaRPr lang="es-ES" sz="2000" b="1" dirty="0">
              <a:solidFill>
                <a:srgbClr val="FF0000"/>
              </a:solidFill>
              <a:latin typeface="Agency FB" pitchFamily="34" charset="0"/>
            </a:endParaRPr>
          </a:p>
        </p:txBody>
      </p:sp>
      <p:pic>
        <p:nvPicPr>
          <p:cNvPr id="1026" name="Picture 2" descr="http://intermezzo.typepad.com/.a/6a00d834ff890853ef0147e2a7b32e970b-pi"/>
          <p:cNvPicPr>
            <a:picLocks noChangeAspect="1" noChangeArrowheads="1"/>
          </p:cNvPicPr>
          <p:nvPr/>
        </p:nvPicPr>
        <p:blipFill>
          <a:blip r:embed="rId2"/>
          <a:srcRect l="3056" t="8511" r="5269" b="4255"/>
          <a:stretch>
            <a:fillRect/>
          </a:stretch>
        </p:blipFill>
        <p:spPr bwMode="auto">
          <a:xfrm>
            <a:off x="401601" y="505842"/>
            <a:ext cx="4286280" cy="3269080"/>
          </a:xfrm>
          <a:prstGeom prst="rect">
            <a:avLst/>
          </a:prstGeom>
          <a:noFill/>
        </p:spPr>
      </p:pic>
    </p:spTree>
  </p:cSld>
  <p:clrMapOvr>
    <a:masterClrMapping/>
  </p:clrMapOvr>
  <p:transition spd="slow" advClick="0" advTm="48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descr="298912969_860444124d_b"/>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P3170527-768486"/>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splanadeatdusk"/>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blog.tourcontrastesdenuevayork.com/wp-content/uploads/2013/11/FOTO-NYC-546.jpg"/>
          <p:cNvPicPr>
            <a:picLocks noChangeAspect="1" noChangeArrowheads="1"/>
          </p:cNvPicPr>
          <p:nvPr/>
        </p:nvPicPr>
        <p:blipFill>
          <a:blip r:embed="rId2" cstate="print"/>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6" name="Picture 6" descr="2008-03-Wall-Street-frontal-flat-700"/>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polpix.sueddeutsche.com/bild/1.1073032.1355674477/900x600/new-york-nacht.jpg"/>
          <p:cNvPicPr>
            <a:picLocks noChangeAspect="1" noChangeArrowheads="1"/>
          </p:cNvPicPr>
          <p:nvPr/>
        </p:nvPicPr>
        <p:blipFill>
          <a:blip r:embed="rId2"/>
          <a:srcRect/>
          <a:stretch>
            <a:fillRect/>
          </a:stretch>
        </p:blipFill>
        <p:spPr bwMode="auto">
          <a:xfrm>
            <a:off x="-1" y="0"/>
            <a:ext cx="11090276"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cdn.traveler.es/uploads/images/thumbs/201506/nueva_york_de_noche_y_desde_el_cielo_como_nunca_la_habias_visto_467693391_1200x800.jpg"/>
          <p:cNvPicPr>
            <a:picLocks noChangeAspect="1" noChangeArrowheads="1"/>
          </p:cNvPicPr>
          <p:nvPr/>
        </p:nvPicPr>
        <p:blipFill>
          <a:blip r:embed="rId2"/>
          <a:srcRect/>
          <a:stretch>
            <a:fillRect/>
          </a:stretch>
        </p:blipFill>
        <p:spPr bwMode="auto">
          <a:xfrm>
            <a:off x="2" y="0"/>
            <a:ext cx="11090275" cy="6942659"/>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www.superedo.it/sfondi/sfondi/Citt%C3%A0%20e%20Metropoli/New%20York/new_york_14.jpg"/>
          <p:cNvPicPr>
            <a:picLocks noChangeAspect="1" noChangeArrowheads="1"/>
          </p:cNvPicPr>
          <p:nvPr/>
        </p:nvPicPr>
        <p:blipFill>
          <a:blip r:embed="rId2"/>
          <a:srcRect/>
          <a:stretch>
            <a:fillRect/>
          </a:stretch>
        </p:blipFill>
        <p:spPr bwMode="auto">
          <a:xfrm>
            <a:off x="2" y="-504025"/>
            <a:ext cx="11090275" cy="7992027"/>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cache.marriott.com/propertyimages/n/nycmh/phototour/nycmh_phototour10.jpg?Log=1"/>
          <p:cNvPicPr>
            <a:picLocks noChangeAspect="1" noChangeArrowheads="1"/>
          </p:cNvPicPr>
          <p:nvPr/>
        </p:nvPicPr>
        <p:blipFill>
          <a:blip r:embed="rId2"/>
          <a:srcRect/>
          <a:stretch>
            <a:fillRect/>
          </a:stretch>
        </p:blipFill>
        <p:spPr bwMode="auto">
          <a:xfrm>
            <a:off x="2" y="2"/>
            <a:ext cx="11090275" cy="7267024"/>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4687881" y="2384417"/>
            <a:ext cx="5857916" cy="3416320"/>
          </a:xfrm>
          <a:prstGeom prst="rect">
            <a:avLst/>
          </a:prstGeom>
        </p:spPr>
        <p:txBody>
          <a:bodyPr wrap="square">
            <a:spAutoFit/>
          </a:bodyPr>
          <a:lstStyle/>
          <a:p>
            <a:r>
              <a:rPr lang="es-ES" sz="2400" b="1" dirty="0" smtClean="0">
                <a:solidFill>
                  <a:srgbClr val="FF0000"/>
                </a:solidFill>
                <a:latin typeface="Agency FB" pitchFamily="34" charset="0"/>
              </a:rPr>
              <a:t>Madison </a:t>
            </a:r>
            <a:r>
              <a:rPr lang="es-ES" sz="2400" b="1" dirty="0" err="1" smtClean="0">
                <a:solidFill>
                  <a:srgbClr val="FF0000"/>
                </a:solidFill>
                <a:latin typeface="Agency FB" pitchFamily="34" charset="0"/>
              </a:rPr>
              <a:t>Square</a:t>
            </a:r>
            <a:r>
              <a:rPr lang="es-ES" sz="2400" b="1" dirty="0" smtClean="0">
                <a:solidFill>
                  <a:srgbClr val="FF0000"/>
                </a:solidFill>
                <a:latin typeface="Agency FB" pitchFamily="34" charset="0"/>
              </a:rPr>
              <a:t> Garden (también conocido como MSG o </a:t>
            </a:r>
            <a:r>
              <a:rPr lang="es-ES" sz="2400" b="1" dirty="0" err="1" smtClean="0">
                <a:solidFill>
                  <a:srgbClr val="FF0000"/>
                </a:solidFill>
                <a:latin typeface="Agency FB" pitchFamily="34" charset="0"/>
              </a:rPr>
              <a:t>The</a:t>
            </a:r>
            <a:r>
              <a:rPr lang="es-ES" sz="2400" b="1" dirty="0" smtClean="0">
                <a:solidFill>
                  <a:srgbClr val="FF0000"/>
                </a:solidFill>
                <a:latin typeface="Agency FB" pitchFamily="34" charset="0"/>
              </a:rPr>
              <a:t> Garden) es el pabellón multiusos más grande y famoso de Nueva York. Tiene espacio para 20.000 personas y acoge multitud de conciertos y eventos deportivos cada año. Es el estadio donde los New York </a:t>
            </a:r>
            <a:r>
              <a:rPr lang="es-ES" sz="2400" b="1" dirty="0" err="1" smtClean="0">
                <a:solidFill>
                  <a:srgbClr val="FF0000"/>
                </a:solidFill>
                <a:latin typeface="Agency FB" pitchFamily="34" charset="0"/>
              </a:rPr>
              <a:t>Knicks</a:t>
            </a:r>
            <a:r>
              <a:rPr lang="es-ES" sz="2400" b="1" dirty="0" smtClean="0">
                <a:solidFill>
                  <a:srgbClr val="FF0000"/>
                </a:solidFill>
                <a:latin typeface="Agency FB" pitchFamily="34" charset="0"/>
              </a:rPr>
              <a:t> juegan al baloncesto y los New York </a:t>
            </a:r>
            <a:r>
              <a:rPr lang="es-ES" sz="2400" b="1" dirty="0" err="1" smtClean="0">
                <a:solidFill>
                  <a:srgbClr val="FF0000"/>
                </a:solidFill>
                <a:latin typeface="Agency FB" pitchFamily="34" charset="0"/>
              </a:rPr>
              <a:t>Rangers</a:t>
            </a:r>
            <a:r>
              <a:rPr lang="es-ES" sz="2400" b="1" dirty="0" smtClean="0">
                <a:solidFill>
                  <a:srgbClr val="FF0000"/>
                </a:solidFill>
                <a:latin typeface="Agency FB" pitchFamily="34" charset="0"/>
              </a:rPr>
              <a:t> al hockey sobre hielo, y también hay un cine, un teatro, un restaurante y una sala de conferencias. MSG es tan famoso que tiene un canal de televisión propio.</a:t>
            </a:r>
            <a:endParaRPr lang="es-ES" sz="2400" b="1" dirty="0">
              <a:solidFill>
                <a:srgbClr val="FF0000"/>
              </a:solidFill>
              <a:latin typeface="Agency FB" pitchFamily="34" charset="0"/>
            </a:endParaRPr>
          </a:p>
        </p:txBody>
      </p:sp>
      <p:pic>
        <p:nvPicPr>
          <p:cNvPr id="3" name="Picture 10" descr="IMG_0841-774278"/>
          <p:cNvPicPr>
            <a:picLocks noChangeAspect="1" noChangeArrowheads="1"/>
          </p:cNvPicPr>
          <p:nvPr/>
        </p:nvPicPr>
        <p:blipFill>
          <a:blip r:embed="rId2">
            <a:clrChange>
              <a:clrFrom>
                <a:srgbClr val="050503"/>
              </a:clrFrom>
              <a:clrTo>
                <a:srgbClr val="050503">
                  <a:alpha val="0"/>
                </a:srgbClr>
              </a:clrTo>
            </a:clrChange>
          </a:blip>
          <a:srcRect/>
          <a:stretch>
            <a:fillRect/>
          </a:stretch>
        </p:blipFill>
        <p:spPr bwMode="auto">
          <a:xfrm>
            <a:off x="-2170167" y="-1646966"/>
            <a:ext cx="8274480" cy="8558942"/>
          </a:xfrm>
          <a:prstGeom prst="rect">
            <a:avLst/>
          </a:prstGeom>
          <a:noFill/>
        </p:spPr>
      </p:pic>
    </p:spTree>
  </p:cSld>
  <p:clrMapOvr>
    <a:masterClrMapping/>
  </p:clrMapOvr>
  <p:transition spd="slow" advClick="0" advTm="2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5thstreetresearch.com/wp-content/uploads/2013/10/msg1.jpg"/>
          <p:cNvPicPr>
            <a:picLocks noChangeAspect="1" noChangeArrowheads="1"/>
          </p:cNvPicPr>
          <p:nvPr/>
        </p:nvPicPr>
        <p:blipFill>
          <a:blip r:embed="rId3"/>
          <a:srcRect/>
          <a:stretch>
            <a:fillRect/>
          </a:stretch>
        </p:blipFill>
        <p:spPr bwMode="auto">
          <a:xfrm>
            <a:off x="-1" y="-1"/>
            <a:ext cx="11090276" cy="6911976"/>
          </a:xfrm>
          <a:prstGeom prst="rect">
            <a:avLst/>
          </a:prstGeom>
          <a:noFill/>
        </p:spPr>
      </p:pic>
    </p:spTree>
  </p:cSld>
  <p:clrMapOvr>
    <a:masterClrMapping/>
  </p:clrMapOvr>
  <p:transition spd="slow" advClick="0" advTm="5000">
    <p:random/>
    <p:sndAc>
      <p:stSnd>
        <p:snd r:embed="rId2" name="New York New York.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Luci%20nella%20notte"/>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Moonrise_Over_Manhattan_Island,_New_York"/>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New%20York_317"/>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usa20070528030558vw6"/>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9" name="Picture 3" descr="NYNY_night1"/>
          <p:cNvPicPr>
            <a:picLocks noChangeAspect="1" noChangeArrowheads="1"/>
          </p:cNvPicPr>
          <p:nvPr/>
        </p:nvPicPr>
        <p:blipFill>
          <a:blip r:embed="rId2"/>
          <a:srcRect/>
          <a:stretch>
            <a:fillRect/>
          </a:stretch>
        </p:blipFill>
        <p:spPr bwMode="auto">
          <a:xfrm>
            <a:off x="2" y="2"/>
            <a:ext cx="11090275" cy="69087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New_York_City_at_night_HDR"/>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descr="038"/>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descr="dsc_0744"/>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4973633" y="2527293"/>
            <a:ext cx="5543550" cy="3416320"/>
          </a:xfrm>
          <a:prstGeom prst="rect">
            <a:avLst/>
          </a:prstGeom>
        </p:spPr>
        <p:txBody>
          <a:bodyPr>
            <a:spAutoFit/>
          </a:bodyPr>
          <a:lstStyle/>
          <a:p>
            <a:r>
              <a:rPr lang="es-ES" sz="2400" b="1" dirty="0" smtClean="0">
                <a:solidFill>
                  <a:srgbClr val="FF0000"/>
                </a:solidFill>
                <a:latin typeface="Agency FB" pitchFamily="34" charset="0"/>
              </a:rPr>
              <a:t>Puedes visitar un “</a:t>
            </a:r>
            <a:r>
              <a:rPr lang="es-ES" sz="2400" b="1" dirty="0" err="1" smtClean="0">
                <a:solidFill>
                  <a:srgbClr val="FF0000"/>
                </a:solidFill>
                <a:latin typeface="Agency FB" pitchFamily="34" charset="0"/>
              </a:rPr>
              <a:t>speakeasy</a:t>
            </a:r>
            <a:r>
              <a:rPr lang="es-ES" sz="2400" b="1" dirty="0" smtClean="0">
                <a:solidFill>
                  <a:srgbClr val="FF0000"/>
                </a:solidFill>
                <a:latin typeface="Agency FB" pitchFamily="34" charset="0"/>
              </a:rPr>
              <a:t>” en Nueva York y </a:t>
            </a:r>
            <a:r>
              <a:rPr lang="es-ES" sz="2400" b="1" dirty="0" err="1" smtClean="0">
                <a:solidFill>
                  <a:srgbClr val="FF0000"/>
                </a:solidFill>
                <a:latin typeface="Agency FB" pitchFamily="34" charset="0"/>
              </a:rPr>
              <a:t>teletransportarte</a:t>
            </a:r>
            <a:r>
              <a:rPr lang="es-ES" sz="2400" b="1" dirty="0" smtClean="0">
                <a:solidFill>
                  <a:srgbClr val="FF0000"/>
                </a:solidFill>
                <a:latin typeface="Agency FB" pitchFamily="34" charset="0"/>
              </a:rPr>
              <a:t> a los años 20. Estos bares no aceptan reservas, son muy exclusivos y difíciles de encontrar y están escondidos en lugares inesperados, por eso recomiendo hacer el tour </a:t>
            </a:r>
            <a:r>
              <a:rPr lang="es-ES" sz="2400" b="1" dirty="0" err="1" smtClean="0">
                <a:solidFill>
                  <a:srgbClr val="FF0000"/>
                </a:solidFill>
                <a:latin typeface="Agency FB" pitchFamily="34" charset="0"/>
              </a:rPr>
              <a:t>Prohibition</a:t>
            </a:r>
            <a:r>
              <a:rPr lang="es-ES" sz="2400" b="1" dirty="0" smtClean="0">
                <a:solidFill>
                  <a:srgbClr val="FF0000"/>
                </a:solidFill>
                <a:latin typeface="Agency FB" pitchFamily="34" charset="0"/>
              </a:rPr>
              <a:t> Era Bar </a:t>
            </a:r>
            <a:r>
              <a:rPr lang="es-ES" sz="2400" b="1" dirty="0" err="1" smtClean="0">
                <a:solidFill>
                  <a:srgbClr val="FF0000"/>
                </a:solidFill>
                <a:latin typeface="Agency FB" pitchFamily="34" charset="0"/>
              </a:rPr>
              <a:t>Experience</a:t>
            </a:r>
            <a:r>
              <a:rPr lang="es-ES" sz="2400" b="1" dirty="0" smtClean="0">
                <a:solidFill>
                  <a:srgbClr val="FF0000"/>
                </a:solidFill>
                <a:latin typeface="Agency FB" pitchFamily="34" charset="0"/>
              </a:rPr>
              <a:t>. La visita está conducida por un guía local que te explicará muchas cosas sobre los barrios de Nueva York y la época de la Ley Seca. </a:t>
            </a:r>
            <a:endParaRPr lang="es-ES" sz="2400" b="1" dirty="0">
              <a:solidFill>
                <a:srgbClr val="FF0000"/>
              </a:solidFill>
              <a:latin typeface="Agency FB" pitchFamily="34" charset="0"/>
            </a:endParaRPr>
          </a:p>
        </p:txBody>
      </p:sp>
      <p:pic>
        <p:nvPicPr>
          <p:cNvPr id="3" name="Picture 10" descr="IMG_0841-774278"/>
          <p:cNvPicPr>
            <a:picLocks noChangeAspect="1" noChangeArrowheads="1"/>
          </p:cNvPicPr>
          <p:nvPr/>
        </p:nvPicPr>
        <p:blipFill>
          <a:blip r:embed="rId3">
            <a:clrChange>
              <a:clrFrom>
                <a:srgbClr val="050503"/>
              </a:clrFrom>
              <a:clrTo>
                <a:srgbClr val="050503">
                  <a:alpha val="0"/>
                </a:srgbClr>
              </a:clrTo>
            </a:clrChange>
          </a:blip>
          <a:srcRect/>
          <a:stretch>
            <a:fillRect/>
          </a:stretch>
        </p:blipFill>
        <p:spPr bwMode="auto">
          <a:xfrm>
            <a:off x="-2170167" y="-1646967"/>
            <a:ext cx="8274480" cy="8558942"/>
          </a:xfrm>
          <a:prstGeom prst="rect">
            <a:avLst/>
          </a:prstGeom>
          <a:noFill/>
        </p:spPr>
      </p:pic>
    </p:spTree>
  </p:cSld>
  <p:clrMapOvr>
    <a:masterClrMapping/>
  </p:clrMapOvr>
  <p:transition spd="slow" advClick="0" advTm="24000">
    <p:random/>
    <p:sndAc>
      <p:stSnd>
        <p:snd r:embed="rId2" name="frank sinatra - frank sinatra - new york, new york.wav"/>
      </p:st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static1.squarespace.com/static/51dc28ffe4b08fbe8d2cc7dc/t/55f85175e4b099910c303090/1442337143537/IMG_1562.jpg?format=500w"/>
          <p:cNvPicPr>
            <a:picLocks noChangeAspect="1" noChangeArrowheads="1"/>
          </p:cNvPicPr>
          <p:nvPr/>
        </p:nvPicPr>
        <p:blipFill>
          <a:blip r:embed="rId2"/>
          <a:srcRect/>
          <a:stretch>
            <a:fillRect/>
          </a:stretch>
        </p:blipFill>
        <p:spPr bwMode="auto">
          <a:xfrm>
            <a:off x="-1" y="0"/>
            <a:ext cx="11090276"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4" name="Picture 4" descr="Noche al estilo Sex and the City - TAO"/>
          <p:cNvPicPr>
            <a:picLocks noChangeAspect="1" noChangeArrowheads="1"/>
          </p:cNvPicPr>
          <p:nvPr/>
        </p:nvPicPr>
        <p:blipFill>
          <a:blip r:embed="rId2"/>
          <a:srcRect/>
          <a:stretch>
            <a:fillRect/>
          </a:stretch>
        </p:blipFill>
        <p:spPr bwMode="auto">
          <a:xfrm>
            <a:off x="-1"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Park%20Avenue,%20New%20York%20City,%20New%20York"/>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32" name="Picture 8" descr="3989639252_b024ab32dc_b"/>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9" name="Picture 5" descr="Luci%20nella%20notte2"/>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www.seasidecitylights.com/blog/wp-content/uploads/2013/08/61.jpg"/>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entral%20Park%20in%20Winter,%20New%20York%20City"/>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0" name="Picture 6" descr="Midtown_Skyline,_New_York_City"/>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5" descr="Lower_Manhattan_As_Seen_Over_Brooklyn_Heights,_New_York"/>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3830625" y="2027227"/>
            <a:ext cx="6557988" cy="4154984"/>
          </a:xfrm>
          <a:prstGeom prst="rect">
            <a:avLst/>
          </a:prstGeom>
        </p:spPr>
        <p:txBody>
          <a:bodyPr wrap="square">
            <a:spAutoFit/>
          </a:bodyPr>
          <a:lstStyle/>
          <a:p>
            <a:r>
              <a:rPr lang="es-ES" sz="2400" b="1" dirty="0" smtClean="0">
                <a:solidFill>
                  <a:srgbClr val="FF0000"/>
                </a:solidFill>
                <a:latin typeface="Agency FB" pitchFamily="34" charset="0"/>
              </a:rPr>
              <a:t>El </a:t>
            </a:r>
            <a:r>
              <a:rPr lang="es-ES" sz="2400" b="1" dirty="0" err="1" smtClean="0">
                <a:solidFill>
                  <a:srgbClr val="FF0000"/>
                </a:solidFill>
                <a:latin typeface="Agency FB" pitchFamily="34" charset="0"/>
              </a:rPr>
              <a:t>Biergarten</a:t>
            </a:r>
            <a:r>
              <a:rPr lang="es-ES" sz="2400" b="1" dirty="0" smtClean="0">
                <a:solidFill>
                  <a:srgbClr val="FF0000"/>
                </a:solidFill>
                <a:latin typeface="Agency FB" pitchFamily="34" charset="0"/>
              </a:rPr>
              <a:t> hace honor a su nombre: es un “jardín de cerveza alemana”, una zona al aire libre con grandes mesas de picnic en las que se sirve comida local, cerveza y otras bebidas. ¿La cerveza no es lo tuyo? Tómate un vino o cualquier otra cosa que te guste más. Asegúrate de ir con tiempo porque es un lugar muy popular para salir por la noche. A </a:t>
            </a:r>
            <a:r>
              <a:rPr lang="es-ES" sz="2400" b="1" dirty="0" err="1" smtClean="0">
                <a:solidFill>
                  <a:srgbClr val="FF0000"/>
                </a:solidFill>
                <a:latin typeface="Agency FB" pitchFamily="34" charset="0"/>
              </a:rPr>
              <a:t>Biergarten</a:t>
            </a:r>
            <a:r>
              <a:rPr lang="es-ES" sz="2400" b="1" dirty="0" smtClean="0">
                <a:solidFill>
                  <a:srgbClr val="FF0000"/>
                </a:solidFill>
                <a:latin typeface="Agency FB" pitchFamily="34" charset="0"/>
              </a:rPr>
              <a:t> va gente muy diversa: </a:t>
            </a:r>
            <a:r>
              <a:rPr lang="es-ES" sz="2400" b="1" i="1" dirty="0" err="1" smtClean="0">
                <a:solidFill>
                  <a:srgbClr val="FF0000"/>
                </a:solidFill>
                <a:latin typeface="Agency FB" pitchFamily="34" charset="0"/>
              </a:rPr>
              <a:t>hipsters</a:t>
            </a:r>
            <a:r>
              <a:rPr lang="es-ES" sz="2400" b="1" dirty="0" smtClean="0">
                <a:solidFill>
                  <a:srgbClr val="FF0000"/>
                </a:solidFill>
                <a:latin typeface="Agency FB" pitchFamily="34" charset="0"/>
              </a:rPr>
              <a:t> y turistas, sin distinción. Eso sí, los porteros te mirarán de arriba a abajo antes de decidir si entras o no. Si te dejan pasar ya no tendrás que preocuparte más, podrás entrar a </a:t>
            </a:r>
            <a:r>
              <a:rPr lang="es-ES" sz="2400" b="1" dirty="0" err="1" smtClean="0">
                <a:solidFill>
                  <a:srgbClr val="FF0000"/>
                </a:solidFill>
                <a:latin typeface="Agency FB" pitchFamily="34" charset="0"/>
              </a:rPr>
              <a:t>The</a:t>
            </a:r>
            <a:r>
              <a:rPr lang="es-ES" sz="2400" b="1" dirty="0" smtClean="0">
                <a:solidFill>
                  <a:srgbClr val="FF0000"/>
                </a:solidFill>
                <a:latin typeface="Agency FB" pitchFamily="34" charset="0"/>
              </a:rPr>
              <a:t> Standard y/o Le </a:t>
            </a:r>
            <a:r>
              <a:rPr lang="es-ES" sz="2400" b="1" dirty="0" err="1" smtClean="0">
                <a:solidFill>
                  <a:srgbClr val="FF0000"/>
                </a:solidFill>
                <a:latin typeface="Agency FB" pitchFamily="34" charset="0"/>
              </a:rPr>
              <a:t>Bain</a:t>
            </a:r>
            <a:r>
              <a:rPr lang="es-ES" sz="2400" b="1" dirty="0" smtClean="0">
                <a:solidFill>
                  <a:srgbClr val="FF0000"/>
                </a:solidFill>
                <a:latin typeface="Agency FB" pitchFamily="34" charset="0"/>
              </a:rPr>
              <a:t> esa noche.</a:t>
            </a:r>
            <a:endParaRPr lang="es-ES" sz="2400" b="1" dirty="0">
              <a:solidFill>
                <a:srgbClr val="FF0000"/>
              </a:solidFill>
              <a:latin typeface="Agency FB" pitchFamily="34" charset="0"/>
            </a:endParaRPr>
          </a:p>
        </p:txBody>
      </p:sp>
      <p:pic>
        <p:nvPicPr>
          <p:cNvPr id="3" name="Picture 10" descr="IMG_0841-774278"/>
          <p:cNvPicPr>
            <a:picLocks noChangeAspect="1" noChangeArrowheads="1"/>
          </p:cNvPicPr>
          <p:nvPr/>
        </p:nvPicPr>
        <p:blipFill>
          <a:blip r:embed="rId2">
            <a:clrChange>
              <a:clrFrom>
                <a:srgbClr val="050503"/>
              </a:clrFrom>
              <a:clrTo>
                <a:srgbClr val="050503">
                  <a:alpha val="0"/>
                </a:srgbClr>
              </a:clrTo>
            </a:clrChange>
          </a:blip>
          <a:srcRect/>
          <a:stretch>
            <a:fillRect/>
          </a:stretch>
        </p:blipFill>
        <p:spPr bwMode="auto">
          <a:xfrm>
            <a:off x="-2170167" y="-1646967"/>
            <a:ext cx="8274480" cy="8558942"/>
          </a:xfrm>
          <a:prstGeom prst="rect">
            <a:avLst/>
          </a:prstGeom>
          <a:noFill/>
        </p:spPr>
      </p:pic>
    </p:spTree>
  </p:cSld>
  <p:clrMapOvr>
    <a:masterClrMapping/>
  </p:clrMapOvr>
  <p:transition spd="slow" advClick="0" advTm="42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1336722443pic2.jpg"/>
          <p:cNvPicPr>
            <a:picLocks noChangeAspect="1" noChangeArrowheads="1"/>
          </p:cNvPicPr>
          <p:nvPr/>
        </p:nvPicPr>
        <p:blipFill>
          <a:blip r:embed="rId2"/>
          <a:srcRect/>
          <a:stretch>
            <a:fillRect/>
          </a:stretch>
        </p:blipFill>
        <p:spPr bwMode="auto">
          <a:xfrm>
            <a:off x="-1" y="-1"/>
            <a:ext cx="11170051" cy="6911976"/>
          </a:xfrm>
          <a:prstGeom prst="rect">
            <a:avLst/>
          </a:prstGeom>
          <a:noFill/>
        </p:spPr>
      </p:pic>
    </p:spTree>
  </p:cSld>
  <p:clrMapOvr>
    <a:masterClrMapping/>
  </p:clrMapOvr>
  <p:transition spd="slow" advClick="0" advTm="5000">
    <p:random/>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26.media.tumblr.com/tumblr_l72cytzkrX1qbgqy3o1_500.png"/>
          <p:cNvPicPr>
            <a:picLocks noChangeAspect="1" noChangeArrowheads="1"/>
          </p:cNvPicPr>
          <p:nvPr/>
        </p:nvPicPr>
        <p:blipFill>
          <a:blip r:embed="rId2"/>
          <a:srcRect/>
          <a:stretch>
            <a:fillRect/>
          </a:stretch>
        </p:blipFill>
        <p:spPr bwMode="auto">
          <a:xfrm>
            <a:off x="0" y="-1"/>
            <a:ext cx="11260177" cy="693088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Hardwell-msg.jpg"/>
          <p:cNvPicPr>
            <a:picLocks noChangeAspect="1" noChangeArrowheads="1"/>
          </p:cNvPicPr>
          <p:nvPr/>
        </p:nvPicPr>
        <p:blipFill>
          <a:blip r:embed="rId2"/>
          <a:srcRect/>
          <a:stretch>
            <a:fillRect/>
          </a:stretch>
        </p:blipFill>
        <p:spPr bwMode="auto">
          <a:xfrm>
            <a:off x="-1" y="24377"/>
            <a:ext cx="11090275" cy="6887598"/>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Manhattan_2.jpg"/>
          <p:cNvPicPr>
            <a:picLocks noChangeAspect="1" noChangeArrowheads="1"/>
          </p:cNvPicPr>
          <p:nvPr/>
        </p:nvPicPr>
        <p:blipFill>
          <a:blip r:embed="rId2"/>
          <a:srcRect/>
          <a:stretch>
            <a:fillRect/>
          </a:stretch>
        </p:blipFill>
        <p:spPr bwMode="auto">
          <a:xfrm>
            <a:off x="-1" y="0"/>
            <a:ext cx="11090275" cy="7170763"/>
          </a:xfrm>
          <a:prstGeom prst="rect">
            <a:avLst/>
          </a:prstGeom>
          <a:noFill/>
        </p:spPr>
      </p:pic>
    </p:spTree>
  </p:cSld>
  <p:clrMapOvr>
    <a:masterClrMapping/>
  </p:clrMapOvr>
  <p:transition spd="slow" advClick="0" advTm="5000">
    <p:random/>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32344823-Vuelo-en-helic-ptero-noche-entre-los-rascacielos-del-distrito-de-Nueva-York-Manhattan-Foto-de-archivo.jpg"/>
          <p:cNvPicPr>
            <a:picLocks noChangeAspect="1" noChangeArrowheads="1"/>
          </p:cNvPicPr>
          <p:nvPr/>
        </p:nvPicPr>
        <p:blipFill>
          <a:blip r:embed="rId2"/>
          <a:srcRect/>
          <a:stretch>
            <a:fillRect/>
          </a:stretch>
        </p:blipFill>
        <p:spPr bwMode="auto">
          <a:xfrm>
            <a:off x="0" y="-1"/>
            <a:ext cx="11090275" cy="6911975"/>
          </a:xfrm>
          <a:prstGeom prst="rect">
            <a:avLst/>
          </a:prstGeom>
          <a:noFill/>
        </p:spPr>
      </p:pic>
    </p:spTree>
  </p:cSld>
  <p:clrMapOvr>
    <a:masterClrMapping/>
  </p:clrMapOvr>
  <p:transition spd="slow" advClick="0" advTm="5000">
    <p:random/>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descr="St%20Patricks%20Cathedral%20at%20Night%201%20-%20New%20York%20NY%20lg"/>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maxresdefault.jpg"/>
          <p:cNvPicPr>
            <a:picLocks noChangeAspect="1" noChangeArrowheads="1"/>
          </p:cNvPicPr>
          <p:nvPr/>
        </p:nvPicPr>
        <p:blipFill>
          <a:blip r:embed="rId2"/>
          <a:srcRect/>
          <a:stretch>
            <a:fillRect/>
          </a:stretch>
        </p:blipFill>
        <p:spPr bwMode="auto">
          <a:xfrm>
            <a:off x="-1" y="-1"/>
            <a:ext cx="11090275" cy="6911975"/>
          </a:xfrm>
          <a:prstGeom prst="rect">
            <a:avLst/>
          </a:prstGeom>
          <a:noFill/>
        </p:spPr>
      </p:pic>
    </p:spTree>
  </p:cSld>
  <p:clrMapOvr>
    <a:masterClrMapping/>
  </p:clrMapOvr>
  <p:transition spd="slow" advClick="0" advTm="5000">
    <p:random/>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33578405-gran-multitud-de-personas-en-times-square-en-la-noche-en-el-centro-de-manhattan-nueva-york.jpg"/>
          <p:cNvPicPr>
            <a:picLocks noChangeAspect="1" noChangeArrowheads="1"/>
          </p:cNvPicPr>
          <p:nvPr/>
        </p:nvPicPr>
        <p:blipFill>
          <a:blip r:embed="rId2"/>
          <a:srcRect/>
          <a:stretch>
            <a:fillRect/>
          </a:stretch>
        </p:blipFill>
        <p:spPr bwMode="auto">
          <a:xfrm>
            <a:off x="-1" y="0"/>
            <a:ext cx="11090275" cy="6911975"/>
          </a:xfrm>
          <a:prstGeom prst="rect">
            <a:avLst/>
          </a:prstGeom>
          <a:noFill/>
        </p:spPr>
      </p:pic>
    </p:spTree>
  </p:cSld>
  <p:clrMapOvr>
    <a:masterClrMapping/>
  </p:clrMapOvr>
  <p:transition spd="slow" advClick="0" advTm="5000">
    <p:random/>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a_brooklyn_bridge_nigh-a.jpg"/>
          <p:cNvPicPr>
            <a:picLocks noChangeAspect="1" noChangeArrowheads="1"/>
          </p:cNvPicPr>
          <p:nvPr/>
        </p:nvPicPr>
        <p:blipFill>
          <a:blip r:embed="rId2"/>
          <a:srcRect/>
          <a:stretch>
            <a:fillRect/>
          </a:stretch>
        </p:blipFill>
        <p:spPr bwMode="auto">
          <a:xfrm>
            <a:off x="-1" y="-1"/>
            <a:ext cx="11090275" cy="7169471"/>
          </a:xfrm>
          <a:prstGeom prst="rect">
            <a:avLst/>
          </a:prstGeom>
          <a:noFill/>
        </p:spPr>
      </p:pic>
    </p:spTree>
  </p:cSld>
  <p:clrMapOvr>
    <a:masterClrMapping/>
  </p:clrMapOvr>
  <p:transition spd="slow" advClick="0" advTm="5000">
    <p:random/>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1422369239420.jpg"/>
          <p:cNvPicPr>
            <a:picLocks noChangeAspect="1" noChangeArrowheads="1"/>
          </p:cNvPicPr>
          <p:nvPr/>
        </p:nvPicPr>
        <p:blipFill>
          <a:blip r:embed="rId2"/>
          <a:srcRect/>
          <a:stretch>
            <a:fillRect/>
          </a:stretch>
        </p:blipFill>
        <p:spPr bwMode="auto">
          <a:xfrm>
            <a:off x="-1" y="0"/>
            <a:ext cx="11090276" cy="6911975"/>
          </a:xfrm>
          <a:prstGeom prst="rect">
            <a:avLst/>
          </a:prstGeom>
          <a:noFill/>
        </p:spPr>
      </p:pic>
    </p:spTree>
  </p:cSld>
  <p:clrMapOvr>
    <a:masterClrMapping/>
  </p:clrMapOvr>
  <p:transition spd="slow" advClick="0" advTm="5000">
    <p:random/>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www.fotosdeciudades.com/Imagenes/la-ciudad-de-nueva-york-de-noche.jpg">
            <a:hlinkClick r:id="rId2"/>
          </p:cNvPr>
          <p:cNvPicPr>
            <a:picLocks noChangeAspect="1" noChangeArrowheads="1"/>
          </p:cNvPicPr>
          <p:nvPr/>
        </p:nvPicPr>
        <p:blipFill>
          <a:blip r:embed="rId3"/>
          <a:srcRect/>
          <a:stretch>
            <a:fillRect/>
          </a:stretch>
        </p:blipFill>
        <p:spPr bwMode="auto">
          <a:xfrm>
            <a:off x="2" y="0"/>
            <a:ext cx="11090275" cy="7544788"/>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9745717145747.jpg"/>
          <p:cNvPicPr>
            <a:picLocks noChangeAspect="1" noChangeArrowheads="1"/>
          </p:cNvPicPr>
          <p:nvPr/>
        </p:nvPicPr>
        <p:blipFill>
          <a:blip r:embed="rId2"/>
          <a:srcRect/>
          <a:stretch>
            <a:fillRect/>
          </a:stretch>
        </p:blipFill>
        <p:spPr bwMode="auto">
          <a:xfrm>
            <a:off x="-1" y="-1"/>
            <a:ext cx="11090275" cy="6911975"/>
          </a:xfrm>
          <a:prstGeom prst="rect">
            <a:avLst/>
          </a:prstGeom>
          <a:noFill/>
        </p:spPr>
      </p:pic>
    </p:spTree>
  </p:cSld>
  <p:clrMapOvr>
    <a:masterClrMapping/>
  </p:clrMapOvr>
  <p:transition spd="slow" advClick="0" advTm="5000">
    <p:random/>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descr="3988901143_be454c253c_b"/>
          <p:cNvPicPr>
            <a:picLocks noChangeAspect="1" noChangeArrowheads="1"/>
          </p:cNvPicPr>
          <p:nvPr/>
        </p:nvPicPr>
        <p:blipFill>
          <a:blip r:embed="rId2"/>
          <a:srcRect/>
          <a:stretch>
            <a:fillRect/>
          </a:stretch>
        </p:blipFill>
        <p:spPr bwMode="auto">
          <a:xfrm>
            <a:off x="2"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s://lh3.googleusercontent.com/-1jKCmAAhqcg/UpG_0qoDJXI/AAAAAAAACi4/XuQs5jYJKQM/s600/new-york-skyline.jpg"/>
          <p:cNvPicPr>
            <a:picLocks noChangeAspect="1" noChangeArrowheads="1"/>
          </p:cNvPicPr>
          <p:nvPr/>
        </p:nvPicPr>
        <p:blipFill>
          <a:blip r:embed="rId2"/>
          <a:srcRect/>
          <a:stretch>
            <a:fillRect/>
          </a:stretch>
        </p:blipFill>
        <p:spPr bwMode="auto">
          <a:xfrm>
            <a:off x="0" y="0"/>
            <a:ext cx="11090276"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viajeanuevayork.es/wp-content/uploads/2011/11/Brooklyn_Bridge_de_noche_con_firma_canonistas.jpg"/>
          <p:cNvPicPr>
            <a:picLocks noChangeAspect="1" noChangeArrowheads="1"/>
          </p:cNvPicPr>
          <p:nvPr/>
        </p:nvPicPr>
        <p:blipFill>
          <a:blip r:embed="rId2"/>
          <a:srcRect/>
          <a:stretch>
            <a:fillRect/>
          </a:stretch>
        </p:blipFill>
        <p:spPr bwMode="auto">
          <a:xfrm>
            <a:off x="2" y="2"/>
            <a:ext cx="11090275" cy="705354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api.ning.com/files/RO0dACOjQj*j2vmEH2eDZ5QAcsxHB8E*ti5BO5-IwLOTUc4RxFcImMx5OhNLrVrJ*t9XpDUYtxrvHc8yCqhLrTB6EFazMV06/Evan_Joseph_NYC2.jpg"/>
          <p:cNvPicPr>
            <a:picLocks noChangeAspect="1" noChangeArrowheads="1"/>
          </p:cNvPicPr>
          <p:nvPr/>
        </p:nvPicPr>
        <p:blipFill>
          <a:blip r:embed="rId2"/>
          <a:srcRect/>
          <a:stretch>
            <a:fillRect/>
          </a:stretch>
        </p:blipFill>
        <p:spPr bwMode="auto">
          <a:xfrm>
            <a:off x="-1" y="0"/>
            <a:ext cx="11090275" cy="6911975"/>
          </a:xfrm>
          <a:prstGeom prst="rect">
            <a:avLst/>
          </a:prstGeom>
          <a:noFill/>
        </p:spPr>
      </p:pic>
    </p:spTree>
  </p:cSld>
  <p:clrMapOvr>
    <a:masterClrMapping/>
  </p:clrMapOvr>
  <p:transition spd="slow" advClick="0" advTm="5000">
    <p:rand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imagenes.4ever.eu/data/download/construcciones/ciudades/nueva-york-de-noche-159082.jpg"/>
          <p:cNvPicPr>
            <a:picLocks noChangeAspect="1" noChangeArrowheads="1"/>
          </p:cNvPicPr>
          <p:nvPr/>
        </p:nvPicPr>
        <p:blipFill>
          <a:blip r:embed="rId2" cstate="print"/>
          <a:srcRect/>
          <a:stretch>
            <a:fillRect/>
          </a:stretch>
        </p:blipFill>
        <p:spPr bwMode="auto">
          <a:xfrm>
            <a:off x="-1" y="0"/>
            <a:ext cx="11090275" cy="6911975"/>
          </a:xfrm>
          <a:prstGeom prst="rect">
            <a:avLst/>
          </a:prstGeom>
          <a:noFill/>
        </p:spPr>
      </p:pic>
      <p:pic>
        <p:nvPicPr>
          <p:cNvPr id="18" name="Picture 10" descr="IMG_0841-774278"/>
          <p:cNvPicPr>
            <a:picLocks noChangeAspect="1" noChangeArrowheads="1"/>
          </p:cNvPicPr>
          <p:nvPr/>
        </p:nvPicPr>
        <p:blipFill>
          <a:blip r:embed="rId3">
            <a:clrChange>
              <a:clrFrom>
                <a:srgbClr val="050503"/>
              </a:clrFrom>
              <a:clrTo>
                <a:srgbClr val="050503">
                  <a:alpha val="0"/>
                </a:srgbClr>
              </a:clrTo>
            </a:clrChange>
          </a:blip>
          <a:srcRect/>
          <a:stretch>
            <a:fillRect/>
          </a:stretch>
        </p:blipFill>
        <p:spPr bwMode="auto">
          <a:xfrm>
            <a:off x="4961119" y="-1224029"/>
            <a:ext cx="8274480" cy="8136004"/>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2">
                <a:shade val="45000"/>
                <a:satMod val="135000"/>
              </a:schemeClr>
              <a:prstClr val="white"/>
            </a:duotone>
            <a:lum bright="60000"/>
          </a:blip>
          <a:srcRect/>
          <a:stretch>
            <a:fillRect/>
          </a:stretch>
        </p:blipFill>
        <p:spPr bwMode="auto">
          <a:xfrm>
            <a:off x="-1" y="0"/>
            <a:ext cx="11090276" cy="6911975"/>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413777" y="3413780"/>
            <a:ext cx="6911975" cy="84421"/>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592077" y="3413780"/>
            <a:ext cx="6911975" cy="84421"/>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11090275" cy="70059"/>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6836699"/>
            <a:ext cx="11090275" cy="75276"/>
          </a:xfrm>
          <a:prstGeom prst="rect">
            <a:avLst/>
          </a:prstGeom>
          <a:noFill/>
          <a:ln w="9525">
            <a:noFill/>
            <a:miter lim="800000"/>
            <a:headEnd/>
            <a:tailEnd/>
          </a:ln>
        </p:spPr>
      </p:pic>
      <p:sp>
        <p:nvSpPr>
          <p:cNvPr id="155661" name="Text Box 13"/>
          <p:cNvSpPr txBox="1">
            <a:spLocks noChangeArrowheads="1"/>
          </p:cNvSpPr>
          <p:nvPr/>
        </p:nvSpPr>
        <p:spPr bwMode="auto">
          <a:xfrm>
            <a:off x="433180" y="6335997"/>
            <a:ext cx="76811"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endParaRPr lang="es-ES" b="1" i="1" dirty="0"/>
          </a:p>
        </p:txBody>
      </p:sp>
      <p:sp>
        <p:nvSpPr>
          <p:cNvPr id="155665" name="Rectangle 17"/>
          <p:cNvSpPr>
            <a:spLocks noChangeArrowheads="1"/>
          </p:cNvSpPr>
          <p:nvPr/>
        </p:nvSpPr>
        <p:spPr bwMode="auto">
          <a:xfrm>
            <a:off x="433179" y="5903996"/>
            <a:ext cx="14086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33182" y="5759999"/>
            <a:ext cx="834615" cy="773022"/>
          </a:xfrm>
          <a:prstGeom prst="rect">
            <a:avLst/>
          </a:prstGeom>
          <a:noFill/>
          <a:ln w="38100">
            <a:solidFill>
              <a:srgbClr val="1CDEF8"/>
            </a:solidFill>
            <a:miter lim="800000"/>
            <a:headEnd/>
            <a:tailEnd/>
          </a:ln>
        </p:spPr>
      </p:pic>
      <p:sp>
        <p:nvSpPr>
          <p:cNvPr id="19" name="18 Rectángulo"/>
          <p:cNvSpPr/>
          <p:nvPr/>
        </p:nvSpPr>
        <p:spPr>
          <a:xfrm>
            <a:off x="2401865" y="4607992"/>
            <a:ext cx="3265258"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73039" y="575978"/>
            <a:ext cx="6215106" cy="2304008"/>
          </a:xfrm>
          <a:prstGeom prst="rect">
            <a:avLst/>
          </a:prstGeom>
        </p:spPr>
        <p:txBody>
          <a:bodyPr wrap="none" fromWordArt="1">
            <a:prstTxWarp prst="textPlain">
              <a:avLst>
                <a:gd name="adj" fmla="val 50000"/>
              </a:avLst>
            </a:prstTxWarp>
          </a:bodyPr>
          <a:lstStyle/>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ABRAZO</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TENGASUN</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BUEN DÍA</a:t>
            </a: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1472900" y="6119998"/>
            <a:ext cx="1714252" cy="369332"/>
          </a:xfrm>
          <a:prstGeom prst="rect">
            <a:avLst/>
          </a:prstGeom>
        </p:spPr>
        <p:txBody>
          <a:bodyPr wrap="none">
            <a:spAutoFit/>
          </a:bodyPr>
          <a:lstStyle/>
          <a:p>
            <a:pPr algn="ctr">
              <a:defRPr/>
            </a:pPr>
            <a:r>
              <a:rPr lang="es-ES"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LUIS</a:t>
            </a:r>
            <a:endParaRPr lang="es-ES"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612795"/>
            <a:ext cx="11090275" cy="230399"/>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1" y="1843195"/>
            <a:ext cx="11090275" cy="5068782"/>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02894" y="2"/>
            <a:ext cx="5914813" cy="1574394"/>
          </a:xfrm>
          <a:prstGeom prst="rect">
            <a:avLst/>
          </a:prstGeom>
          <a:noFill/>
        </p:spPr>
      </p:pic>
      <p:sp>
        <p:nvSpPr>
          <p:cNvPr id="4104" name="Text Box 8"/>
          <p:cNvSpPr txBox="1">
            <a:spLocks noChangeArrowheads="1"/>
          </p:cNvSpPr>
          <p:nvPr/>
        </p:nvSpPr>
        <p:spPr bwMode="auto">
          <a:xfrm>
            <a:off x="1" y="1919993"/>
            <a:ext cx="11090275"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86284" y="4761584"/>
            <a:ext cx="3234664"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839003" y="4223986"/>
            <a:ext cx="2864988" cy="2380792"/>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898206" y="4915184"/>
            <a:ext cx="1478703" cy="998396"/>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2" y="2995190"/>
            <a:ext cx="646933" cy="537598"/>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2" y="3532787"/>
            <a:ext cx="646933" cy="537598"/>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2" y="4070386"/>
            <a:ext cx="646933" cy="537598"/>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2" y="4607985"/>
            <a:ext cx="646933" cy="537598"/>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S NOCHES DE NEW YORK">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LAS NOCHES DE NEW YORK</Template>
  <TotalTime>5</TotalTime>
  <Words>380</Words>
  <Application>Microsoft Office PowerPoint</Application>
  <PresentationFormat>Personalizado</PresentationFormat>
  <Paragraphs>18</Paragraphs>
  <Slides>69</Slides>
  <Notes>0</Notes>
  <HiddenSlides>0</HiddenSlides>
  <MMClips>0</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LAS NOCHES DE NEW YORK</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6</cp:revision>
  <dcterms:created xsi:type="dcterms:W3CDTF">2016-04-02T09:48:01Z</dcterms:created>
  <dcterms:modified xsi:type="dcterms:W3CDTF">2016-04-02T09:53:41Z</dcterms:modified>
</cp:coreProperties>
</file>