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32" r:id="rId3"/>
    <p:sldId id="333" r:id="rId4"/>
    <p:sldId id="330" r:id="rId5"/>
    <p:sldId id="289" r:id="rId6"/>
    <p:sldId id="290" r:id="rId7"/>
    <p:sldId id="281" r:id="rId8"/>
    <p:sldId id="291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0" r:id="rId17"/>
    <p:sldId id="279" r:id="rId18"/>
    <p:sldId id="277" r:id="rId19"/>
    <p:sldId id="276" r:id="rId20"/>
    <p:sldId id="275" r:id="rId21"/>
    <p:sldId id="274" r:id="rId22"/>
    <p:sldId id="273" r:id="rId23"/>
    <p:sldId id="272" r:id="rId24"/>
    <p:sldId id="327" r:id="rId25"/>
    <p:sldId id="312" r:id="rId26"/>
    <p:sldId id="271" r:id="rId27"/>
    <p:sldId id="270" r:id="rId28"/>
    <p:sldId id="269" r:id="rId29"/>
    <p:sldId id="268" r:id="rId30"/>
    <p:sldId id="267" r:id="rId31"/>
    <p:sldId id="326" r:id="rId32"/>
    <p:sldId id="317" r:id="rId33"/>
    <p:sldId id="297" r:id="rId34"/>
    <p:sldId id="319" r:id="rId35"/>
    <p:sldId id="304" r:id="rId36"/>
    <p:sldId id="266" r:id="rId37"/>
    <p:sldId id="265" r:id="rId38"/>
    <p:sldId id="324" r:id="rId39"/>
    <p:sldId id="264" r:id="rId40"/>
    <p:sldId id="263" r:id="rId41"/>
    <p:sldId id="329" r:id="rId42"/>
    <p:sldId id="293" r:id="rId43"/>
    <p:sldId id="318" r:id="rId44"/>
    <p:sldId id="302" r:id="rId45"/>
    <p:sldId id="262" r:id="rId46"/>
    <p:sldId id="261" r:id="rId47"/>
    <p:sldId id="316" r:id="rId48"/>
    <p:sldId id="315" r:id="rId49"/>
    <p:sldId id="314" r:id="rId50"/>
    <p:sldId id="313" r:id="rId51"/>
    <p:sldId id="311" r:id="rId52"/>
    <p:sldId id="310" r:id="rId53"/>
    <p:sldId id="309" r:id="rId54"/>
    <p:sldId id="308" r:id="rId55"/>
    <p:sldId id="296" r:id="rId56"/>
    <p:sldId id="294" r:id="rId57"/>
    <p:sldId id="328" r:id="rId58"/>
    <p:sldId id="322" r:id="rId59"/>
    <p:sldId id="299" r:id="rId60"/>
    <p:sldId id="307" r:id="rId61"/>
    <p:sldId id="321" r:id="rId62"/>
    <p:sldId id="320" r:id="rId63"/>
    <p:sldId id="306" r:id="rId64"/>
    <p:sldId id="305" r:id="rId65"/>
    <p:sldId id="303" r:id="rId66"/>
    <p:sldId id="301" r:id="rId67"/>
    <p:sldId id="300" r:id="rId68"/>
    <p:sldId id="278" r:id="rId69"/>
    <p:sldId id="292" r:id="rId70"/>
    <p:sldId id="298" r:id="rId71"/>
    <p:sldId id="295" r:id="rId72"/>
    <p:sldId id="331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HFTDLGwJpni+g24fXMZcg" hashData="rfMJDsysNSocPuAH6hAxBGvr2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0FF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38" autoAdjust="0"/>
    <p:restoredTop sz="94640" autoAdjust="0"/>
  </p:normalViewPr>
  <p:slideViewPr>
    <p:cSldViewPr>
      <p:cViewPr>
        <p:scale>
          <a:sx n="60" d="100"/>
          <a:sy n="60" d="100"/>
        </p:scale>
        <p:origin x="-822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5738F-DB14-4FE0-9EA1-F234374974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A62E3-9CEC-4455-B29C-FC72CE3AF68A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7F98C-FE77-441D-83EB-19938EC73B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17F48B-453E-451E-8D6B-DDE7EAC174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s.wikipedia.org/wiki/Ibiz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gif"/><Relationship Id="rId7" Type="http://schemas.openxmlformats.org/officeDocument/2006/relationships/image" Target="../media/image2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66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gif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1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1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1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giff1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med_intimidator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361170" flipH="1" flipV="1">
            <a:off x="-4068259" y="515497"/>
            <a:ext cx="45719" cy="1330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Disco-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3357618" y="-982792"/>
            <a:ext cx="71438" cy="760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7 Imagen" descr="discoteca-luces[1].gif"/>
          <p:cNvPicPr>
            <a:picLocks noChangeAspect="1"/>
          </p:cNvPicPr>
          <p:nvPr/>
        </p:nvPicPr>
        <p:blipFill>
          <a:blip r:embed="rId6"/>
          <a:srcRect t="29396"/>
          <a:stretch>
            <a:fillRect/>
          </a:stretch>
        </p:blipFill>
        <p:spPr>
          <a:xfrm>
            <a:off x="1643042" y="3677578"/>
            <a:ext cx="6000792" cy="31804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IIqo3H1337378015.gif"/>
          <p:cNvPicPr>
            <a:picLocks noChangeAspect="1"/>
          </p:cNvPicPr>
          <p:nvPr/>
        </p:nvPicPr>
        <p:blipFill>
          <a:blip r:embed="rId7" cstate="print">
            <a:grayscl/>
            <a:lum bright="40000" contrast="40000"/>
          </a:blip>
          <a:stretch>
            <a:fillRect/>
          </a:stretch>
        </p:blipFill>
        <p:spPr>
          <a:xfrm flipH="1">
            <a:off x="13930378" y="-45719"/>
            <a:ext cx="242144" cy="45719"/>
          </a:xfrm>
          <a:prstGeom prst="rect">
            <a:avLst/>
          </a:prstGeom>
        </p:spPr>
      </p:pic>
      <p:pic>
        <p:nvPicPr>
          <p:cNvPr id="10" name="9 Imagen" descr="jNZTDx1337378036.gif"/>
          <p:cNvPicPr>
            <a:picLocks noChangeAspect="1"/>
          </p:cNvPicPr>
          <p:nvPr/>
        </p:nvPicPr>
        <p:blipFill>
          <a:blip r:embed="rId8" cstate="print">
            <a:grayscl/>
            <a:lum bright="40000" contrast="40000"/>
          </a:blip>
          <a:stretch>
            <a:fillRect/>
          </a:stretch>
        </p:blipFill>
        <p:spPr>
          <a:xfrm flipH="1">
            <a:off x="14359006" y="0"/>
            <a:ext cx="95134" cy="45719"/>
          </a:xfrm>
          <a:prstGeom prst="rect">
            <a:avLst/>
          </a:prstGeom>
        </p:spPr>
      </p:pic>
      <p:pic>
        <p:nvPicPr>
          <p:cNvPr id="11" name="10 Imagen" descr="3aEjSW1337378049.gif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grayscl/>
            <a:lum bright="40000"/>
          </a:blip>
          <a:stretch>
            <a:fillRect/>
          </a:stretch>
        </p:blipFill>
        <p:spPr>
          <a:xfrm>
            <a:off x="14287568" y="-22860"/>
            <a:ext cx="158934" cy="45719"/>
          </a:xfrm>
          <a:prstGeom prst="rect">
            <a:avLst/>
          </a:prstGeom>
        </p:spPr>
      </p:pic>
      <p:pic>
        <p:nvPicPr>
          <p:cNvPr id="12" name="11 Imagen" descr="esferanova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7554" y="1357298"/>
            <a:ext cx="2071678" cy="207167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yxWAkQ1337399434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 flipV="1">
            <a:off x="-3620666" y="-1117289"/>
            <a:ext cx="48766" cy="45719"/>
          </a:xfrm>
          <a:prstGeom prst="rect">
            <a:avLst/>
          </a:prstGeom>
        </p:spPr>
      </p:pic>
      <p:pic>
        <p:nvPicPr>
          <p:cNvPr id="14" name="13 Imagen" descr="isW04w1337399461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flipV="1">
            <a:off x="-4071998" y="-1214469"/>
            <a:ext cx="114843" cy="71438"/>
          </a:xfrm>
          <a:prstGeom prst="rect">
            <a:avLst/>
          </a:prstGeom>
        </p:spPr>
      </p:pic>
      <p:pic>
        <p:nvPicPr>
          <p:cNvPr id="15" name="14 Imagen" descr="KTlfQt1337399476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flipH="1" flipV="1">
            <a:off x="-4657614" y="-898708"/>
            <a:ext cx="156988" cy="45719"/>
          </a:xfrm>
          <a:prstGeom prst="rect">
            <a:avLst/>
          </a:prstGeom>
        </p:spPr>
      </p:pic>
      <p:pic>
        <p:nvPicPr>
          <p:cNvPr id="17" name="16 Imagen" descr="aJ1cLq1337636845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85984" y="214290"/>
            <a:ext cx="5072098" cy="1071570"/>
          </a:xfrm>
          <a:prstGeom prst="rect">
            <a:avLst/>
          </a:prstGeom>
        </p:spPr>
      </p:pic>
      <p:pic>
        <p:nvPicPr>
          <p:cNvPr id="18" name="17 Imagen" descr="mILgZb1337636863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840803" y="1714488"/>
            <a:ext cx="1516751" cy="869745"/>
          </a:xfrm>
          <a:prstGeom prst="rect">
            <a:avLst/>
          </a:prstGeom>
        </p:spPr>
      </p:pic>
      <p:pic>
        <p:nvPicPr>
          <p:cNvPr id="19" name="18 Imagen" descr="EOjkCd1337636824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57818" y="1643050"/>
            <a:ext cx="2642903" cy="933451"/>
          </a:xfrm>
          <a:prstGeom prst="rect">
            <a:avLst/>
          </a:prstGeom>
        </p:spPr>
      </p:pic>
    </p:spTree>
  </p:cSld>
  <p:clrMapOvr>
    <a:masterClrMapping/>
  </p:clrMapOvr>
  <p:transition spd="slow" advTm="11000">
    <p:comb/>
    <p:sndAc>
      <p:stSnd>
        <p:snd r:embed="rId2" name="kurd maveric - the rub discoteca 2 ibi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214282" y="363915"/>
            <a:ext cx="892971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Vida nocturna</a:t>
            </a:r>
          </a:p>
          <a:p>
            <a:endParaRPr lang="es-ES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Isla tiene gran fama en todo el mundo por sus fiestas y discotecas, que atraen a numerosos turistas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Ibiza es considerada un destino turístico muy popular, especialmente por su vida nocturna, centrada en dos zonas, por un lado en la  Ciudad de Ibiza   y por otro en  San Antonio de Abad muchos clubes y discotecas muy conocidos, como 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,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Eden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 Es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Paradis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,Amnesia 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, Pacha , Gala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Night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Ydc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10  Durante el verano, muchos de los mejores productores y 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DJs.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 de música acuden a trabajar a Ibiza, teniendo una noche de la semana dedicada a ellos en algún club. Por ejemplo, en 2009  Carl Cox    tocaba </a:t>
            </a:r>
            <a:r>
              <a:rPr lang="es-ES" sz="1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Carl Cox &amp; </a:t>
            </a:r>
            <a:r>
              <a:rPr lang="es-ES" sz="1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Friends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cada martes en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 Pete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Tong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 en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Eden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cada viernes </a:t>
            </a:r>
            <a:r>
              <a:rPr lang="es-ES" sz="1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Wonderland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o Tiesto cada lunes en `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Ibiza . Muchos de estos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Djs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usan Ibiza como plataforma de presentación de nuevas canciones y temas de música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house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trance y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techno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temporada de fiestas tradicionalmente comienza en junio con las fiestas de apertura y termina en octubre con las fiestas de clausura. El horario típico de los turistas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clubbers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comienza despertándose a mediodía, algún evento a media tarde, asisten a discotecas y clubs por la noche y finalmente acuden a algún club para ver el amanecer. El Consejo Insular de Ibiza está intentando promocionar un tipo de turismo más tranquilo y familiar, lo que incluye leyes que obligan a los clubs a cerrar a las 6.00 a.m. como muy tarde y procurando que todos los nuevos hoteles sean de 5 estrellas.</a:t>
            </a:r>
            <a:r>
              <a:rPr lang="es-ES" sz="1600" baseline="30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hlinkClick r:id="rId4"/>
              </a:rPr>
              <a:t>7</a:t>
            </a:r>
            <a:endParaRPr lang="es-ES" sz="1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Precios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b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fiestas como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Cream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Cocoon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se pagan entre 30 y 50 Euros de entrada, dependiendo del mes. Entrar  otros días cuesta entre 20 y 30 Euros. Un Vodka con limón  cuesta aproximadamente  12 Euros y una cerveza 8 Euros También hay bonos descuento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disponibles, hay discotecas que  reúnen a mas de 10.000 personas </a:t>
            </a:r>
            <a:endParaRPr lang="es-ES" sz="1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50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928662" y="1428736"/>
            <a:ext cx="771530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macrodiscoteca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más nueva de Ibiza  está situada justo en mitad de San Antonio - este fácil acceso hace que sea muy popular entre la gente de la localidad.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público es muy variado y con diferentes gustos musicales, ofreciendo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funky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house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la 'back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room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', trance y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thecno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puro y duro en su '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main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room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', y también lo mezclan con promotores de '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garage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y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urban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‘ 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Twice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as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Nice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,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Garlands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otros.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política de precios de las bebidas es razonable ¡y el botellín de agua cuesta 5 euros!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71538" y="1357298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Eden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8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28643493_3ffbc39fb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0"/>
            <a:ext cx="450056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sco-0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0"/>
            <a:ext cx="1073912" cy="1142984"/>
          </a:xfrm>
          <a:prstGeom prst="rect">
            <a:avLst/>
          </a:prstGeom>
        </p:spPr>
      </p:pic>
      <p:pic>
        <p:nvPicPr>
          <p:cNvPr id="8" name="7 Imagen" descr="Disco-0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8" y="0"/>
            <a:ext cx="833438" cy="83343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9" name="8 Imagen" descr="anigif_vgp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317924">
            <a:off x="5496068" y="-714729"/>
            <a:ext cx="45719" cy="118695"/>
          </a:xfrm>
          <a:prstGeom prst="triangle">
            <a:avLst/>
          </a:prstGeom>
          <a:effectLst>
            <a:softEdge rad="317500"/>
          </a:effectLst>
        </p:spPr>
      </p:pic>
      <p:pic>
        <p:nvPicPr>
          <p:cNvPr id="10" name="9 Imagen" descr="anigif_vgp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317924">
            <a:off x="5590507" y="-3130261"/>
            <a:ext cx="140459" cy="364658"/>
          </a:xfrm>
          <a:prstGeom prst="triangle">
            <a:avLst/>
          </a:prstGeom>
          <a:effectLst>
            <a:softEdge rad="317500"/>
          </a:effectLst>
        </p:spPr>
      </p:pic>
      <p:pic>
        <p:nvPicPr>
          <p:cNvPr id="11" name="10 Imagen" descr="anigif_vgp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317924" flipH="1">
            <a:off x="5650501" y="-4233363"/>
            <a:ext cx="65769" cy="170749"/>
          </a:xfrm>
          <a:prstGeom prst="triangle">
            <a:avLst/>
          </a:prstGeom>
          <a:effectLst>
            <a:softEdge rad="317500"/>
          </a:effectLst>
        </p:spPr>
      </p:pic>
      <p:pic>
        <p:nvPicPr>
          <p:cNvPr id="12" name="11 Imagen" descr="Luces-02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500042"/>
            <a:ext cx="1143008" cy="866775"/>
          </a:xfrm>
          <a:prstGeom prst="rect">
            <a:avLst/>
          </a:prstGeom>
        </p:spPr>
      </p:pic>
      <p:pic>
        <p:nvPicPr>
          <p:cNvPr id="13" name="12 Imagen" descr="Luces-02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143504" y="285728"/>
            <a:ext cx="928694" cy="86677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1545949" y="-1688817"/>
            <a:ext cx="45719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2071670" y="5929330"/>
            <a:ext cx="385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Discoteca“ Edén “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23054632_64f4166f1d_b  EDE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928726" y="5500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23042148_8da0546e59_b  E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flipH="1">
            <a:off x="331438" y="6072206"/>
            <a:ext cx="668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48" y="-2000288"/>
            <a:ext cx="60289" cy="4571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48" y="0"/>
            <a:ext cx="571472" cy="68580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00166" y="0"/>
            <a:ext cx="571472" cy="68580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 flipH="1">
            <a:off x="7403800" y="6072206"/>
            <a:ext cx="668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7072362" y="0"/>
            <a:ext cx="571472" cy="68580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786710" y="0"/>
            <a:ext cx="571472" cy="68580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23044948_8f0e8e891b_b  E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214414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81920481_6597a85586_b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429520" y="285728"/>
            <a:ext cx="928694" cy="866775"/>
          </a:xfrm>
          <a:prstGeom prst="rect">
            <a:avLst/>
          </a:prstGeom>
        </p:spPr>
      </p:pic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357166"/>
            <a:ext cx="928694" cy="866775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85728"/>
            <a:ext cx="785818" cy="866775"/>
          </a:xfrm>
          <a:prstGeom prst="rect">
            <a:avLst/>
          </a:prstGeom>
        </p:spPr>
      </p:pic>
      <p:pic>
        <p:nvPicPr>
          <p:cNvPr id="8" name="7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0"/>
            <a:ext cx="581028" cy="86677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81933219_214487afc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60007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81936537_63582159a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292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 flipH="1">
            <a:off x="331438" y="6072206"/>
            <a:ext cx="668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0"/>
            <a:ext cx="57147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0"/>
            <a:ext cx="57147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 flipH="1">
            <a:off x="7403800" y="6072206"/>
            <a:ext cx="668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072362" y="0"/>
            <a:ext cx="57147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86710" y="0"/>
            <a:ext cx="57147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100021_5d4f1750d1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203187_1210aa9e00_b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861205125_9cf2f5c748_b - copi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393192"/>
            <a:ext cx="9144000" cy="607161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209491_eeb725b689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83820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20000"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884726_5bbdcf9cf7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8933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885502_3e657908e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3192"/>
            <a:ext cx="9144000" cy="60716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892564_0bfe718ce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58555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9550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986440_a0775a67d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8577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71604" y="0"/>
            <a:ext cx="571472" cy="6858000"/>
          </a:xfrm>
          <a:prstGeom prst="rect">
            <a:avLst/>
          </a:prstGeom>
          <a:blipFill dpi="0" rotWithShape="1">
            <a:blip r:embed="rId3"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0"/>
            <a:ext cx="857256" cy="6858000"/>
          </a:xfrm>
          <a:prstGeom prst="rect">
            <a:avLst/>
          </a:prstGeom>
          <a:blipFill dpi="0" rotWithShape="1">
            <a:blip r:embed="rId3"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000924" y="0"/>
            <a:ext cx="642910" cy="6858000"/>
          </a:xfrm>
          <a:prstGeom prst="rect">
            <a:avLst/>
          </a:prstGeom>
          <a:blipFill dpi="0" rotWithShape="1">
            <a:blip r:embed="rId3"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15272" y="0"/>
            <a:ext cx="857256" cy="6858000"/>
          </a:xfrm>
          <a:prstGeom prst="rect">
            <a:avLst/>
          </a:prstGeom>
          <a:blipFill dpi="0" rotWithShape="1">
            <a:blip r:embed="rId3"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992974_422e33e0aa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5"/>
            <a:ext cx="9144000" cy="6035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999198_0c41f2202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4138"/>
            <a:ext cx="9144000" cy="60697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90500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599549_3423eda393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3192"/>
            <a:ext cx="9144000" cy="60716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84150" h="285750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04223_9a8ea7b5d2_b   AMNES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3192"/>
            <a:ext cx="9144000" cy="60716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CuadroTexto"/>
          <p:cNvSpPr txBox="1"/>
          <p:nvPr/>
        </p:nvSpPr>
        <p:spPr>
          <a:xfrm>
            <a:off x="0" y="5786454"/>
            <a:ext cx="35509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 amnesia</a:t>
            </a:r>
          </a:p>
          <a:p>
            <a:endParaRPr lang="es-E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1142984"/>
            <a:ext cx="80010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pueden  comprar los tickets de antemano para evitaros hacer cola a la entrada.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Amnesia, cerca de San Rafael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Abierta en los años 70, fue una de las discotecas más originales de Ibiza .En principio fue un local al aire libre. Pero debido a las severas leyes de insonorización acústica tuvo que cubrir ambas partes, la interior y la terraza exterior.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 ubicada a medio camino en la carretera principal de Ibiza</a:t>
            </a:r>
            <a:r>
              <a:rPr lang="es-ES" sz="20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San Antonio. Cerca de San Rafael.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Música muy variada. En la mundialmente famosa Fiesta de la Espuma- se mezclan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house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trance con rock y pop. ¡La espuma llega a veces hasta el cuello y la discoteca abarrotada!. Otras noches la promotora británica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Cream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la alemana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Cocoon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Sven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Väth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ofrecen un sonido algo más trance y profundo. A saber: riadas de gente y buena música ... Son las más populares. 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571480"/>
            <a:ext cx="1755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Amnesia</a:t>
            </a:r>
            <a:endParaRPr lang="es-ES" sz="3200" dirty="0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396150_a759ae8789_b  AM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357222" y="68580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0"/>
            <a:ext cx="1143000" cy="928694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0"/>
            <a:ext cx="1000132" cy="812613"/>
          </a:xfrm>
          <a:prstGeom prst="rect">
            <a:avLst/>
          </a:prstGeom>
        </p:spPr>
      </p:pic>
      <p:sp>
        <p:nvSpPr>
          <p:cNvPr id="8" name="7 Elipse"/>
          <p:cNvSpPr/>
          <p:nvPr/>
        </p:nvSpPr>
        <p:spPr>
          <a:xfrm>
            <a:off x="4143372" y="-714404"/>
            <a:ext cx="2357454" cy="250033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20" y="6215082"/>
            <a:ext cx="2847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  Amnesia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05977_26e724040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192"/>
            <a:ext cx="9144000" cy="60716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152400"/>
          </a:sp3d>
        </p:spPr>
      </p:pic>
      <p:sp>
        <p:nvSpPr>
          <p:cNvPr id="5" name="4 Elipse"/>
          <p:cNvSpPr/>
          <p:nvPr/>
        </p:nvSpPr>
        <p:spPr>
          <a:xfrm>
            <a:off x="4286248" y="0"/>
            <a:ext cx="3071834" cy="292895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07819_bc98ca09b8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501158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2571736" y="-785842"/>
            <a:ext cx="4071966" cy="342902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11285_88b00f6d7a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04"/>
            <a:ext cx="9144000" cy="59647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10000">
    <p:comb/>
    <p:sndAc>
      <p:stSnd>
        <p:snd r:embed="rId2" name="kurd maveric - the rub discoteca 2 ibiza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17579_97a4acf90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isco-03.gif"/>
          <p:cNvPicPr>
            <a:picLocks noChangeAspect="1"/>
          </p:cNvPicPr>
          <p:nvPr/>
        </p:nvPicPr>
        <p:blipFill>
          <a:blip r:embed="rId3" cstate="print">
            <a:lum bright="20000" contrast="10000"/>
          </a:blip>
          <a:stretch>
            <a:fillRect/>
          </a:stretch>
        </p:blipFill>
        <p:spPr>
          <a:xfrm flipH="1" flipV="1">
            <a:off x="12144427" y="-1034277"/>
            <a:ext cx="45719" cy="52367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3000364" y="-714404"/>
            <a:ext cx="3500462" cy="292895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37089_4bfba807b2_b  PRIVILEG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isco-01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000884" y="0"/>
            <a:ext cx="2143116" cy="2143116"/>
          </a:xfrm>
          <a:prstGeom prst="ellipse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85786" y="5903893"/>
            <a:ext cx="1857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642910" y="285728"/>
            <a:ext cx="78581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abierta en los años 70,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está considerada como una de las discotecas originales de Ibiza  también en sus inicios era al aire libre y, probablemente, la primera discoteca en el mundo que tuvo una piscina.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encuentra a medio camino en la carretera entre Ibiza  y san Antonio, cerca de san Rafael. Es difícil perderse, ya que la discoteca se alza entre las colinas de San Rafael como una nave espacial.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La música muy variada.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House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trance,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progressive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ha invitado a los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djs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más conocidos del mundo en los últimos años -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Dave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Seaman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James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Holden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Danny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Tenaglia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y los residentes más populares de la  isla  el sistema de sonido es increíble.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Privilege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del tamaño de un campo de fútbol.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l"/>
            <a:endParaRPr lang="es-ES" dirty="0"/>
          </a:p>
        </p:txBody>
      </p:sp>
      <p:pic>
        <p:nvPicPr>
          <p:cNvPr id="4" name="3 Imagen" descr="3863704725_519ff0c024_b  SPACE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2865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357166"/>
            <a:ext cx="357190" cy="357190"/>
          </a:xfrm>
          <a:prstGeom prst="rect">
            <a:avLst/>
          </a:prstGeom>
        </p:spPr>
      </p:pic>
      <p:pic>
        <p:nvPicPr>
          <p:cNvPr id="7" name="6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500042"/>
            <a:ext cx="285752" cy="285752"/>
          </a:xfrm>
          <a:prstGeom prst="rect">
            <a:avLst/>
          </a:prstGeom>
        </p:spPr>
      </p:pic>
      <p:pic>
        <p:nvPicPr>
          <p:cNvPr id="8" name="7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571480"/>
            <a:ext cx="285752" cy="285752"/>
          </a:xfrm>
          <a:prstGeom prst="rect">
            <a:avLst/>
          </a:prstGeom>
        </p:spPr>
      </p:pic>
      <p:pic>
        <p:nvPicPr>
          <p:cNvPr id="9" name="8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857364"/>
            <a:ext cx="500066" cy="500066"/>
          </a:xfrm>
          <a:prstGeom prst="rect">
            <a:avLst/>
          </a:prstGeom>
        </p:spPr>
      </p:pic>
      <p:pic>
        <p:nvPicPr>
          <p:cNvPr id="10" name="9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714356"/>
            <a:ext cx="357190" cy="357190"/>
          </a:xfrm>
          <a:prstGeom prst="rect">
            <a:avLst/>
          </a:prstGeom>
        </p:spPr>
      </p:pic>
      <p:pic>
        <p:nvPicPr>
          <p:cNvPr id="11" name="10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1571612"/>
            <a:ext cx="357190" cy="35719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hgrtwse-1317649030  IBIZ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5929330"/>
            <a:ext cx="29081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Publicidad Callejera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863693697_99aeb27322_b  PRIVILE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-1643106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0"/>
            <a:ext cx="714356" cy="714356"/>
          </a:xfrm>
          <a:prstGeom prst="rect">
            <a:avLst/>
          </a:prstGeom>
        </p:spPr>
      </p:pic>
      <p:pic>
        <p:nvPicPr>
          <p:cNvPr id="8" name="7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214422"/>
            <a:ext cx="642942" cy="642942"/>
          </a:xfrm>
          <a:prstGeom prst="rect">
            <a:avLst/>
          </a:prstGeom>
        </p:spPr>
      </p:pic>
      <p:pic>
        <p:nvPicPr>
          <p:cNvPr id="9" name="8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214422"/>
            <a:ext cx="642942" cy="71438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73498_8604fd3fa0_b  PRIVILE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3580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43707_7ea2e01fd1_b  PRIVILEG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if-animado-luces-de-color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1857420" y="-402908"/>
            <a:ext cx="100582" cy="45719"/>
          </a:xfrm>
          <a:prstGeom prst="rect">
            <a:avLst/>
          </a:prstGeom>
        </p:spPr>
      </p:pic>
      <p:pic>
        <p:nvPicPr>
          <p:cNvPr id="6" name="5 Imagen" descr="gif-animado-luces-de-color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1962255" y="-428652"/>
            <a:ext cx="176273" cy="71462"/>
          </a:xfrm>
          <a:prstGeom prst="rect">
            <a:avLst/>
          </a:prstGeom>
        </p:spPr>
      </p:pic>
      <p:pic>
        <p:nvPicPr>
          <p:cNvPr id="7" name="6 Imagen" descr="gif-animado-luces-de-color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1978118" y="-1"/>
            <a:ext cx="120698" cy="4571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46591_c2f198b831_b  LE MAS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1881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92866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072362" y="0"/>
            <a:ext cx="92866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285984" y="5857892"/>
            <a:ext cx="18742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Le Masque</a:t>
            </a:r>
          </a:p>
          <a:p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642910" y="2143116"/>
            <a:ext cx="785821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Le Masque 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oferta de ocio nocturno en Ibiza es amplísima, pero encontrar  a una eficiente combinación de que reúna cuantas variantes como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Quality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musical, diseño,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glamour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originalidad y precios no mas de heno que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una . como alternativa de club de baile en las noches de Ibiza, abre  sus puertas le masque. Ubicada en playa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d'en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bossa,. Compartiendo cabina en la inauguración de le masque, dos monstruos de los auténticos platos de Ibiza: David y Toni  Moreno, hermanos y verdaderos rompe pistas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8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47537_b91b0be747_b  LE MASQU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296391" y="0"/>
            <a:ext cx="46330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92866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00892" y="0"/>
            <a:ext cx="92869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48941_6b99ea2a8c_b  SPACE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2296391" y="0"/>
            <a:ext cx="45512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9286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480" y="0"/>
            <a:ext cx="5715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58016" y="0"/>
            <a:ext cx="7143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72396" y="0"/>
            <a:ext cx="7858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357422" y="5572140"/>
            <a:ext cx="173957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</a:t>
            </a:r>
          </a:p>
          <a:p>
            <a:pPr algn="ctr"/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1285860"/>
            <a:ext cx="78581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Ibiza  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Mejor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Afterhour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Del Mundo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abrió en 1988. Hoy en día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la discoteca más conocida del mundo. Abre normalmente temprano por la mañana cuando las otras discotecas cierran sus puertas y aquí se puede bailar hasta el atardecer. Desde 1998 hay algunas noches en las que también abren para dar cabida a fiestas especiales. Así que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ofrece a todo el mundo diversión pura. </a:t>
            </a:r>
          </a:p>
          <a:p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Situación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Junto al parque acuático Aguamar en Playa 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D'en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Bossa. A 5 minutos de Ibiza ciudad en taxi 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ce-ib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85786" y="285728"/>
            <a:ext cx="942039" cy="714380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85728"/>
            <a:ext cx="942039" cy="714380"/>
          </a:xfrm>
          <a:prstGeom prst="rect">
            <a:avLst/>
          </a:prstGeom>
        </p:spPr>
      </p:pic>
      <p:pic>
        <p:nvPicPr>
          <p:cNvPr id="8" name="7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238175" y="0"/>
            <a:ext cx="905825" cy="714380"/>
          </a:xfrm>
          <a:prstGeom prst="rect">
            <a:avLst/>
          </a:prstGeom>
        </p:spPr>
      </p:pic>
      <p:pic>
        <p:nvPicPr>
          <p:cNvPr id="9" name="8 Imagen" descr="Luces-02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286644" y="0"/>
            <a:ext cx="905825" cy="714380"/>
          </a:xfrm>
          <a:prstGeom prst="rect">
            <a:avLst/>
          </a:prstGeom>
        </p:spPr>
      </p:pic>
      <p:pic>
        <p:nvPicPr>
          <p:cNvPr id="10" name="9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8746" flipH="1">
            <a:off x="3615083" y="413865"/>
            <a:ext cx="905825" cy="71438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5857892"/>
            <a:ext cx="20730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space-ibiza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703101_a1fe7b265b_b  SPAC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86070_b660aee513_b  SAP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728" y="6000768"/>
            <a:ext cx="1375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bola-disco-animada-8138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0"/>
            <a:ext cx="2286000" cy="235743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l"/>
            <a:endParaRPr lang="es-ES" dirty="0"/>
          </a:p>
        </p:txBody>
      </p:sp>
      <p:pic>
        <p:nvPicPr>
          <p:cNvPr id="4" name="3 Imagen" descr="3863655205_1fa02fddd5_b  SPACE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uadroTexto"/>
          <p:cNvSpPr txBox="1"/>
          <p:nvPr/>
        </p:nvSpPr>
        <p:spPr>
          <a:xfrm>
            <a:off x="0" y="65008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28604"/>
            <a:ext cx="753600" cy="571480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888480"/>
            <a:ext cx="928694" cy="754569"/>
          </a:xfrm>
          <a:prstGeom prst="rect">
            <a:avLst/>
          </a:prstGeom>
        </p:spPr>
      </p:pic>
      <p:pic>
        <p:nvPicPr>
          <p:cNvPr id="8" name="7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285860"/>
            <a:ext cx="857256" cy="696525"/>
          </a:xfrm>
          <a:prstGeom prst="rect">
            <a:avLst/>
          </a:prstGeom>
        </p:spPr>
      </p:pic>
      <p:pic>
        <p:nvPicPr>
          <p:cNvPr id="9" name="8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285860"/>
            <a:ext cx="879231" cy="714380"/>
          </a:xfrm>
          <a:prstGeom prst="rect">
            <a:avLst/>
          </a:prstGeom>
        </p:spPr>
      </p:pic>
      <p:pic>
        <p:nvPicPr>
          <p:cNvPr id="10" name="9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786446" y="1214422"/>
            <a:ext cx="959109" cy="785818"/>
          </a:xfrm>
          <a:prstGeom prst="rect">
            <a:avLst/>
          </a:prstGeom>
        </p:spPr>
      </p:pic>
      <p:pic>
        <p:nvPicPr>
          <p:cNvPr id="11" name="10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54" y="357166"/>
            <a:ext cx="1046300" cy="85725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59407_2ff0e340da_b  SP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6437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071678"/>
            <a:ext cx="357190" cy="357190"/>
          </a:xfrm>
          <a:prstGeom prst="rect">
            <a:avLst/>
          </a:prstGeom>
        </p:spPr>
      </p:pic>
      <p:pic>
        <p:nvPicPr>
          <p:cNvPr id="7" name="6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2214554"/>
            <a:ext cx="357190" cy="357190"/>
          </a:xfrm>
          <a:prstGeom prst="rect">
            <a:avLst/>
          </a:prstGeom>
        </p:spPr>
      </p:pic>
      <p:pic>
        <p:nvPicPr>
          <p:cNvPr id="8" name="7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2357430"/>
            <a:ext cx="285752" cy="285752"/>
          </a:xfrm>
          <a:prstGeom prst="rect">
            <a:avLst/>
          </a:prstGeom>
        </p:spPr>
      </p:pic>
      <p:pic>
        <p:nvPicPr>
          <p:cNvPr id="9" name="8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500306"/>
            <a:ext cx="285752" cy="285752"/>
          </a:xfrm>
          <a:prstGeom prst="rect">
            <a:avLst/>
          </a:prstGeom>
        </p:spPr>
      </p:pic>
      <p:pic>
        <p:nvPicPr>
          <p:cNvPr id="10" name="9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643182"/>
            <a:ext cx="285752" cy="285752"/>
          </a:xfrm>
          <a:prstGeom prst="rect">
            <a:avLst/>
          </a:prstGeom>
        </p:spPr>
      </p:pic>
      <p:pic>
        <p:nvPicPr>
          <p:cNvPr id="11" name="10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714620"/>
            <a:ext cx="285752" cy="285752"/>
          </a:xfrm>
          <a:prstGeom prst="rect">
            <a:avLst/>
          </a:prstGeom>
        </p:spPr>
      </p:pic>
      <p:pic>
        <p:nvPicPr>
          <p:cNvPr id="12" name="11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2428868"/>
            <a:ext cx="285752" cy="285752"/>
          </a:xfrm>
          <a:prstGeom prst="rect">
            <a:avLst/>
          </a:prstGeom>
        </p:spPr>
      </p:pic>
      <p:pic>
        <p:nvPicPr>
          <p:cNvPr id="13" name="12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285992"/>
            <a:ext cx="357190" cy="357190"/>
          </a:xfrm>
          <a:prstGeom prst="rect">
            <a:avLst/>
          </a:prstGeom>
        </p:spPr>
      </p:pic>
      <p:pic>
        <p:nvPicPr>
          <p:cNvPr id="14" name="13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2786058"/>
            <a:ext cx="285752" cy="285752"/>
          </a:xfrm>
          <a:prstGeom prst="rect">
            <a:avLst/>
          </a:prstGeom>
        </p:spPr>
      </p:pic>
      <p:pic>
        <p:nvPicPr>
          <p:cNvPr id="15" name="14 Imagen" descr="ball1-a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3786246" y="-857280"/>
            <a:ext cx="71438" cy="71438"/>
          </a:xfrm>
          <a:prstGeom prst="rect">
            <a:avLst/>
          </a:prstGeom>
        </p:spPr>
      </p:pic>
      <p:pic>
        <p:nvPicPr>
          <p:cNvPr id="16" name="15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2357430"/>
            <a:ext cx="285752" cy="285752"/>
          </a:xfrm>
          <a:prstGeom prst="rect">
            <a:avLst/>
          </a:prstGeom>
        </p:spPr>
      </p:pic>
      <p:pic>
        <p:nvPicPr>
          <p:cNvPr id="17" name="16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2643182"/>
            <a:ext cx="285752" cy="285752"/>
          </a:xfrm>
          <a:prstGeom prst="rect">
            <a:avLst/>
          </a:prstGeom>
        </p:spPr>
      </p:pic>
      <p:pic>
        <p:nvPicPr>
          <p:cNvPr id="18" name="17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2500306"/>
            <a:ext cx="285752" cy="285752"/>
          </a:xfrm>
          <a:prstGeom prst="rect">
            <a:avLst/>
          </a:prstGeom>
        </p:spPr>
      </p:pic>
      <p:pic>
        <p:nvPicPr>
          <p:cNvPr id="19" name="18 Imagen" descr="ball1-a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3857684" y="-857280"/>
            <a:ext cx="45719" cy="4571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711137_72eab368ed_b   SP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ball1-a.gif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 flipH="1" flipV="1">
            <a:off x="4214810" y="-2000288"/>
            <a:ext cx="71438" cy="71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ball8_wht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4493" y="785794"/>
            <a:ext cx="1406201" cy="1571636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374062_c0dccdce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391" y="0"/>
            <a:ext cx="441875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-2786114" y="5929282"/>
            <a:ext cx="714348" cy="71486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-2571800" y="5786405"/>
            <a:ext cx="500034" cy="45719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-2714676" y="5929281"/>
            <a:ext cx="642910" cy="45719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24" y="0"/>
            <a:ext cx="71434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643042" y="0"/>
            <a:ext cx="71434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86610" y="0"/>
            <a:ext cx="71434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0"/>
            <a:ext cx="71434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380758_f7db0ec558_b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395400_b9faebddc2_b  AMNEP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28665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3286116" y="0"/>
            <a:ext cx="2357454" cy="25003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399082_efc34fa7b8_b  AM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282" y="1785926"/>
            <a:ext cx="642942" cy="642942"/>
          </a:xfrm>
          <a:prstGeom prst="rect">
            <a:avLst/>
          </a:prstGeom>
        </p:spPr>
      </p:pic>
      <p:pic>
        <p:nvPicPr>
          <p:cNvPr id="7" name="6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1071546"/>
            <a:ext cx="571504" cy="571504"/>
          </a:xfrm>
          <a:prstGeom prst="rect">
            <a:avLst/>
          </a:prstGeom>
        </p:spPr>
      </p:pic>
      <p:pic>
        <p:nvPicPr>
          <p:cNvPr id="8" name="7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1785926"/>
            <a:ext cx="571504" cy="571504"/>
          </a:xfrm>
          <a:prstGeom prst="rect">
            <a:avLst/>
          </a:prstGeom>
        </p:spPr>
      </p:pic>
      <p:pic>
        <p:nvPicPr>
          <p:cNvPr id="9" name="8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60" y="1500174"/>
            <a:ext cx="642942" cy="642942"/>
          </a:xfrm>
          <a:prstGeom prst="rect">
            <a:avLst/>
          </a:prstGeom>
        </p:spPr>
      </p:pic>
      <p:pic>
        <p:nvPicPr>
          <p:cNvPr id="10" name="9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78" y="785794"/>
            <a:ext cx="571504" cy="571504"/>
          </a:xfrm>
          <a:prstGeom prst="rect">
            <a:avLst/>
          </a:prstGeom>
        </p:spPr>
      </p:pic>
      <p:pic>
        <p:nvPicPr>
          <p:cNvPr id="11" name="10 Imagen" descr="ball1-a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496" y="1500174"/>
            <a:ext cx="571504" cy="571504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33252_125d269284_b  SPA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1430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/>
          </a:sp3d>
        </p:spPr>
      </p:pic>
      <p:sp>
        <p:nvSpPr>
          <p:cNvPr id="5" name="4 CuadroTexto"/>
          <p:cNvSpPr txBox="1"/>
          <p:nvPr/>
        </p:nvSpPr>
        <p:spPr>
          <a:xfrm>
            <a:off x="-759119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85860"/>
            <a:ext cx="642942" cy="642942"/>
          </a:xfrm>
          <a:prstGeom prst="rect">
            <a:avLst/>
          </a:prstGeom>
        </p:spPr>
      </p:pic>
      <p:pic>
        <p:nvPicPr>
          <p:cNvPr id="7" name="6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500174"/>
            <a:ext cx="642942" cy="64294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35082_8113af49f0_b  SP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6437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04772" y="285728"/>
            <a:ext cx="967154" cy="785818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572132" y="785794"/>
            <a:ext cx="990616" cy="928694"/>
          </a:xfrm>
          <a:prstGeom prst="rect">
            <a:avLst/>
          </a:prstGeom>
        </p:spPr>
      </p:pic>
      <p:pic>
        <p:nvPicPr>
          <p:cNvPr id="8" name="7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857232"/>
            <a:ext cx="785818" cy="928694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38814_81ccbd5bd6_b  SPAC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6437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36946">
            <a:off x="-523107" y="782933"/>
            <a:ext cx="1696360" cy="1508495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36946" flipH="1">
            <a:off x="7944562" y="1098514"/>
            <a:ext cx="1840851" cy="1508495"/>
          </a:xfrm>
          <a:prstGeom prst="rect">
            <a:avLst/>
          </a:prstGeom>
        </p:spPr>
      </p:pic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vid-Guetta-LIVE-SMA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flipH="1">
            <a:off x="0" y="7286652"/>
            <a:ext cx="345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  DJ . David-</a:t>
            </a:r>
            <a:r>
              <a:rPr lang="es-ES" dirty="0" err="1" smtClean="0"/>
              <a:t>Guetta</a:t>
            </a:r>
            <a:r>
              <a:rPr lang="es-ES" dirty="0" smtClean="0"/>
              <a:t>-LIVE-SMALL</a:t>
            </a:r>
            <a:endParaRPr lang="es-ES" dirty="0"/>
          </a:p>
        </p:txBody>
      </p:sp>
      <p:pic>
        <p:nvPicPr>
          <p:cNvPr id="6" name="5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000372"/>
            <a:ext cx="357190" cy="357190"/>
          </a:xfrm>
          <a:prstGeom prst="rect">
            <a:avLst/>
          </a:prstGeom>
        </p:spPr>
      </p:pic>
      <p:pic>
        <p:nvPicPr>
          <p:cNvPr id="7" name="6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286124"/>
            <a:ext cx="357190" cy="357190"/>
          </a:xfrm>
          <a:prstGeom prst="rect">
            <a:avLst/>
          </a:prstGeom>
        </p:spPr>
      </p:pic>
      <p:pic>
        <p:nvPicPr>
          <p:cNvPr id="8" name="7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71876"/>
            <a:ext cx="357190" cy="357190"/>
          </a:xfrm>
          <a:prstGeom prst="rect">
            <a:avLst/>
          </a:prstGeom>
        </p:spPr>
      </p:pic>
      <p:pic>
        <p:nvPicPr>
          <p:cNvPr id="9" name="8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857628"/>
            <a:ext cx="357190" cy="357190"/>
          </a:xfrm>
          <a:prstGeom prst="rect">
            <a:avLst/>
          </a:prstGeom>
        </p:spPr>
      </p:pic>
      <p:pic>
        <p:nvPicPr>
          <p:cNvPr id="10" name="9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4143380"/>
            <a:ext cx="357190" cy="357190"/>
          </a:xfrm>
          <a:prstGeom prst="rect">
            <a:avLst/>
          </a:prstGeom>
        </p:spPr>
      </p:pic>
      <p:pic>
        <p:nvPicPr>
          <p:cNvPr id="11" name="10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4429132"/>
            <a:ext cx="357190" cy="357190"/>
          </a:xfrm>
          <a:prstGeom prst="rect">
            <a:avLst/>
          </a:prstGeom>
        </p:spPr>
      </p:pic>
      <p:pic>
        <p:nvPicPr>
          <p:cNvPr id="12" name="11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4714884"/>
            <a:ext cx="357190" cy="357190"/>
          </a:xfrm>
          <a:prstGeom prst="rect">
            <a:avLst/>
          </a:prstGeom>
        </p:spPr>
      </p:pic>
      <p:pic>
        <p:nvPicPr>
          <p:cNvPr id="13" name="12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5000636"/>
            <a:ext cx="357190" cy="357190"/>
          </a:xfrm>
          <a:prstGeom prst="rect">
            <a:avLst/>
          </a:prstGeom>
        </p:spPr>
      </p:pic>
      <p:pic>
        <p:nvPicPr>
          <p:cNvPr id="14" name="13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2857496"/>
            <a:ext cx="357190" cy="357190"/>
          </a:xfrm>
          <a:prstGeom prst="rect">
            <a:avLst/>
          </a:prstGeom>
        </p:spPr>
      </p:pic>
      <p:pic>
        <p:nvPicPr>
          <p:cNvPr id="15" name="14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3143248"/>
            <a:ext cx="357190" cy="357190"/>
          </a:xfrm>
          <a:prstGeom prst="rect">
            <a:avLst/>
          </a:prstGeom>
        </p:spPr>
      </p:pic>
      <p:pic>
        <p:nvPicPr>
          <p:cNvPr id="16" name="15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3429000"/>
            <a:ext cx="357190" cy="357190"/>
          </a:xfrm>
          <a:prstGeom prst="rect">
            <a:avLst/>
          </a:prstGeom>
        </p:spPr>
      </p:pic>
      <p:pic>
        <p:nvPicPr>
          <p:cNvPr id="17" name="16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3714752"/>
            <a:ext cx="357190" cy="357190"/>
          </a:xfrm>
          <a:prstGeom prst="rect">
            <a:avLst/>
          </a:prstGeom>
        </p:spPr>
      </p:pic>
      <p:pic>
        <p:nvPicPr>
          <p:cNvPr id="18" name="17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4000504"/>
            <a:ext cx="357190" cy="357190"/>
          </a:xfrm>
          <a:prstGeom prst="rect">
            <a:avLst/>
          </a:prstGeom>
        </p:spPr>
      </p:pic>
      <p:pic>
        <p:nvPicPr>
          <p:cNvPr id="19" name="18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4286256"/>
            <a:ext cx="357190" cy="357190"/>
          </a:xfrm>
          <a:prstGeom prst="rect">
            <a:avLst/>
          </a:prstGeom>
        </p:spPr>
      </p:pic>
      <p:pic>
        <p:nvPicPr>
          <p:cNvPr id="20" name="19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4572008"/>
            <a:ext cx="357190" cy="357190"/>
          </a:xfrm>
          <a:prstGeom prst="rect">
            <a:avLst/>
          </a:prstGeom>
        </p:spPr>
      </p:pic>
      <p:pic>
        <p:nvPicPr>
          <p:cNvPr id="21" name="20 Imagen" descr="ball1-a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4857760"/>
            <a:ext cx="357190" cy="357190"/>
          </a:xfrm>
          <a:prstGeom prst="rect">
            <a:avLst/>
          </a:prstGeom>
        </p:spPr>
      </p:pic>
      <p:pic>
        <p:nvPicPr>
          <p:cNvPr id="22" name="21 Imagen" descr="Disco-0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73" y="4714884"/>
            <a:ext cx="3483127" cy="292895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23" name="22 Imagen" descr="Disco-0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2974" y="5357826"/>
            <a:ext cx="2428892" cy="204245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0000">
    <p:comb/>
    <p:sndAc>
      <p:stSnd>
        <p:snd r:embed="rId2" name="kurd maveric - the rub discoteca 2 ibi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cha750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1500230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571612"/>
            <a:ext cx="967154" cy="785818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857884" y="1785926"/>
            <a:ext cx="928694" cy="78581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20" y="6000768"/>
            <a:ext cx="2601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   Pacha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-GENTE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0" y="0"/>
            <a:ext cx="9144000" cy="6941955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857232"/>
            <a:ext cx="828680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Pacha Ibiza 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dicen que es la discoteca original de Ibiza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Fundada en 1973, lugar de encuentro de ricos y famosos en los 70 y 80, es hoy en día la discoteca nacional e internacional más conocida de Ibiza Alabada por gentes de todo el mundo es el lugar tradicional de encuentro de los ibicencos.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Situación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 Ibiza ciudad, enfrente de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Dalt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Vila, en las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cercanias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del Puerto Deportivo Marina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Botafoch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A 10 - 15 minutos a pie de la zona más caliente, el puerto de Ibiza  (claro que eso depende de la cantidad de bebidas que hay consumido uno en las pre-fiestas  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Gustos Musicales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Pacha es conocida por una buena música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House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los DJ residentes son el ibicenco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Angel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Linde y la australiana Sarah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Main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quienes comparten turnos nocturnos desde hace ya varios años. 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35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69125_5450a99975_b  PAC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0066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6572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1357354" y="-45719"/>
            <a:ext cx="28578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-871329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-1" y="0"/>
            <a:ext cx="1000101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0"/>
            <a:ext cx="85722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715272" y="6576774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7215237" y="0"/>
            <a:ext cx="1000101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86776" y="83604"/>
            <a:ext cx="857224" cy="677439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10693767_f0169d253d_b  HOTEL PACH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500702"/>
            <a:ext cx="1835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Hotel Pacha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54788_ef308667bf_b  PAC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714884"/>
            <a:ext cx="17780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  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Pacha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77161_3be4927ffa_b  PAC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77625_6e523cd97e_b  PAC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871329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1" y="0"/>
            <a:ext cx="1000101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0"/>
            <a:ext cx="85722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15238" y="0"/>
            <a:ext cx="928662" cy="68580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58568_4b54e53c67_b  PAC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63948_40375d62f7_b  PACHA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428604"/>
            <a:ext cx="1048796" cy="795337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428604"/>
            <a:ext cx="1000132" cy="758433"/>
          </a:xfrm>
          <a:prstGeom prst="rect">
            <a:avLst/>
          </a:prstGeom>
        </p:spPr>
      </p:pic>
      <p:pic>
        <p:nvPicPr>
          <p:cNvPr id="8" name="7 Imagen" descr="Luces-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57166"/>
            <a:ext cx="1071570" cy="812607"/>
          </a:xfrm>
          <a:prstGeom prst="rect">
            <a:avLst/>
          </a:prstGeom>
        </p:spPr>
      </p:pic>
      <p:pic>
        <p:nvPicPr>
          <p:cNvPr id="9" name="8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900" y="428604"/>
            <a:ext cx="750524" cy="71438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78594_669ef37336_b  PRIVILE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esferanov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36" y="0"/>
            <a:ext cx="1857364" cy="1857364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4" name="3 Imagen" descr="3864487628_95e7f84c13_b  SP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7161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5008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uces-02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57224" y="928670"/>
            <a:ext cx="942039" cy="714380"/>
          </a:xfrm>
          <a:prstGeom prst="rect">
            <a:avLst/>
          </a:prstGeom>
        </p:spPr>
      </p:pic>
      <p:pic>
        <p:nvPicPr>
          <p:cNvPr id="7" name="6 Imagen" descr="Luces-02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928670"/>
            <a:ext cx="860388" cy="652461"/>
          </a:xfrm>
          <a:prstGeom prst="rect">
            <a:avLst/>
          </a:prstGeom>
        </p:spPr>
      </p:pic>
      <p:pic>
        <p:nvPicPr>
          <p:cNvPr id="8" name="7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928670"/>
            <a:ext cx="860388" cy="652461"/>
          </a:xfrm>
          <a:prstGeom prst="rect">
            <a:avLst/>
          </a:prstGeom>
        </p:spPr>
      </p:pic>
      <p:pic>
        <p:nvPicPr>
          <p:cNvPr id="9" name="8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928670"/>
            <a:ext cx="860388" cy="652461"/>
          </a:xfrm>
          <a:prstGeom prst="rect">
            <a:avLst/>
          </a:prstGeom>
        </p:spPr>
      </p:pic>
      <p:pic>
        <p:nvPicPr>
          <p:cNvPr id="10" name="9 Imagen" descr="Luces-02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928670"/>
            <a:ext cx="860388" cy="652461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4489650_3d05a389e5_b  SPACE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uz-verde-animad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22657">
            <a:off x="357158" y="0"/>
            <a:ext cx="2786050" cy="435771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Luz-verde-animad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22657" flipH="1">
            <a:off x="5596283" y="381915"/>
            <a:ext cx="3052858" cy="450086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1891652_ced64e1654_b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- ivb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nesia-jacuzz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905887" y="0"/>
            <a:ext cx="20104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Discoteca  Amnesia 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jacuzzi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biza-C-D-M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5008" y="785794"/>
            <a:ext cx="293541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-Jazmín</a:t>
            </a:r>
          </a:p>
          <a:p>
            <a:endParaRPr lang="es-ES" sz="3200" dirty="0">
              <a:ln>
                <a:solidFill>
                  <a:schemeClr val="bg1"/>
                </a:solidFill>
              </a:ln>
              <a:solidFill>
                <a:srgbClr val="FF3399"/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Noches De Ibi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Noches De Ibiza</Template>
  <TotalTime>0</TotalTime>
  <Words>178</Words>
  <Application>Microsoft Office PowerPoint</Application>
  <PresentationFormat>Presentación en pantalla (4:3)</PresentationFormat>
  <Paragraphs>76</Paragraphs>
  <Slides>71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Las Noches De Ibiza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2012-05-22T17:46:03Z</dcterms:created>
  <dcterms:modified xsi:type="dcterms:W3CDTF">2012-05-22T17:47:51Z</dcterms:modified>
</cp:coreProperties>
</file>