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29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3" r:id="rId28"/>
    <p:sldId id="285" r:id="rId29"/>
    <p:sldId id="284" r:id="rId30"/>
    <p:sldId id="282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6" r:id="rId50"/>
    <p:sldId id="307" r:id="rId51"/>
    <p:sldId id="305" r:id="rId52"/>
    <p:sldId id="304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30" r:id="rId73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5PZXovjopjyuJL26QzhjQ==" hashData="xksjAQSNZFAl5RPkGV/5ywBN2O8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3" autoAdjust="0"/>
    <p:restoredTop sz="94660"/>
  </p:normalViewPr>
  <p:slideViewPr>
    <p:cSldViewPr snapToGrid="0">
      <p:cViewPr varScale="1">
        <p:scale>
          <a:sx n="27" d="100"/>
          <a:sy n="27" d="100"/>
        </p:scale>
        <p:origin x="-108" y="-17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0958D-C979-4AFD-B852-20A015900620}" type="datetimeFigureOut">
              <a:rPr lang="es-CO" smtClean="0"/>
              <a:pPr/>
              <a:t>3/08/2016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7CD62-1F24-47FE-B085-9E8DA89EE0E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050102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0958D-C979-4AFD-B852-20A015900620}" type="datetimeFigureOut">
              <a:rPr lang="es-CO" smtClean="0"/>
              <a:pPr/>
              <a:t>3/08/2016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7CD62-1F24-47FE-B085-9E8DA89EE0E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21460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0958D-C979-4AFD-B852-20A015900620}" type="datetimeFigureOut">
              <a:rPr lang="es-CO" smtClean="0"/>
              <a:pPr/>
              <a:t>3/08/2016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7CD62-1F24-47FE-B085-9E8DA89EE0E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769882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0958D-C979-4AFD-B852-20A015900620}" type="datetimeFigureOut">
              <a:rPr lang="es-CO" smtClean="0"/>
              <a:pPr/>
              <a:t>3/08/2016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7CD62-1F24-47FE-B085-9E8DA89EE0E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2005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0958D-C979-4AFD-B852-20A015900620}" type="datetimeFigureOut">
              <a:rPr lang="es-CO" smtClean="0"/>
              <a:pPr/>
              <a:t>3/08/2016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7CD62-1F24-47FE-B085-9E8DA89EE0E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334211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0958D-C979-4AFD-B852-20A015900620}" type="datetimeFigureOut">
              <a:rPr lang="es-CO" smtClean="0"/>
              <a:pPr/>
              <a:t>3/08/2016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7CD62-1F24-47FE-B085-9E8DA89EE0E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895008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0958D-C979-4AFD-B852-20A015900620}" type="datetimeFigureOut">
              <a:rPr lang="es-CO" smtClean="0"/>
              <a:pPr/>
              <a:t>3/08/2016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7CD62-1F24-47FE-B085-9E8DA89EE0E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30687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0958D-C979-4AFD-B852-20A015900620}" type="datetimeFigureOut">
              <a:rPr lang="es-CO" smtClean="0"/>
              <a:pPr/>
              <a:t>3/08/2016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7CD62-1F24-47FE-B085-9E8DA89EE0E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087117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0958D-C979-4AFD-B852-20A015900620}" type="datetimeFigureOut">
              <a:rPr lang="es-CO" smtClean="0"/>
              <a:pPr/>
              <a:t>3/08/2016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7CD62-1F24-47FE-B085-9E8DA89EE0E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89395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0958D-C979-4AFD-B852-20A015900620}" type="datetimeFigureOut">
              <a:rPr lang="es-CO" smtClean="0"/>
              <a:pPr/>
              <a:t>3/08/2016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7CD62-1F24-47FE-B085-9E8DA89EE0E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246855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0958D-C979-4AFD-B852-20A015900620}" type="datetimeFigureOut">
              <a:rPr lang="es-CO" smtClean="0"/>
              <a:pPr/>
              <a:t>3/08/2016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7CD62-1F24-47FE-B085-9E8DA89EE0E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245694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0958D-C979-4AFD-B852-20A015900620}" type="datetimeFigureOut">
              <a:rPr lang="es-CO" smtClean="0"/>
              <a:pPr/>
              <a:t>3/08/2016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57CD62-1F24-47FE-B085-9E8DA89EE0E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86650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3.png"/><Relationship Id="rId10" Type="http://schemas.openxmlformats.org/officeDocument/2006/relationships/image" Target="../media/image7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300967" y="458956"/>
            <a:ext cx="7590065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i="1" dirty="0" smtClean="0"/>
              <a:t>Las Montañas Rocosas o Rocallosas</a:t>
            </a:r>
          </a:p>
          <a:p>
            <a:pPr algn="ctr"/>
            <a:r>
              <a:rPr lang="es-CO" sz="2000" i="1" dirty="0" smtClean="0"/>
              <a:t>es un sistema de cordilleras montañosas situado en el sector occidental de Norteamérica y que corre paralelo a la costa occidental, desde la Columbia Británica en el noroeste, pasando por la frontera entre Alberta y la Columbia Británica y llegando hasta el suroeste de Estados Unidos, en Nuevo México. El pico más alto es el monte </a:t>
            </a:r>
            <a:r>
              <a:rPr lang="es-CO" sz="2000" i="1" dirty="0" err="1" smtClean="0"/>
              <a:t>Elbert</a:t>
            </a:r>
            <a:r>
              <a:rPr lang="es-CO" sz="2000" i="1" dirty="0" smtClean="0"/>
              <a:t> en Colorado, con 4401 m.</a:t>
            </a:r>
          </a:p>
          <a:p>
            <a:pPr algn="ctr"/>
            <a:r>
              <a:rPr lang="es-CO" sz="2000" i="1" dirty="0" smtClean="0"/>
              <a:t>Las Rocosas están constituidas por un núcleo central de rocas cristalinas rodeado de formaciones laterales de rocas sedimentarias; presenta ejemplos de fenómenos volcánicos. Tienen importantes reservas de minerales, como oro, plata, plomo, cinc, cobre y, en las regiones marginales, petróleo y carbón.</a:t>
            </a:r>
          </a:p>
          <a:p>
            <a:pPr algn="ctr"/>
            <a:r>
              <a:rPr lang="es-CO" sz="2000" i="1" dirty="0" smtClean="0"/>
              <a:t>En sus zonas altas se extienden prados de alta montaña; en los valles se dan cultivos agrícolas cereales y patatas; y la ganadería ovina en las regiones septentrionales del sector estadounidense. Atravesadas por muchos ferrocarriles y autopistas que dan valor a sus bellezas naturales (tuteladas por muchos parques nacionales), las Montañas Rocosas constituyen también un notable elemento de atracción turística con muchas localidades de vacaciones y de deportes de invierno.</a:t>
            </a:r>
            <a:endParaRPr lang="es-CO" sz="2000" i="1" dirty="0"/>
          </a:p>
        </p:txBody>
      </p:sp>
      <p:sp>
        <p:nvSpPr>
          <p:cNvPr id="4" name="CuadroTexto 3"/>
          <p:cNvSpPr txBox="1"/>
          <p:nvPr/>
        </p:nvSpPr>
        <p:spPr>
          <a:xfrm>
            <a:off x="9891032" y="5691158"/>
            <a:ext cx="19492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</a:t>
            </a:r>
            <a:r>
              <a:rPr lang="es-CO" sz="1000" b="1" i="1" dirty="0" err="1" smtClean="0"/>
              <a:t>Yesterday</a:t>
            </a:r>
            <a:r>
              <a:rPr lang="es-CO" sz="1000" b="1" i="1" dirty="0" smtClean="0"/>
              <a:t> Once More </a:t>
            </a:r>
            <a:r>
              <a:rPr lang="es-CO" sz="1000" b="1" i="1" dirty="0" err="1" smtClean="0"/>
              <a:t>Romantic</a:t>
            </a:r>
            <a:r>
              <a:rPr lang="es-CO" sz="1000" b="1" i="1" dirty="0" smtClean="0"/>
              <a:t> Piano- Máximo </a:t>
            </a:r>
            <a:r>
              <a:rPr lang="es-CO" sz="1000" b="1" i="1" dirty="0" err="1" smtClean="0"/>
              <a:t>Spodek</a:t>
            </a:r>
            <a:endParaRPr lang="es-CO" sz="1000" b="1" i="1" dirty="0"/>
          </a:p>
        </p:txBody>
      </p:sp>
      <p:pic>
        <p:nvPicPr>
          <p:cNvPr id="5" name="MAXIMO_SPODEK_YESTERDAY_ONCE_MORE_ROMANTIC_PIANO_L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40636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75304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48692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66157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70101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539475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528933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311004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442479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875407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475984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441132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74404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69214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911393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7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97048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339689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497960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732570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281853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47630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717640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736570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246374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983174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2263209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19851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6098270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540467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0668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9684504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031243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3126047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727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9259500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0331128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2219871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4938421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1801930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9290866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2152182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2177699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0366174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324792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0668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237359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2550361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0341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5489901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4120741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8511786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4224046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946754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489427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9442766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7425600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8234741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329348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6627870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808680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0958391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4733156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2229220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1332459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9548289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35707713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0178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4494048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22040855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99233220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36376906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1861218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8788954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49678"/>
            <a:ext cx="12192000" cy="7007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81287380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921056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66815513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233</Words>
  <Application>Microsoft Office PowerPoint</Application>
  <PresentationFormat>Personalizado</PresentationFormat>
  <Paragraphs>9</Paragraphs>
  <Slides>71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71</vt:i4>
      </vt:variant>
    </vt:vector>
  </HeadingPairs>
  <TitlesOfParts>
    <vt:vector size="7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12</cp:revision>
  <dcterms:created xsi:type="dcterms:W3CDTF">2016-07-21T03:43:17Z</dcterms:created>
  <dcterms:modified xsi:type="dcterms:W3CDTF">2016-08-02T23:28:33Z</dcterms:modified>
</cp:coreProperties>
</file>