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0"/>
  </p:notesMasterIdLst>
  <p:sldIdLst>
    <p:sldId id="284" r:id="rId3"/>
    <p:sldId id="280" r:id="rId4"/>
    <p:sldId id="279" r:id="rId5"/>
    <p:sldId id="278" r:id="rId6"/>
    <p:sldId id="277" r:id="rId7"/>
    <p:sldId id="276" r:id="rId8"/>
    <p:sldId id="262" r:id="rId9"/>
    <p:sldId id="263" r:id="rId10"/>
    <p:sldId id="264" r:id="rId11"/>
    <p:sldId id="265" r:id="rId12"/>
    <p:sldId id="266" r:id="rId13"/>
    <p:sldId id="267" r:id="rId14"/>
    <p:sldId id="268" r:id="rId15"/>
    <p:sldId id="269" r:id="rId16"/>
    <p:sldId id="282" r:id="rId17"/>
    <p:sldId id="283" r:id="rId18"/>
    <p:sldId id="285" r:id="rId19"/>
  </p:sldIdLst>
  <p:sldSz cx="9144000" cy="6858000" type="screen4x3"/>
  <p:notesSz cx="6858000" cy="9144000"/>
  <p:defaultTextStyle>
    <a:defPPr>
      <a:defRPr lang="fr-FR"/>
    </a:defPPr>
    <a:lvl1pPr algn="l" defTabSz="815528" rtl="0" fontAlgn="base">
      <a:spcBef>
        <a:spcPct val="0"/>
      </a:spcBef>
      <a:spcAft>
        <a:spcPct val="0"/>
      </a:spcAft>
      <a:defRPr sz="1700" kern="1200">
        <a:solidFill>
          <a:schemeClr val="tx1"/>
        </a:solidFill>
        <a:latin typeface="Arial" charset="0"/>
        <a:ea typeface="+mn-ea"/>
        <a:cs typeface="Arial" charset="0"/>
      </a:defRPr>
    </a:lvl1pPr>
    <a:lvl2pPr marL="407765" indent="96254" algn="l" defTabSz="815528" rtl="0" fontAlgn="base">
      <a:spcBef>
        <a:spcPct val="0"/>
      </a:spcBef>
      <a:spcAft>
        <a:spcPct val="0"/>
      </a:spcAft>
      <a:defRPr sz="1700" kern="1200">
        <a:solidFill>
          <a:schemeClr val="tx1"/>
        </a:solidFill>
        <a:latin typeface="Arial" charset="0"/>
        <a:ea typeface="+mn-ea"/>
        <a:cs typeface="Arial" charset="0"/>
      </a:defRPr>
    </a:lvl2pPr>
    <a:lvl3pPr marL="815528" indent="192507" algn="l" defTabSz="815528" rtl="0" fontAlgn="base">
      <a:spcBef>
        <a:spcPct val="0"/>
      </a:spcBef>
      <a:spcAft>
        <a:spcPct val="0"/>
      </a:spcAft>
      <a:defRPr sz="1700" kern="1200">
        <a:solidFill>
          <a:schemeClr val="tx1"/>
        </a:solidFill>
        <a:latin typeface="Arial" charset="0"/>
        <a:ea typeface="+mn-ea"/>
        <a:cs typeface="Arial" charset="0"/>
      </a:defRPr>
    </a:lvl3pPr>
    <a:lvl4pPr marL="1223292" indent="288760" algn="l" defTabSz="815528" rtl="0" fontAlgn="base">
      <a:spcBef>
        <a:spcPct val="0"/>
      </a:spcBef>
      <a:spcAft>
        <a:spcPct val="0"/>
      </a:spcAft>
      <a:defRPr sz="1700" kern="1200">
        <a:solidFill>
          <a:schemeClr val="tx1"/>
        </a:solidFill>
        <a:latin typeface="Arial" charset="0"/>
        <a:ea typeface="+mn-ea"/>
        <a:cs typeface="Arial" charset="0"/>
      </a:defRPr>
    </a:lvl4pPr>
    <a:lvl5pPr marL="1632807" indent="383264" algn="l" defTabSz="815528" rtl="0" fontAlgn="base">
      <a:spcBef>
        <a:spcPct val="0"/>
      </a:spcBef>
      <a:spcAft>
        <a:spcPct val="0"/>
      </a:spcAft>
      <a:defRPr sz="1700" kern="1200">
        <a:solidFill>
          <a:schemeClr val="tx1"/>
        </a:solidFill>
        <a:latin typeface="Arial" charset="0"/>
        <a:ea typeface="+mn-ea"/>
        <a:cs typeface="Arial" charset="0"/>
      </a:defRPr>
    </a:lvl5pPr>
    <a:lvl6pPr marL="2520086" algn="l" defTabSz="1008035" rtl="0" eaLnBrk="1" latinLnBrk="0" hangingPunct="1">
      <a:defRPr sz="1700" kern="1200">
        <a:solidFill>
          <a:schemeClr val="tx1"/>
        </a:solidFill>
        <a:latin typeface="Arial" charset="0"/>
        <a:ea typeface="+mn-ea"/>
        <a:cs typeface="Arial" charset="0"/>
      </a:defRPr>
    </a:lvl6pPr>
    <a:lvl7pPr marL="3024104" algn="l" defTabSz="1008035" rtl="0" eaLnBrk="1" latinLnBrk="0" hangingPunct="1">
      <a:defRPr sz="1700" kern="1200">
        <a:solidFill>
          <a:schemeClr val="tx1"/>
        </a:solidFill>
        <a:latin typeface="Arial" charset="0"/>
        <a:ea typeface="+mn-ea"/>
        <a:cs typeface="Arial" charset="0"/>
      </a:defRPr>
    </a:lvl7pPr>
    <a:lvl8pPr marL="3528121" algn="l" defTabSz="1008035" rtl="0" eaLnBrk="1" latinLnBrk="0" hangingPunct="1">
      <a:defRPr sz="1700" kern="1200">
        <a:solidFill>
          <a:schemeClr val="tx1"/>
        </a:solidFill>
        <a:latin typeface="Arial" charset="0"/>
        <a:ea typeface="+mn-ea"/>
        <a:cs typeface="Arial" charset="0"/>
      </a:defRPr>
    </a:lvl8pPr>
    <a:lvl9pPr marL="4032138" algn="l" defTabSz="1008035" rtl="0" eaLnBrk="1" latinLnBrk="0" hangingPunct="1">
      <a:defRPr sz="1700"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neUB96VhaSWgXpJ1v7fG2w==" hashData="RvdlGFPTIny3WPeyuOtdEzlakn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FF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17" autoAdjust="0"/>
    <p:restoredTop sz="94628" autoAdjust="0"/>
  </p:normalViewPr>
  <p:slideViewPr>
    <p:cSldViewPr>
      <p:cViewPr>
        <p:scale>
          <a:sx n="50" d="100"/>
          <a:sy n="50" d="100"/>
        </p:scale>
        <p:origin x="-206"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9BC76EDC-ED53-48F6-8F49-55DF173918EC}" type="datetimeFigureOut">
              <a:rPr lang="es-ES"/>
              <a:pPr>
                <a:defRPr/>
              </a:pPr>
              <a:t>20/06/2014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F7FE4D7F-6BD3-46FA-8253-FF04DD77E01F}" type="slidenum">
              <a:rPr lang="es-ES"/>
              <a:pPr>
                <a:defRPr/>
              </a:pPr>
              <a:t>‹Nº›</a:t>
            </a:fld>
            <a:endParaRPr lang="es-ES"/>
          </a:p>
        </p:txBody>
      </p:sp>
    </p:spTree>
    <p:extLst>
      <p:ext uri="{BB962C8B-B14F-4D97-AF65-F5344CB8AC3E}">
        <p14:creationId xmlns:p14="http://schemas.microsoft.com/office/powerpoint/2010/main" val="12814251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504017" algn="l" rtl="0" eaLnBrk="0" fontAlgn="base" hangingPunct="0">
      <a:spcBef>
        <a:spcPct val="30000"/>
      </a:spcBef>
      <a:spcAft>
        <a:spcPct val="0"/>
      </a:spcAft>
      <a:defRPr sz="1300" kern="1200">
        <a:solidFill>
          <a:schemeClr val="tx1"/>
        </a:solidFill>
        <a:latin typeface="+mn-lt"/>
        <a:ea typeface="+mn-ea"/>
        <a:cs typeface="+mn-cs"/>
      </a:defRPr>
    </a:lvl2pPr>
    <a:lvl3pPr marL="1008035" algn="l" rtl="0" eaLnBrk="0" fontAlgn="base" hangingPunct="0">
      <a:spcBef>
        <a:spcPct val="30000"/>
      </a:spcBef>
      <a:spcAft>
        <a:spcPct val="0"/>
      </a:spcAft>
      <a:defRPr sz="1300" kern="1200">
        <a:solidFill>
          <a:schemeClr val="tx1"/>
        </a:solidFill>
        <a:latin typeface="+mn-lt"/>
        <a:ea typeface="+mn-ea"/>
        <a:cs typeface="+mn-cs"/>
      </a:defRPr>
    </a:lvl3pPr>
    <a:lvl4pPr marL="1512052" algn="l" rtl="0" eaLnBrk="0" fontAlgn="base" hangingPunct="0">
      <a:spcBef>
        <a:spcPct val="30000"/>
      </a:spcBef>
      <a:spcAft>
        <a:spcPct val="0"/>
      </a:spcAft>
      <a:defRPr sz="1300" kern="1200">
        <a:solidFill>
          <a:schemeClr val="tx1"/>
        </a:solidFill>
        <a:latin typeface="+mn-lt"/>
        <a:ea typeface="+mn-ea"/>
        <a:cs typeface="+mn-cs"/>
      </a:defRPr>
    </a:lvl4pPr>
    <a:lvl5pPr marL="2016069" algn="l" rtl="0" eaLnBrk="0" fontAlgn="base" hangingPunct="0">
      <a:spcBef>
        <a:spcPct val="30000"/>
      </a:spcBef>
      <a:spcAft>
        <a:spcPct val="0"/>
      </a:spcAft>
      <a:defRPr sz="1300" kern="1200">
        <a:solidFill>
          <a:schemeClr val="tx1"/>
        </a:solidFill>
        <a:latin typeface="+mn-lt"/>
        <a:ea typeface="+mn-ea"/>
        <a:cs typeface="+mn-cs"/>
      </a:defRPr>
    </a:lvl5pPr>
    <a:lvl6pPr marL="2520086" algn="l" defTabSz="1008035" rtl="0" eaLnBrk="1" latinLnBrk="0" hangingPunct="1">
      <a:defRPr sz="1300" kern="1200">
        <a:solidFill>
          <a:schemeClr val="tx1"/>
        </a:solidFill>
        <a:latin typeface="+mn-lt"/>
        <a:ea typeface="+mn-ea"/>
        <a:cs typeface="+mn-cs"/>
      </a:defRPr>
    </a:lvl6pPr>
    <a:lvl7pPr marL="3024104" algn="l" defTabSz="1008035" rtl="0" eaLnBrk="1" latinLnBrk="0" hangingPunct="1">
      <a:defRPr sz="1300" kern="1200">
        <a:solidFill>
          <a:schemeClr val="tx1"/>
        </a:solidFill>
        <a:latin typeface="+mn-lt"/>
        <a:ea typeface="+mn-ea"/>
        <a:cs typeface="+mn-cs"/>
      </a:defRPr>
    </a:lvl7pPr>
    <a:lvl8pPr marL="3528121" algn="l" defTabSz="1008035" rtl="0" eaLnBrk="1" latinLnBrk="0" hangingPunct="1">
      <a:defRPr sz="1300" kern="1200">
        <a:solidFill>
          <a:schemeClr val="tx1"/>
        </a:solidFill>
        <a:latin typeface="+mn-lt"/>
        <a:ea typeface="+mn-ea"/>
        <a:cs typeface="+mn-cs"/>
      </a:defRPr>
    </a:lvl8pPr>
    <a:lvl9pPr marL="4032138" algn="l" defTabSz="1008035"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imagen de diapositiva"/>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smtClean="0"/>
          </a:p>
        </p:txBody>
      </p:sp>
      <p:sp>
        <p:nvSpPr>
          <p:cNvPr id="19460"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500">
                <a:solidFill>
                  <a:schemeClr val="tx1"/>
                </a:solidFill>
                <a:latin typeface="Arial" charset="0"/>
                <a:cs typeface="Arial" charset="0"/>
              </a:defRPr>
            </a:lvl1pPr>
            <a:lvl2pPr marL="742950" indent="-285750" eaLnBrk="0" hangingPunct="0">
              <a:defRPr sz="1500">
                <a:solidFill>
                  <a:schemeClr val="tx1"/>
                </a:solidFill>
                <a:latin typeface="Arial" charset="0"/>
                <a:cs typeface="Arial" charset="0"/>
              </a:defRPr>
            </a:lvl2pPr>
            <a:lvl3pPr marL="1143000" indent="-228600" eaLnBrk="0" hangingPunct="0">
              <a:defRPr sz="1500">
                <a:solidFill>
                  <a:schemeClr val="tx1"/>
                </a:solidFill>
                <a:latin typeface="Arial" charset="0"/>
                <a:cs typeface="Arial" charset="0"/>
              </a:defRPr>
            </a:lvl3pPr>
            <a:lvl4pPr marL="1600200" indent="-228600" eaLnBrk="0" hangingPunct="0">
              <a:defRPr sz="1500">
                <a:solidFill>
                  <a:schemeClr val="tx1"/>
                </a:solidFill>
                <a:latin typeface="Arial" charset="0"/>
                <a:cs typeface="Arial" charset="0"/>
              </a:defRPr>
            </a:lvl4pPr>
            <a:lvl5pPr marL="2057400" indent="-228600" eaLnBrk="0" hangingPunct="0">
              <a:defRPr sz="1500">
                <a:solidFill>
                  <a:schemeClr val="tx1"/>
                </a:solidFill>
                <a:latin typeface="Arial" charset="0"/>
                <a:cs typeface="Arial" charset="0"/>
              </a:defRPr>
            </a:lvl5pPr>
            <a:lvl6pPr marL="2514600" indent="-228600" defTabSz="739775" eaLnBrk="0" fontAlgn="base" hangingPunct="0">
              <a:spcBef>
                <a:spcPct val="0"/>
              </a:spcBef>
              <a:spcAft>
                <a:spcPct val="0"/>
              </a:spcAft>
              <a:defRPr sz="1500">
                <a:solidFill>
                  <a:schemeClr val="tx1"/>
                </a:solidFill>
                <a:latin typeface="Arial" charset="0"/>
                <a:cs typeface="Arial" charset="0"/>
              </a:defRPr>
            </a:lvl6pPr>
            <a:lvl7pPr marL="2971800" indent="-228600" defTabSz="739775" eaLnBrk="0" fontAlgn="base" hangingPunct="0">
              <a:spcBef>
                <a:spcPct val="0"/>
              </a:spcBef>
              <a:spcAft>
                <a:spcPct val="0"/>
              </a:spcAft>
              <a:defRPr sz="1500">
                <a:solidFill>
                  <a:schemeClr val="tx1"/>
                </a:solidFill>
                <a:latin typeface="Arial" charset="0"/>
                <a:cs typeface="Arial" charset="0"/>
              </a:defRPr>
            </a:lvl7pPr>
            <a:lvl8pPr marL="3429000" indent="-228600" defTabSz="739775" eaLnBrk="0" fontAlgn="base" hangingPunct="0">
              <a:spcBef>
                <a:spcPct val="0"/>
              </a:spcBef>
              <a:spcAft>
                <a:spcPct val="0"/>
              </a:spcAft>
              <a:defRPr sz="1500">
                <a:solidFill>
                  <a:schemeClr val="tx1"/>
                </a:solidFill>
                <a:latin typeface="Arial" charset="0"/>
                <a:cs typeface="Arial" charset="0"/>
              </a:defRPr>
            </a:lvl8pPr>
            <a:lvl9pPr marL="3886200" indent="-228600" defTabSz="739775" eaLnBrk="0" fontAlgn="base" hangingPunct="0">
              <a:spcBef>
                <a:spcPct val="0"/>
              </a:spcBef>
              <a:spcAft>
                <a:spcPct val="0"/>
              </a:spcAft>
              <a:defRPr sz="1500">
                <a:solidFill>
                  <a:schemeClr val="tx1"/>
                </a:solidFill>
                <a:latin typeface="Arial" charset="0"/>
                <a:cs typeface="Arial" charset="0"/>
              </a:defRPr>
            </a:lvl9pPr>
          </a:lstStyle>
          <a:p>
            <a:pPr eaLnBrk="1" hangingPunct="1"/>
            <a:fld id="{0BFA5A8C-0078-45BA-8800-A229223A5122}" type="slidenum">
              <a:rPr lang="es-ES" sz="1200" smtClean="0"/>
              <a:pPr eaLnBrk="1" hangingPunct="1"/>
              <a:t>7</a:t>
            </a:fld>
            <a:endParaRPr lang="es-ES" sz="12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Marcador de imagen de diapositiva"/>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eaLnBrk="1" hangingPunct="1"/>
            <a:endParaRPr lang="es-ES" smtClean="0"/>
          </a:p>
        </p:txBody>
      </p:sp>
      <p:sp>
        <p:nvSpPr>
          <p:cNvPr id="2048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1500">
                <a:solidFill>
                  <a:schemeClr val="tx1"/>
                </a:solidFill>
                <a:latin typeface="Arial" charset="0"/>
                <a:cs typeface="Arial" charset="0"/>
              </a:defRPr>
            </a:lvl1pPr>
            <a:lvl2pPr marL="742950" indent="-285750" eaLnBrk="0" hangingPunct="0">
              <a:defRPr sz="1500">
                <a:solidFill>
                  <a:schemeClr val="tx1"/>
                </a:solidFill>
                <a:latin typeface="Arial" charset="0"/>
                <a:cs typeface="Arial" charset="0"/>
              </a:defRPr>
            </a:lvl2pPr>
            <a:lvl3pPr marL="1143000" indent="-228600" eaLnBrk="0" hangingPunct="0">
              <a:defRPr sz="1500">
                <a:solidFill>
                  <a:schemeClr val="tx1"/>
                </a:solidFill>
                <a:latin typeface="Arial" charset="0"/>
                <a:cs typeface="Arial" charset="0"/>
              </a:defRPr>
            </a:lvl3pPr>
            <a:lvl4pPr marL="1600200" indent="-228600" eaLnBrk="0" hangingPunct="0">
              <a:defRPr sz="1500">
                <a:solidFill>
                  <a:schemeClr val="tx1"/>
                </a:solidFill>
                <a:latin typeface="Arial" charset="0"/>
                <a:cs typeface="Arial" charset="0"/>
              </a:defRPr>
            </a:lvl4pPr>
            <a:lvl5pPr marL="2057400" indent="-228600" eaLnBrk="0" hangingPunct="0">
              <a:defRPr sz="1500">
                <a:solidFill>
                  <a:schemeClr val="tx1"/>
                </a:solidFill>
                <a:latin typeface="Arial" charset="0"/>
                <a:cs typeface="Arial" charset="0"/>
              </a:defRPr>
            </a:lvl5pPr>
            <a:lvl6pPr marL="2514600" indent="-228600" defTabSz="739775" eaLnBrk="0" fontAlgn="base" hangingPunct="0">
              <a:spcBef>
                <a:spcPct val="0"/>
              </a:spcBef>
              <a:spcAft>
                <a:spcPct val="0"/>
              </a:spcAft>
              <a:defRPr sz="1500">
                <a:solidFill>
                  <a:schemeClr val="tx1"/>
                </a:solidFill>
                <a:latin typeface="Arial" charset="0"/>
                <a:cs typeface="Arial" charset="0"/>
              </a:defRPr>
            </a:lvl6pPr>
            <a:lvl7pPr marL="2971800" indent="-228600" defTabSz="739775" eaLnBrk="0" fontAlgn="base" hangingPunct="0">
              <a:spcBef>
                <a:spcPct val="0"/>
              </a:spcBef>
              <a:spcAft>
                <a:spcPct val="0"/>
              </a:spcAft>
              <a:defRPr sz="1500">
                <a:solidFill>
                  <a:schemeClr val="tx1"/>
                </a:solidFill>
                <a:latin typeface="Arial" charset="0"/>
                <a:cs typeface="Arial" charset="0"/>
              </a:defRPr>
            </a:lvl7pPr>
            <a:lvl8pPr marL="3429000" indent="-228600" defTabSz="739775" eaLnBrk="0" fontAlgn="base" hangingPunct="0">
              <a:spcBef>
                <a:spcPct val="0"/>
              </a:spcBef>
              <a:spcAft>
                <a:spcPct val="0"/>
              </a:spcAft>
              <a:defRPr sz="1500">
                <a:solidFill>
                  <a:schemeClr val="tx1"/>
                </a:solidFill>
                <a:latin typeface="Arial" charset="0"/>
                <a:cs typeface="Arial" charset="0"/>
              </a:defRPr>
            </a:lvl8pPr>
            <a:lvl9pPr marL="3886200" indent="-228600" defTabSz="739775" eaLnBrk="0" fontAlgn="base" hangingPunct="0">
              <a:spcBef>
                <a:spcPct val="0"/>
              </a:spcBef>
              <a:spcAft>
                <a:spcPct val="0"/>
              </a:spcAft>
              <a:defRPr sz="1500">
                <a:solidFill>
                  <a:schemeClr val="tx1"/>
                </a:solidFill>
                <a:latin typeface="Arial" charset="0"/>
                <a:cs typeface="Arial" charset="0"/>
              </a:defRPr>
            </a:lvl9pPr>
          </a:lstStyle>
          <a:p>
            <a:pPr eaLnBrk="1" hangingPunct="1"/>
            <a:fld id="{A94DE48B-9B58-4019-8213-B9B8F494BA6A}" type="slidenum">
              <a:rPr lang="es-ES" sz="1200" smtClean="0"/>
              <a:pPr eaLnBrk="1" hangingPunct="1"/>
              <a:t>15</a:t>
            </a:fld>
            <a:endParaRPr lang="es-ES"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6"/>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1"/>
            <a:ext cx="6400800" cy="1752600"/>
          </a:xfrm>
        </p:spPr>
        <p:txBody>
          <a:bodyPr/>
          <a:lstStyle>
            <a:lvl1pPr marL="0" indent="0" algn="ctr">
              <a:buNone/>
              <a:defRPr>
                <a:solidFill>
                  <a:schemeClr val="tx1">
                    <a:tint val="75000"/>
                  </a:schemeClr>
                </a:solidFill>
              </a:defRPr>
            </a:lvl1pPr>
            <a:lvl2pPr marL="408203" indent="0" algn="ctr">
              <a:buNone/>
              <a:defRPr>
                <a:solidFill>
                  <a:schemeClr val="tx1">
                    <a:tint val="75000"/>
                  </a:schemeClr>
                </a:solidFill>
              </a:defRPr>
            </a:lvl2pPr>
            <a:lvl3pPr marL="816408" indent="0" algn="ctr">
              <a:buNone/>
              <a:defRPr>
                <a:solidFill>
                  <a:schemeClr val="tx1">
                    <a:tint val="75000"/>
                  </a:schemeClr>
                </a:solidFill>
              </a:defRPr>
            </a:lvl3pPr>
            <a:lvl4pPr marL="1224611" indent="0" algn="ctr">
              <a:buNone/>
              <a:defRPr>
                <a:solidFill>
                  <a:schemeClr val="tx1">
                    <a:tint val="75000"/>
                  </a:schemeClr>
                </a:solidFill>
              </a:defRPr>
            </a:lvl4pPr>
            <a:lvl5pPr marL="1632814" indent="0" algn="ctr">
              <a:buNone/>
              <a:defRPr>
                <a:solidFill>
                  <a:schemeClr val="tx1">
                    <a:tint val="75000"/>
                  </a:schemeClr>
                </a:solidFill>
              </a:defRPr>
            </a:lvl5pPr>
            <a:lvl6pPr marL="2041018" indent="0" algn="ctr">
              <a:buNone/>
              <a:defRPr>
                <a:solidFill>
                  <a:schemeClr val="tx1">
                    <a:tint val="75000"/>
                  </a:schemeClr>
                </a:solidFill>
              </a:defRPr>
            </a:lvl6pPr>
            <a:lvl7pPr marL="2449222" indent="0" algn="ctr">
              <a:buNone/>
              <a:defRPr>
                <a:solidFill>
                  <a:schemeClr val="tx1">
                    <a:tint val="75000"/>
                  </a:schemeClr>
                </a:solidFill>
              </a:defRPr>
            </a:lvl7pPr>
            <a:lvl8pPr marL="2857425" indent="0" algn="ctr">
              <a:buNone/>
              <a:defRPr>
                <a:solidFill>
                  <a:schemeClr val="tx1">
                    <a:tint val="75000"/>
                  </a:schemeClr>
                </a:solidFill>
              </a:defRPr>
            </a:lvl8pPr>
            <a:lvl9pPr marL="3265628"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03A7FED1-89D1-453A-AB34-8888D01A0D6A}" type="datetimeFigureOut">
              <a:rPr lang="fr-FR"/>
              <a:pPr>
                <a:defRPr/>
              </a:pPr>
              <a:t>20/06/2014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24697439-FAAE-4E1D-B815-598540228098}" type="slidenum">
              <a:rPr lang="fr-FR"/>
              <a:pPr>
                <a:defRPr/>
              </a:pPr>
              <a:t>‹Nº›</a:t>
            </a:fld>
            <a:endParaRPr lang="fr-FR"/>
          </a:p>
        </p:txBody>
      </p:sp>
    </p:spTree>
    <p:extLst>
      <p:ext uri="{BB962C8B-B14F-4D97-AF65-F5344CB8AC3E}">
        <p14:creationId xmlns:p14="http://schemas.microsoft.com/office/powerpoint/2010/main" val="3364748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7B051789-C993-4CD6-98CE-A09A100756C3}" type="datetimeFigureOut">
              <a:rPr lang="fr-FR"/>
              <a:pPr>
                <a:defRPr/>
              </a:pPr>
              <a:t>20/06/2014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E1CA45F-47B5-4122-A3AC-62FF8EE10CC0}" type="slidenum">
              <a:rPr lang="fr-FR"/>
              <a:pPr>
                <a:defRPr/>
              </a:pPr>
              <a:t>‹Nº›</a:t>
            </a:fld>
            <a:endParaRPr lang="fr-FR"/>
          </a:p>
        </p:txBody>
      </p:sp>
    </p:spTree>
    <p:extLst>
      <p:ext uri="{BB962C8B-B14F-4D97-AF65-F5344CB8AC3E}">
        <p14:creationId xmlns:p14="http://schemas.microsoft.com/office/powerpoint/2010/main" val="1769553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1"/>
            <a:ext cx="7772400" cy="1362075"/>
          </a:xfrm>
        </p:spPr>
        <p:txBody>
          <a:bodyPr anchor="t"/>
          <a:lstStyle>
            <a:lvl1pPr algn="l">
              <a:defRPr sz="35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5"/>
            <a:ext cx="7772400" cy="1500188"/>
          </a:xfrm>
        </p:spPr>
        <p:txBody>
          <a:bodyPr anchor="b"/>
          <a:lstStyle>
            <a:lvl1pPr marL="0" indent="0">
              <a:buNone/>
              <a:defRPr sz="1800">
                <a:solidFill>
                  <a:schemeClr val="tx1">
                    <a:tint val="75000"/>
                  </a:schemeClr>
                </a:solidFill>
              </a:defRPr>
            </a:lvl1pPr>
            <a:lvl2pPr marL="408203" indent="0">
              <a:buNone/>
              <a:defRPr sz="1700">
                <a:solidFill>
                  <a:schemeClr val="tx1">
                    <a:tint val="75000"/>
                  </a:schemeClr>
                </a:solidFill>
              </a:defRPr>
            </a:lvl2pPr>
            <a:lvl3pPr marL="816408" indent="0">
              <a:buNone/>
              <a:defRPr sz="1400">
                <a:solidFill>
                  <a:schemeClr val="tx1">
                    <a:tint val="75000"/>
                  </a:schemeClr>
                </a:solidFill>
              </a:defRPr>
            </a:lvl3pPr>
            <a:lvl4pPr marL="1224611" indent="0">
              <a:buNone/>
              <a:defRPr sz="1200">
                <a:solidFill>
                  <a:schemeClr val="tx1">
                    <a:tint val="75000"/>
                  </a:schemeClr>
                </a:solidFill>
              </a:defRPr>
            </a:lvl4pPr>
            <a:lvl5pPr marL="1632814" indent="0">
              <a:buNone/>
              <a:defRPr sz="1200">
                <a:solidFill>
                  <a:schemeClr val="tx1">
                    <a:tint val="75000"/>
                  </a:schemeClr>
                </a:solidFill>
              </a:defRPr>
            </a:lvl5pPr>
            <a:lvl6pPr marL="2041018" indent="0">
              <a:buNone/>
              <a:defRPr sz="1200">
                <a:solidFill>
                  <a:schemeClr val="tx1">
                    <a:tint val="75000"/>
                  </a:schemeClr>
                </a:solidFill>
              </a:defRPr>
            </a:lvl6pPr>
            <a:lvl7pPr marL="2449222" indent="0">
              <a:buNone/>
              <a:defRPr sz="1200">
                <a:solidFill>
                  <a:schemeClr val="tx1">
                    <a:tint val="75000"/>
                  </a:schemeClr>
                </a:solidFill>
              </a:defRPr>
            </a:lvl7pPr>
            <a:lvl8pPr marL="2857425" indent="0">
              <a:buNone/>
              <a:defRPr sz="1200">
                <a:solidFill>
                  <a:schemeClr val="tx1">
                    <a:tint val="75000"/>
                  </a:schemeClr>
                </a:solidFill>
              </a:defRPr>
            </a:lvl8pPr>
            <a:lvl9pPr marL="3265628" indent="0">
              <a:buNone/>
              <a:defRPr sz="12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4ED6F13F-9355-4012-8D14-6D6C7E0404CA}" type="datetimeFigureOut">
              <a:rPr lang="fr-FR"/>
              <a:pPr>
                <a:defRPr/>
              </a:pPr>
              <a:t>20/06/2014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7648BB8-7886-4738-9BF7-525B886D5F30}" type="slidenum">
              <a:rPr lang="fr-FR"/>
              <a:pPr>
                <a:defRPr/>
              </a:pPr>
              <a:t>‹Nº›</a:t>
            </a:fld>
            <a:endParaRPr lang="fr-FR"/>
          </a:p>
        </p:txBody>
      </p:sp>
    </p:spTree>
    <p:extLst>
      <p:ext uri="{BB962C8B-B14F-4D97-AF65-F5344CB8AC3E}">
        <p14:creationId xmlns:p14="http://schemas.microsoft.com/office/powerpoint/2010/main" val="729752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1" y="1600202"/>
            <a:ext cx="4038600" cy="4525964"/>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2"/>
            <a:ext cx="4038600" cy="4525964"/>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AE634FD6-FC23-4E20-8EF9-A27501F1547C}" type="datetimeFigureOut">
              <a:rPr lang="fr-FR"/>
              <a:pPr>
                <a:defRPr/>
              </a:pPr>
              <a:t>20/06/2014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ED660E5-3556-44C9-94A8-0090E7FDC100}" type="slidenum">
              <a:rPr lang="fr-FR"/>
              <a:pPr>
                <a:defRPr/>
              </a:pPr>
              <a:t>‹Nº›</a:t>
            </a:fld>
            <a:endParaRPr lang="fr-FR"/>
          </a:p>
        </p:txBody>
      </p:sp>
    </p:spTree>
    <p:extLst>
      <p:ext uri="{BB962C8B-B14F-4D97-AF65-F5344CB8AC3E}">
        <p14:creationId xmlns:p14="http://schemas.microsoft.com/office/powerpoint/2010/main" val="327697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535114"/>
            <a:ext cx="4040188" cy="639761"/>
          </a:xfrm>
        </p:spPr>
        <p:txBody>
          <a:bodyPr anchor="b"/>
          <a:lstStyle>
            <a:lvl1pPr marL="0" indent="0">
              <a:buNone/>
              <a:defRPr sz="2100" b="1"/>
            </a:lvl1pPr>
            <a:lvl2pPr marL="408203" indent="0">
              <a:buNone/>
              <a:defRPr sz="1800" b="1"/>
            </a:lvl2pPr>
            <a:lvl3pPr marL="816408" indent="0">
              <a:buNone/>
              <a:defRPr sz="1700" b="1"/>
            </a:lvl3pPr>
            <a:lvl4pPr marL="1224611" indent="0">
              <a:buNone/>
              <a:defRPr sz="1400" b="1"/>
            </a:lvl4pPr>
            <a:lvl5pPr marL="1632814" indent="0">
              <a:buNone/>
              <a:defRPr sz="1400" b="1"/>
            </a:lvl5pPr>
            <a:lvl6pPr marL="2041018" indent="0">
              <a:buNone/>
              <a:defRPr sz="1400" b="1"/>
            </a:lvl6pPr>
            <a:lvl7pPr marL="2449222" indent="0">
              <a:buNone/>
              <a:defRPr sz="1400" b="1"/>
            </a:lvl7pPr>
            <a:lvl8pPr marL="2857425" indent="0">
              <a:buNone/>
              <a:defRPr sz="1400" b="1"/>
            </a:lvl8pPr>
            <a:lvl9pPr marL="3265628"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1" y="2174875"/>
            <a:ext cx="4040188" cy="3951288"/>
          </a:xfrm>
        </p:spPr>
        <p:txBody>
          <a:bodyPr/>
          <a:lstStyle>
            <a:lvl1pPr>
              <a:defRPr sz="2100"/>
            </a:lvl1pPr>
            <a:lvl2pPr>
              <a:defRPr sz="1800"/>
            </a:lvl2pPr>
            <a:lvl3pPr>
              <a:defRPr sz="17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535114"/>
            <a:ext cx="4041775" cy="639761"/>
          </a:xfrm>
        </p:spPr>
        <p:txBody>
          <a:bodyPr anchor="b"/>
          <a:lstStyle>
            <a:lvl1pPr marL="0" indent="0">
              <a:buNone/>
              <a:defRPr sz="2100" b="1"/>
            </a:lvl1pPr>
            <a:lvl2pPr marL="408203" indent="0">
              <a:buNone/>
              <a:defRPr sz="1800" b="1"/>
            </a:lvl2pPr>
            <a:lvl3pPr marL="816408" indent="0">
              <a:buNone/>
              <a:defRPr sz="1700" b="1"/>
            </a:lvl3pPr>
            <a:lvl4pPr marL="1224611" indent="0">
              <a:buNone/>
              <a:defRPr sz="1400" b="1"/>
            </a:lvl4pPr>
            <a:lvl5pPr marL="1632814" indent="0">
              <a:buNone/>
              <a:defRPr sz="1400" b="1"/>
            </a:lvl5pPr>
            <a:lvl6pPr marL="2041018" indent="0">
              <a:buNone/>
              <a:defRPr sz="1400" b="1"/>
            </a:lvl6pPr>
            <a:lvl7pPr marL="2449222" indent="0">
              <a:buNone/>
              <a:defRPr sz="1400" b="1"/>
            </a:lvl7pPr>
            <a:lvl8pPr marL="2857425" indent="0">
              <a:buNone/>
              <a:defRPr sz="1400" b="1"/>
            </a:lvl8pPr>
            <a:lvl9pPr marL="3265628"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2174875"/>
            <a:ext cx="4041775" cy="3951288"/>
          </a:xfrm>
        </p:spPr>
        <p:txBody>
          <a:bodyPr/>
          <a:lstStyle>
            <a:lvl1pPr>
              <a:defRPr sz="2100"/>
            </a:lvl1pPr>
            <a:lvl2pPr>
              <a:defRPr sz="1800"/>
            </a:lvl2pPr>
            <a:lvl3pPr>
              <a:defRPr sz="17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D46E72F8-6C28-4566-9D20-F19F445A9E48}" type="datetimeFigureOut">
              <a:rPr lang="fr-FR"/>
              <a:pPr>
                <a:defRPr/>
              </a:pPr>
              <a:t>20/06/2014</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482BB3C7-3F0E-42C4-B6C6-3AB15C7680BE}" type="slidenum">
              <a:rPr lang="fr-FR"/>
              <a:pPr>
                <a:defRPr/>
              </a:pPr>
              <a:t>‹Nº›</a:t>
            </a:fld>
            <a:endParaRPr lang="fr-FR"/>
          </a:p>
        </p:txBody>
      </p:sp>
    </p:spTree>
    <p:extLst>
      <p:ext uri="{BB962C8B-B14F-4D97-AF65-F5344CB8AC3E}">
        <p14:creationId xmlns:p14="http://schemas.microsoft.com/office/powerpoint/2010/main" val="4251827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921517D8-9161-4B23-8EED-A3EFCD374D92}" type="datetimeFigureOut">
              <a:rPr lang="fr-FR"/>
              <a:pPr>
                <a:defRPr/>
              </a:pPr>
              <a:t>20/06/2014</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491C96A4-DBDD-4852-B881-DFA8721D6412}" type="slidenum">
              <a:rPr lang="fr-FR"/>
              <a:pPr>
                <a:defRPr/>
              </a:pPr>
              <a:t>‹Nº›</a:t>
            </a:fld>
            <a:endParaRPr lang="fr-FR"/>
          </a:p>
        </p:txBody>
      </p:sp>
    </p:spTree>
    <p:extLst>
      <p:ext uri="{BB962C8B-B14F-4D97-AF65-F5344CB8AC3E}">
        <p14:creationId xmlns:p14="http://schemas.microsoft.com/office/powerpoint/2010/main" val="1512003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60FEBA29-0003-40C6-8229-DF1AFD185C09}" type="datetimeFigureOut">
              <a:rPr lang="fr-FR"/>
              <a:pPr>
                <a:defRPr/>
              </a:pPr>
              <a:t>20/06/2014</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8DD70681-E542-4494-8FF2-FF95185169F2}" type="slidenum">
              <a:rPr lang="fr-FR"/>
              <a:pPr>
                <a:defRPr/>
              </a:pPr>
              <a:t>‹Nº›</a:t>
            </a:fld>
            <a:endParaRPr lang="fr-FR"/>
          </a:p>
        </p:txBody>
      </p:sp>
    </p:spTree>
    <p:extLst>
      <p:ext uri="{BB962C8B-B14F-4D97-AF65-F5344CB8AC3E}">
        <p14:creationId xmlns:p14="http://schemas.microsoft.com/office/powerpoint/2010/main" val="1970154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73049"/>
            <a:ext cx="3008313" cy="1162051"/>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2"/>
            <a:ext cx="5111750" cy="5853113"/>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435101"/>
            <a:ext cx="3008313" cy="4691063"/>
          </a:xfrm>
        </p:spPr>
        <p:txBody>
          <a:bodyPr/>
          <a:lstStyle>
            <a:lvl1pPr marL="0" indent="0">
              <a:buNone/>
              <a:defRPr sz="1200"/>
            </a:lvl1pPr>
            <a:lvl2pPr marL="408203" indent="0">
              <a:buNone/>
              <a:defRPr sz="1100"/>
            </a:lvl2pPr>
            <a:lvl3pPr marL="816408" indent="0">
              <a:buNone/>
              <a:defRPr sz="900"/>
            </a:lvl3pPr>
            <a:lvl4pPr marL="1224611" indent="0">
              <a:buNone/>
              <a:defRPr sz="800"/>
            </a:lvl4pPr>
            <a:lvl5pPr marL="1632814" indent="0">
              <a:buNone/>
              <a:defRPr sz="800"/>
            </a:lvl5pPr>
            <a:lvl6pPr marL="2041018" indent="0">
              <a:buNone/>
              <a:defRPr sz="800"/>
            </a:lvl6pPr>
            <a:lvl7pPr marL="2449222" indent="0">
              <a:buNone/>
              <a:defRPr sz="800"/>
            </a:lvl7pPr>
            <a:lvl8pPr marL="2857425" indent="0">
              <a:buNone/>
              <a:defRPr sz="800"/>
            </a:lvl8pPr>
            <a:lvl9pPr marL="3265628" indent="0">
              <a:buNone/>
              <a:defRPr sz="8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393F8AED-1F66-4D68-BE38-FC236804D7A6}" type="datetimeFigureOut">
              <a:rPr lang="fr-FR"/>
              <a:pPr>
                <a:defRPr/>
              </a:pPr>
              <a:t>20/06/2014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F92C791-D970-49E9-8B95-6A72A60DFA64}" type="slidenum">
              <a:rPr lang="fr-FR"/>
              <a:pPr>
                <a:defRPr/>
              </a:pPr>
              <a:t>‹Nº›</a:t>
            </a:fld>
            <a:endParaRPr lang="fr-FR"/>
          </a:p>
        </p:txBody>
      </p:sp>
    </p:spTree>
    <p:extLst>
      <p:ext uri="{BB962C8B-B14F-4D97-AF65-F5344CB8AC3E}">
        <p14:creationId xmlns:p14="http://schemas.microsoft.com/office/powerpoint/2010/main" val="2258254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1"/>
            <a:ext cx="5486400" cy="566737"/>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2900"/>
            </a:lvl1pPr>
            <a:lvl2pPr marL="408203" indent="0">
              <a:buNone/>
              <a:defRPr sz="2500"/>
            </a:lvl2pPr>
            <a:lvl3pPr marL="816408" indent="0">
              <a:buNone/>
              <a:defRPr sz="2100"/>
            </a:lvl3pPr>
            <a:lvl4pPr marL="1224611" indent="0">
              <a:buNone/>
              <a:defRPr sz="1800"/>
            </a:lvl4pPr>
            <a:lvl5pPr marL="1632814" indent="0">
              <a:buNone/>
              <a:defRPr sz="1800"/>
            </a:lvl5pPr>
            <a:lvl6pPr marL="2041018" indent="0">
              <a:buNone/>
              <a:defRPr sz="1800"/>
            </a:lvl6pPr>
            <a:lvl7pPr marL="2449222" indent="0">
              <a:buNone/>
              <a:defRPr sz="1800"/>
            </a:lvl7pPr>
            <a:lvl8pPr marL="2857425" indent="0">
              <a:buNone/>
              <a:defRPr sz="1800"/>
            </a:lvl8pPr>
            <a:lvl9pPr marL="3265628" indent="0">
              <a:buNone/>
              <a:defRPr sz="1800"/>
            </a:lvl9pPr>
          </a:lstStyle>
          <a:p>
            <a:pPr lvl="0"/>
            <a:endParaRPr lang="fr-FR" noProof="0"/>
          </a:p>
        </p:txBody>
      </p:sp>
      <p:sp>
        <p:nvSpPr>
          <p:cNvPr id="4" name="Espace réservé du texte 3"/>
          <p:cNvSpPr>
            <a:spLocks noGrp="1"/>
          </p:cNvSpPr>
          <p:nvPr>
            <p:ph type="body" sz="half" idx="2"/>
          </p:nvPr>
        </p:nvSpPr>
        <p:spPr>
          <a:xfrm>
            <a:off x="1792288" y="5367338"/>
            <a:ext cx="5486400" cy="804863"/>
          </a:xfrm>
        </p:spPr>
        <p:txBody>
          <a:bodyPr/>
          <a:lstStyle>
            <a:lvl1pPr marL="0" indent="0">
              <a:buNone/>
              <a:defRPr sz="1200"/>
            </a:lvl1pPr>
            <a:lvl2pPr marL="408203" indent="0">
              <a:buNone/>
              <a:defRPr sz="1100"/>
            </a:lvl2pPr>
            <a:lvl3pPr marL="816408" indent="0">
              <a:buNone/>
              <a:defRPr sz="900"/>
            </a:lvl3pPr>
            <a:lvl4pPr marL="1224611" indent="0">
              <a:buNone/>
              <a:defRPr sz="800"/>
            </a:lvl4pPr>
            <a:lvl5pPr marL="1632814" indent="0">
              <a:buNone/>
              <a:defRPr sz="800"/>
            </a:lvl5pPr>
            <a:lvl6pPr marL="2041018" indent="0">
              <a:buNone/>
              <a:defRPr sz="800"/>
            </a:lvl6pPr>
            <a:lvl7pPr marL="2449222" indent="0">
              <a:buNone/>
              <a:defRPr sz="800"/>
            </a:lvl7pPr>
            <a:lvl8pPr marL="2857425" indent="0">
              <a:buNone/>
              <a:defRPr sz="800"/>
            </a:lvl8pPr>
            <a:lvl9pPr marL="3265628" indent="0">
              <a:buNone/>
              <a:defRPr sz="8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D94C47F9-E2E6-4270-A09C-D571E3D335BB}" type="datetimeFigureOut">
              <a:rPr lang="fr-FR"/>
              <a:pPr>
                <a:defRPr/>
              </a:pPr>
              <a:t>20/06/2014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403CFF57-216E-4A04-B193-7B08613A6C79}" type="slidenum">
              <a:rPr lang="fr-FR"/>
              <a:pPr>
                <a:defRPr/>
              </a:pPr>
              <a:t>‹Nº›</a:t>
            </a:fld>
            <a:endParaRPr lang="fr-FR"/>
          </a:p>
        </p:txBody>
      </p:sp>
    </p:spTree>
    <p:extLst>
      <p:ext uri="{BB962C8B-B14F-4D97-AF65-F5344CB8AC3E}">
        <p14:creationId xmlns:p14="http://schemas.microsoft.com/office/powerpoint/2010/main" val="816127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E5E3A7D0-360D-431F-848A-F4F955DAA2F3}" type="datetimeFigureOut">
              <a:rPr lang="fr-FR"/>
              <a:pPr>
                <a:defRPr/>
              </a:pPr>
              <a:t>20/06/2014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2BD83E6-2260-4566-8EB0-8E5131ECB80D}" type="slidenum">
              <a:rPr lang="fr-FR"/>
              <a:pPr>
                <a:defRPr/>
              </a:pPr>
              <a:t>‹Nº›</a:t>
            </a:fld>
            <a:endParaRPr lang="fr-FR"/>
          </a:p>
        </p:txBody>
      </p:sp>
    </p:spTree>
    <p:extLst>
      <p:ext uri="{BB962C8B-B14F-4D97-AF65-F5344CB8AC3E}">
        <p14:creationId xmlns:p14="http://schemas.microsoft.com/office/powerpoint/2010/main" val="212551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164DAF38-0764-4314-BDD2-095A5AAD2F5E}" type="datetimeFigureOut">
              <a:rPr lang="fr-FR"/>
              <a:pPr>
                <a:defRPr/>
              </a:pPr>
              <a:t>20/06/2014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99E6046-8E18-41A6-BFC1-AD5D713B8F72}" type="slidenum">
              <a:rPr lang="fr-FR"/>
              <a:pPr>
                <a:defRPr/>
              </a:pPr>
              <a:t>‹Nº›</a:t>
            </a:fld>
            <a:endParaRPr lang="fr-FR"/>
          </a:p>
        </p:txBody>
      </p:sp>
    </p:spTree>
    <p:extLst>
      <p:ext uri="{BB962C8B-B14F-4D97-AF65-F5344CB8AC3E}">
        <p14:creationId xmlns:p14="http://schemas.microsoft.com/office/powerpoint/2010/main" val="18696285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3A14C0F-7B14-4A4C-AB9B-9CD3B180488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656815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553" y="274508"/>
            <a:ext cx="8228899" cy="114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1640" tIns="40821" rIns="81640" bIns="40821"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457553" y="1600511"/>
            <a:ext cx="8228899" cy="4524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1640" tIns="40821" rIns="81640" bIns="40821"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553" y="6355516"/>
            <a:ext cx="2133483" cy="365233"/>
          </a:xfrm>
          <a:prstGeom prst="rect">
            <a:avLst/>
          </a:prstGeom>
        </p:spPr>
        <p:txBody>
          <a:bodyPr vert="horz" lIns="81640" tIns="40821" rIns="81640" bIns="40821" rtlCol="0" anchor="ctr"/>
          <a:lstStyle>
            <a:lvl1pPr algn="l" defTabSz="816408" fontAlgn="auto">
              <a:spcBef>
                <a:spcPts val="0"/>
              </a:spcBef>
              <a:spcAft>
                <a:spcPts val="0"/>
              </a:spcAft>
              <a:defRPr sz="1100">
                <a:solidFill>
                  <a:schemeClr val="tx1">
                    <a:tint val="75000"/>
                  </a:schemeClr>
                </a:solidFill>
                <a:latin typeface="+mn-lt"/>
                <a:cs typeface="+mn-cs"/>
              </a:defRPr>
            </a:lvl1pPr>
          </a:lstStyle>
          <a:p>
            <a:pPr>
              <a:defRPr/>
            </a:pPr>
            <a:fld id="{DE77A808-F1B8-412C-ADB4-B6DD36FFB2A4}" type="datetimeFigureOut">
              <a:rPr lang="fr-FR"/>
              <a:pPr>
                <a:defRPr/>
              </a:pPr>
              <a:t>20/06/2014</a:t>
            </a:fld>
            <a:endParaRPr lang="fr-FR"/>
          </a:p>
        </p:txBody>
      </p:sp>
      <p:sp>
        <p:nvSpPr>
          <p:cNvPr id="5" name="Espace réservé du pied de page 4"/>
          <p:cNvSpPr>
            <a:spLocks noGrp="1"/>
          </p:cNvSpPr>
          <p:nvPr>
            <p:ph type="ftr" sz="quarter" idx="3"/>
          </p:nvPr>
        </p:nvSpPr>
        <p:spPr>
          <a:xfrm>
            <a:off x="3123968" y="6355516"/>
            <a:ext cx="2896067" cy="365233"/>
          </a:xfrm>
          <a:prstGeom prst="rect">
            <a:avLst/>
          </a:prstGeom>
        </p:spPr>
        <p:txBody>
          <a:bodyPr vert="horz" lIns="81640" tIns="40821" rIns="81640" bIns="40821" rtlCol="0" anchor="ctr"/>
          <a:lstStyle>
            <a:lvl1pPr algn="ctr" defTabSz="816408" fontAlgn="auto">
              <a:spcBef>
                <a:spcPts val="0"/>
              </a:spcBef>
              <a:spcAft>
                <a:spcPts val="0"/>
              </a:spcAft>
              <a:defRPr sz="11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2966" y="6355516"/>
            <a:ext cx="2133484" cy="365233"/>
          </a:xfrm>
          <a:prstGeom prst="rect">
            <a:avLst/>
          </a:prstGeom>
        </p:spPr>
        <p:txBody>
          <a:bodyPr vert="horz" lIns="81640" tIns="40821" rIns="81640" bIns="40821" rtlCol="0" anchor="ctr"/>
          <a:lstStyle>
            <a:lvl1pPr algn="r" defTabSz="816408" fontAlgn="auto">
              <a:spcBef>
                <a:spcPts val="0"/>
              </a:spcBef>
              <a:spcAft>
                <a:spcPts val="0"/>
              </a:spcAft>
              <a:defRPr sz="1100">
                <a:solidFill>
                  <a:schemeClr val="tx1">
                    <a:tint val="75000"/>
                  </a:schemeClr>
                </a:solidFill>
                <a:latin typeface="+mn-lt"/>
                <a:cs typeface="+mn-cs"/>
              </a:defRPr>
            </a:lvl1pPr>
          </a:lstStyle>
          <a:p>
            <a:pPr>
              <a:defRPr/>
            </a:pPr>
            <a:fld id="{41C73CBB-7EC3-467F-A2CF-75D57B180032}"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15528" rtl="0" eaLnBrk="0" fontAlgn="base" hangingPunct="0">
        <a:spcBef>
          <a:spcPct val="0"/>
        </a:spcBef>
        <a:spcAft>
          <a:spcPct val="0"/>
        </a:spcAft>
        <a:defRPr sz="4000" kern="1200">
          <a:solidFill>
            <a:schemeClr val="tx1"/>
          </a:solidFill>
          <a:latin typeface="+mj-lt"/>
          <a:ea typeface="+mj-ea"/>
          <a:cs typeface="+mj-cs"/>
        </a:defRPr>
      </a:lvl1pPr>
      <a:lvl2pPr algn="ctr" defTabSz="815528" rtl="0" eaLnBrk="0" fontAlgn="base" hangingPunct="0">
        <a:spcBef>
          <a:spcPct val="0"/>
        </a:spcBef>
        <a:spcAft>
          <a:spcPct val="0"/>
        </a:spcAft>
        <a:defRPr sz="4000">
          <a:solidFill>
            <a:schemeClr val="tx1"/>
          </a:solidFill>
          <a:latin typeface="Calibri" pitchFamily="34" charset="0"/>
        </a:defRPr>
      </a:lvl2pPr>
      <a:lvl3pPr algn="ctr" defTabSz="815528" rtl="0" eaLnBrk="0" fontAlgn="base" hangingPunct="0">
        <a:spcBef>
          <a:spcPct val="0"/>
        </a:spcBef>
        <a:spcAft>
          <a:spcPct val="0"/>
        </a:spcAft>
        <a:defRPr sz="4000">
          <a:solidFill>
            <a:schemeClr val="tx1"/>
          </a:solidFill>
          <a:latin typeface="Calibri" pitchFamily="34" charset="0"/>
        </a:defRPr>
      </a:lvl3pPr>
      <a:lvl4pPr algn="ctr" defTabSz="815528" rtl="0" eaLnBrk="0" fontAlgn="base" hangingPunct="0">
        <a:spcBef>
          <a:spcPct val="0"/>
        </a:spcBef>
        <a:spcAft>
          <a:spcPct val="0"/>
        </a:spcAft>
        <a:defRPr sz="4000">
          <a:solidFill>
            <a:schemeClr val="tx1"/>
          </a:solidFill>
          <a:latin typeface="Calibri" pitchFamily="34" charset="0"/>
        </a:defRPr>
      </a:lvl4pPr>
      <a:lvl5pPr algn="ctr" defTabSz="815528" rtl="0" eaLnBrk="0" fontAlgn="base" hangingPunct="0">
        <a:spcBef>
          <a:spcPct val="0"/>
        </a:spcBef>
        <a:spcAft>
          <a:spcPct val="0"/>
        </a:spcAft>
        <a:defRPr sz="4000">
          <a:solidFill>
            <a:schemeClr val="tx1"/>
          </a:solidFill>
          <a:latin typeface="Calibri" pitchFamily="34" charset="0"/>
        </a:defRPr>
      </a:lvl5pPr>
      <a:lvl6pPr marL="504017" algn="ctr" defTabSz="815528" rtl="0" fontAlgn="base">
        <a:spcBef>
          <a:spcPct val="0"/>
        </a:spcBef>
        <a:spcAft>
          <a:spcPct val="0"/>
        </a:spcAft>
        <a:defRPr sz="4000">
          <a:solidFill>
            <a:schemeClr val="tx1"/>
          </a:solidFill>
          <a:latin typeface="Calibri" pitchFamily="34" charset="0"/>
        </a:defRPr>
      </a:lvl6pPr>
      <a:lvl7pPr marL="1008035" algn="ctr" defTabSz="815528" rtl="0" fontAlgn="base">
        <a:spcBef>
          <a:spcPct val="0"/>
        </a:spcBef>
        <a:spcAft>
          <a:spcPct val="0"/>
        </a:spcAft>
        <a:defRPr sz="4000">
          <a:solidFill>
            <a:schemeClr val="tx1"/>
          </a:solidFill>
          <a:latin typeface="Calibri" pitchFamily="34" charset="0"/>
        </a:defRPr>
      </a:lvl7pPr>
      <a:lvl8pPr marL="1512052" algn="ctr" defTabSz="815528" rtl="0" fontAlgn="base">
        <a:spcBef>
          <a:spcPct val="0"/>
        </a:spcBef>
        <a:spcAft>
          <a:spcPct val="0"/>
        </a:spcAft>
        <a:defRPr sz="4000">
          <a:solidFill>
            <a:schemeClr val="tx1"/>
          </a:solidFill>
          <a:latin typeface="Calibri" pitchFamily="34" charset="0"/>
        </a:defRPr>
      </a:lvl8pPr>
      <a:lvl9pPr marL="2016069" algn="ctr" defTabSz="815528" rtl="0" fontAlgn="base">
        <a:spcBef>
          <a:spcPct val="0"/>
        </a:spcBef>
        <a:spcAft>
          <a:spcPct val="0"/>
        </a:spcAft>
        <a:defRPr sz="4000">
          <a:solidFill>
            <a:schemeClr val="tx1"/>
          </a:solidFill>
          <a:latin typeface="Calibri" pitchFamily="34" charset="0"/>
        </a:defRPr>
      </a:lvl9pPr>
    </p:titleStyle>
    <p:bodyStyle>
      <a:lvl1pPr marL="304510" indent="-304510" algn="l" defTabSz="815528" rtl="0" eaLnBrk="0" fontAlgn="base" hangingPunct="0">
        <a:spcBef>
          <a:spcPct val="20000"/>
        </a:spcBef>
        <a:spcAft>
          <a:spcPct val="0"/>
        </a:spcAft>
        <a:buFont typeface="Arial" charset="0"/>
        <a:buChar char="•"/>
        <a:defRPr sz="2900" kern="1200">
          <a:solidFill>
            <a:schemeClr val="tx1"/>
          </a:solidFill>
          <a:latin typeface="+mn-lt"/>
          <a:ea typeface="+mn-ea"/>
          <a:cs typeface="+mn-cs"/>
        </a:defRPr>
      </a:lvl1pPr>
      <a:lvl2pPr marL="663273" indent="-253759" algn="l" defTabSz="815528" rtl="0" eaLnBrk="0" fontAlgn="base" hangingPunct="0">
        <a:spcBef>
          <a:spcPct val="20000"/>
        </a:spcBef>
        <a:spcAft>
          <a:spcPct val="0"/>
        </a:spcAft>
        <a:buFont typeface="Arial" charset="0"/>
        <a:buChar char="–"/>
        <a:defRPr sz="2500" kern="1200">
          <a:solidFill>
            <a:schemeClr val="tx1"/>
          </a:solidFill>
          <a:latin typeface="+mn-lt"/>
          <a:ea typeface="+mn-ea"/>
          <a:cs typeface="+mn-cs"/>
        </a:defRPr>
      </a:lvl2pPr>
      <a:lvl3pPr marL="1020286" indent="-203007" algn="l" defTabSz="815528" rtl="0" eaLnBrk="0" fontAlgn="base" hangingPunct="0">
        <a:spcBef>
          <a:spcPct val="20000"/>
        </a:spcBef>
        <a:spcAft>
          <a:spcPct val="0"/>
        </a:spcAft>
        <a:buFont typeface="Arial" charset="0"/>
        <a:buChar char="•"/>
        <a:defRPr sz="2100" kern="1200">
          <a:solidFill>
            <a:schemeClr val="tx1"/>
          </a:solidFill>
          <a:latin typeface="+mn-lt"/>
          <a:ea typeface="+mn-ea"/>
          <a:cs typeface="+mn-cs"/>
        </a:defRPr>
      </a:lvl3pPr>
      <a:lvl4pPr marL="1428049" indent="-203007" algn="l" defTabSz="815528"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1835813" indent="-203007" algn="l" defTabSz="815528"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245120" indent="-204102" algn="l" defTabSz="816408"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53324" indent="-204102" algn="l" defTabSz="816408"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61527" indent="-204102" algn="l" defTabSz="816408"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69730" indent="-204102" algn="l" defTabSz="816408"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16408" rtl="0" eaLnBrk="1" latinLnBrk="0" hangingPunct="1">
        <a:defRPr sz="1700" kern="1200">
          <a:solidFill>
            <a:schemeClr val="tx1"/>
          </a:solidFill>
          <a:latin typeface="+mn-lt"/>
          <a:ea typeface="+mn-ea"/>
          <a:cs typeface="+mn-cs"/>
        </a:defRPr>
      </a:lvl1pPr>
      <a:lvl2pPr marL="408203" algn="l" defTabSz="816408" rtl="0" eaLnBrk="1" latinLnBrk="0" hangingPunct="1">
        <a:defRPr sz="1700" kern="1200">
          <a:solidFill>
            <a:schemeClr val="tx1"/>
          </a:solidFill>
          <a:latin typeface="+mn-lt"/>
          <a:ea typeface="+mn-ea"/>
          <a:cs typeface="+mn-cs"/>
        </a:defRPr>
      </a:lvl2pPr>
      <a:lvl3pPr marL="816408" algn="l" defTabSz="816408" rtl="0" eaLnBrk="1" latinLnBrk="0" hangingPunct="1">
        <a:defRPr sz="1700" kern="1200">
          <a:solidFill>
            <a:schemeClr val="tx1"/>
          </a:solidFill>
          <a:latin typeface="+mn-lt"/>
          <a:ea typeface="+mn-ea"/>
          <a:cs typeface="+mn-cs"/>
        </a:defRPr>
      </a:lvl3pPr>
      <a:lvl4pPr marL="1224611" algn="l" defTabSz="816408" rtl="0" eaLnBrk="1" latinLnBrk="0" hangingPunct="1">
        <a:defRPr sz="1700" kern="1200">
          <a:solidFill>
            <a:schemeClr val="tx1"/>
          </a:solidFill>
          <a:latin typeface="+mn-lt"/>
          <a:ea typeface="+mn-ea"/>
          <a:cs typeface="+mn-cs"/>
        </a:defRPr>
      </a:lvl4pPr>
      <a:lvl5pPr marL="1632814" algn="l" defTabSz="816408" rtl="0" eaLnBrk="1" latinLnBrk="0" hangingPunct="1">
        <a:defRPr sz="1700" kern="1200">
          <a:solidFill>
            <a:schemeClr val="tx1"/>
          </a:solidFill>
          <a:latin typeface="+mn-lt"/>
          <a:ea typeface="+mn-ea"/>
          <a:cs typeface="+mn-cs"/>
        </a:defRPr>
      </a:lvl5pPr>
      <a:lvl6pPr marL="2041018" algn="l" defTabSz="816408" rtl="0" eaLnBrk="1" latinLnBrk="0" hangingPunct="1">
        <a:defRPr sz="1700" kern="1200">
          <a:solidFill>
            <a:schemeClr val="tx1"/>
          </a:solidFill>
          <a:latin typeface="+mn-lt"/>
          <a:ea typeface="+mn-ea"/>
          <a:cs typeface="+mn-cs"/>
        </a:defRPr>
      </a:lvl6pPr>
      <a:lvl7pPr marL="2449222" algn="l" defTabSz="816408" rtl="0" eaLnBrk="1" latinLnBrk="0" hangingPunct="1">
        <a:defRPr sz="1700" kern="1200">
          <a:solidFill>
            <a:schemeClr val="tx1"/>
          </a:solidFill>
          <a:latin typeface="+mn-lt"/>
          <a:ea typeface="+mn-ea"/>
          <a:cs typeface="+mn-cs"/>
        </a:defRPr>
      </a:lvl7pPr>
      <a:lvl8pPr marL="2857425" algn="l" defTabSz="816408" rtl="0" eaLnBrk="1" latinLnBrk="0" hangingPunct="1">
        <a:defRPr sz="1700" kern="1200">
          <a:solidFill>
            <a:schemeClr val="tx1"/>
          </a:solidFill>
          <a:latin typeface="+mn-lt"/>
          <a:ea typeface="+mn-ea"/>
          <a:cs typeface="+mn-cs"/>
        </a:defRPr>
      </a:lvl8pPr>
      <a:lvl9pPr marL="3265628" algn="l" defTabSz="816408"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defTabSz="914400"/>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defTabSz="914400"/>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defTabSz="914400"/>
            <a:fld id="{89399AC9-7539-4341-A3D1-DCCB1CC62E90}" type="slidenum">
              <a:rPr lang="es-ES_tradnl">
                <a:solidFill>
                  <a:srgbClr val="000000"/>
                </a:solidFill>
                <a:cs typeface="+mn-cs"/>
              </a:rPr>
              <a:pPr defTabSz="914400"/>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ORBA EL GRIEGO (sirtaky).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460666" y="4574857"/>
            <a:ext cx="487363" cy="487363"/>
          </a:xfrm>
          <a:prstGeom prst="rect">
            <a:avLst/>
          </a:prstGeom>
        </p:spPr>
      </p:pic>
      <p:pic>
        <p:nvPicPr>
          <p:cNvPr id="2" name="1 Image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85384"/>
          </a:xfrm>
          <a:prstGeom prst="rect">
            <a:avLst/>
          </a:prstGeom>
        </p:spPr>
      </p:pic>
      <p:sp>
        <p:nvSpPr>
          <p:cNvPr id="3" name="4 CuadroTexto"/>
          <p:cNvSpPr txBox="1">
            <a:spLocks noChangeArrowheads="1"/>
          </p:cNvSpPr>
          <p:nvPr/>
        </p:nvSpPr>
        <p:spPr bwMode="auto">
          <a:xfrm>
            <a:off x="954073" y="1900987"/>
            <a:ext cx="7235854" cy="1517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0803" tIns="50402" rIns="100803" bIns="50402">
            <a:spAutoFit/>
          </a:bodyPr>
          <a:lstStyle>
            <a:lvl1pPr eaLnBrk="0" hangingPunct="0">
              <a:defRPr sz="1500">
                <a:solidFill>
                  <a:schemeClr val="tx1"/>
                </a:solidFill>
                <a:latin typeface="Arial" charset="0"/>
                <a:cs typeface="Arial" charset="0"/>
              </a:defRPr>
            </a:lvl1pPr>
            <a:lvl2pPr marL="742950" indent="-285750" eaLnBrk="0" hangingPunct="0">
              <a:defRPr sz="1500">
                <a:solidFill>
                  <a:schemeClr val="tx1"/>
                </a:solidFill>
                <a:latin typeface="Arial" charset="0"/>
                <a:cs typeface="Arial" charset="0"/>
              </a:defRPr>
            </a:lvl2pPr>
            <a:lvl3pPr marL="1143000" indent="-228600" eaLnBrk="0" hangingPunct="0">
              <a:defRPr sz="1500">
                <a:solidFill>
                  <a:schemeClr val="tx1"/>
                </a:solidFill>
                <a:latin typeface="Arial" charset="0"/>
                <a:cs typeface="Arial" charset="0"/>
              </a:defRPr>
            </a:lvl3pPr>
            <a:lvl4pPr marL="1600200" indent="-228600" eaLnBrk="0" hangingPunct="0">
              <a:defRPr sz="1500">
                <a:solidFill>
                  <a:schemeClr val="tx1"/>
                </a:solidFill>
                <a:latin typeface="Arial" charset="0"/>
                <a:cs typeface="Arial" charset="0"/>
              </a:defRPr>
            </a:lvl4pPr>
            <a:lvl5pPr marL="2057400" indent="-228600" eaLnBrk="0" hangingPunct="0">
              <a:defRPr sz="1500">
                <a:solidFill>
                  <a:schemeClr val="tx1"/>
                </a:solidFill>
                <a:latin typeface="Arial" charset="0"/>
                <a:cs typeface="Arial" charset="0"/>
              </a:defRPr>
            </a:lvl5pPr>
            <a:lvl6pPr marL="2514600" indent="-228600" defTabSz="739775" eaLnBrk="0" fontAlgn="base" hangingPunct="0">
              <a:spcBef>
                <a:spcPct val="0"/>
              </a:spcBef>
              <a:spcAft>
                <a:spcPct val="0"/>
              </a:spcAft>
              <a:defRPr sz="1500">
                <a:solidFill>
                  <a:schemeClr val="tx1"/>
                </a:solidFill>
                <a:latin typeface="Arial" charset="0"/>
                <a:cs typeface="Arial" charset="0"/>
              </a:defRPr>
            </a:lvl6pPr>
            <a:lvl7pPr marL="2971800" indent="-228600" defTabSz="739775" eaLnBrk="0" fontAlgn="base" hangingPunct="0">
              <a:spcBef>
                <a:spcPct val="0"/>
              </a:spcBef>
              <a:spcAft>
                <a:spcPct val="0"/>
              </a:spcAft>
              <a:defRPr sz="1500">
                <a:solidFill>
                  <a:schemeClr val="tx1"/>
                </a:solidFill>
                <a:latin typeface="Arial" charset="0"/>
                <a:cs typeface="Arial" charset="0"/>
              </a:defRPr>
            </a:lvl7pPr>
            <a:lvl8pPr marL="3429000" indent="-228600" defTabSz="739775" eaLnBrk="0" fontAlgn="base" hangingPunct="0">
              <a:spcBef>
                <a:spcPct val="0"/>
              </a:spcBef>
              <a:spcAft>
                <a:spcPct val="0"/>
              </a:spcAft>
              <a:defRPr sz="1500">
                <a:solidFill>
                  <a:schemeClr val="tx1"/>
                </a:solidFill>
                <a:latin typeface="Arial" charset="0"/>
                <a:cs typeface="Arial" charset="0"/>
              </a:defRPr>
            </a:lvl8pPr>
            <a:lvl9pPr marL="3886200" indent="-228600" defTabSz="739775" eaLnBrk="0" fontAlgn="base" hangingPunct="0">
              <a:spcBef>
                <a:spcPct val="0"/>
              </a:spcBef>
              <a:spcAft>
                <a:spcPct val="0"/>
              </a:spcAft>
              <a:defRPr sz="1500">
                <a:solidFill>
                  <a:schemeClr val="tx1"/>
                </a:solidFill>
                <a:latin typeface="Arial" charset="0"/>
                <a:cs typeface="Arial" charset="0"/>
              </a:defRPr>
            </a:lvl9pPr>
          </a:lstStyle>
          <a:p>
            <a:pPr algn="ctr" eaLnBrk="1" hangingPunct="1"/>
            <a:r>
              <a:rPr lang="es-ES" sz="44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rPr>
              <a:t>Las ciudades mas viejas del </a:t>
            </a:r>
            <a:r>
              <a:rPr lang="es-ES"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rPr>
              <a:t>mundo, </a:t>
            </a:r>
            <a:r>
              <a:rPr lang="es-ES" sz="48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rPr>
              <a:t>aún habitadas</a:t>
            </a:r>
            <a:endParaRPr lang="es-ES" sz="44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ndParaRPr>
          </a:p>
        </p:txBody>
      </p:sp>
      <p:sp>
        <p:nvSpPr>
          <p:cNvPr id="4" name="3 CuadroTexto"/>
          <p:cNvSpPr txBox="1"/>
          <p:nvPr/>
        </p:nvSpPr>
        <p:spPr>
          <a:xfrm>
            <a:off x="6300192" y="6177498"/>
            <a:ext cx="2808312" cy="646331"/>
          </a:xfrm>
          <a:prstGeom prst="rect">
            <a:avLst/>
          </a:prstGeom>
          <a:noFill/>
        </p:spPr>
        <p:txBody>
          <a:bodyPr wrap="square" rtlCol="0">
            <a:spAutoFit/>
          </a:bodyPr>
          <a:lstStyle/>
          <a:p>
            <a:r>
              <a:rPr lang="es-ES" sz="1800" i="1" dirty="0" smtClean="0">
                <a:latin typeface="+mn-lt"/>
              </a:rPr>
              <a:t>Presentación y traducción al español: </a:t>
            </a:r>
            <a:r>
              <a:rPr lang="es-ES" sz="1800" b="1" i="1" dirty="0" smtClean="0">
                <a:latin typeface="+mn-lt"/>
              </a:rPr>
              <a:t>Cholulita / Nelide</a:t>
            </a:r>
            <a:endParaRPr lang="es-ES" sz="1800" b="1" i="1" dirty="0">
              <a:latin typeface="+mn-lt"/>
            </a:endParaRPr>
          </a:p>
        </p:txBody>
      </p:sp>
    </p:spTree>
    <p:extLst>
      <p:ext uri="{BB962C8B-B14F-4D97-AF65-F5344CB8AC3E}">
        <p14:creationId xmlns:p14="http://schemas.microsoft.com/office/powerpoint/2010/main" val="318697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500"/>
                                        <p:tgtEl>
                                          <p:spTgt spid="2"/>
                                        </p:tgtEl>
                                      </p:cBhvr>
                                    </p:animEffect>
                                  </p:childTnLst>
                                </p:cTn>
                              </p:par>
                            </p:childTnLst>
                          </p:cTn>
                        </p:par>
                        <p:par>
                          <p:cTn id="11" fill="hold">
                            <p:stCondLst>
                              <p:cond delay="1500"/>
                            </p:stCondLst>
                            <p:childTnLst>
                              <p:par>
                                <p:cTn id="12" presetID="10" presetClass="entr" presetSubtype="0" fill="hold" grpId="1"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750"/>
                                        <p:tgtEl>
                                          <p:spTgt spid="3"/>
                                        </p:tgtEl>
                                      </p:cBhvr>
                                    </p:animEffect>
                                  </p:childTnLst>
                                </p:cTn>
                              </p:par>
                            </p:childTnLst>
                          </p:cTn>
                        </p:par>
                        <p:par>
                          <p:cTn id="15" fill="hold">
                            <p:stCondLst>
                              <p:cond delay="3250"/>
                            </p:stCondLst>
                            <p:childTnLst>
                              <p:par>
                                <p:cTn id="16" presetID="55"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ppt_w</p:attrName>
                                        </p:attrNameLst>
                                      </p:cBhvr>
                                      <p:tavLst>
                                        <p:tav tm="0">
                                          <p:val>
                                            <p:strVal val="#ppt_w*0.70"/>
                                          </p:val>
                                        </p:tav>
                                        <p:tav tm="100000">
                                          <p:val>
                                            <p:strVal val="#ppt_w"/>
                                          </p:val>
                                        </p:tav>
                                      </p:tavLst>
                                    </p:anim>
                                    <p:anim calcmode="lin" valueType="num">
                                      <p:cBhvr>
                                        <p:cTn id="19" dur="1000" fill="hold"/>
                                        <p:tgtEl>
                                          <p:spTgt spid="4"/>
                                        </p:tgtEl>
                                        <p:attrNameLst>
                                          <p:attrName>ppt_h</p:attrName>
                                        </p:attrNameLst>
                                      </p:cBhvr>
                                      <p:tavLst>
                                        <p:tav tm="0">
                                          <p:val>
                                            <p:strVal val="#ppt_h"/>
                                          </p:val>
                                        </p:tav>
                                        <p:tav tm="100000">
                                          <p:val>
                                            <p:strVal val="#ppt_h"/>
                                          </p:val>
                                        </p:tav>
                                      </p:tavLst>
                                    </p:anim>
                                    <p:animEffect transition="in" filter="fade">
                                      <p:cBhvr>
                                        <p:cTn id="2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21" fill="hold" display="0">
                  <p:stCondLst>
                    <p:cond delay="indefinite"/>
                  </p:stCondLst>
                  <p:endCondLst>
                    <p:cond evt="onStopAudio" delay="0">
                      <p:tgtEl>
                        <p:sldTgt/>
                      </p:tgtEl>
                    </p:cond>
                  </p:endCondLst>
                </p:cTn>
                <p:tgtEl>
                  <p:spTgt spid="5"/>
                </p:tgtEl>
              </p:cMediaNode>
            </p:audio>
          </p:childTnLst>
        </p:cTn>
      </p:par>
    </p:tnLst>
    <p:bldLst>
      <p:bldP spid="3" grpId="1"/>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i-cms.linternaute.com/image_cms/original/1873864-les-plus-vieilles-villes-du-monde-encore-habite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4963"/>
            <a:ext cx="9144000" cy="6888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kstvak 6"/>
          <p:cNvSpPr txBox="1">
            <a:spLocks noChangeArrowheads="1"/>
          </p:cNvSpPr>
          <p:nvPr/>
        </p:nvSpPr>
        <p:spPr bwMode="auto">
          <a:xfrm>
            <a:off x="1" y="6054875"/>
            <a:ext cx="9144000" cy="748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0803" tIns="50402" rIns="100803" bIns="50402">
            <a:spAutoFit/>
          </a:bodyPr>
          <a:lstStyle>
            <a:lvl1pPr eaLnBrk="0" hangingPunct="0">
              <a:defRPr sz="1500">
                <a:solidFill>
                  <a:schemeClr val="tx1"/>
                </a:solidFill>
                <a:latin typeface="Arial" charset="0"/>
                <a:cs typeface="Arial" charset="0"/>
              </a:defRPr>
            </a:lvl1pPr>
            <a:lvl2pPr marL="742950" indent="-285750" eaLnBrk="0" hangingPunct="0">
              <a:defRPr sz="1500">
                <a:solidFill>
                  <a:schemeClr val="tx1"/>
                </a:solidFill>
                <a:latin typeface="Arial" charset="0"/>
                <a:cs typeface="Arial" charset="0"/>
              </a:defRPr>
            </a:lvl2pPr>
            <a:lvl3pPr marL="1143000" indent="-228600" eaLnBrk="0" hangingPunct="0">
              <a:defRPr sz="1500">
                <a:solidFill>
                  <a:schemeClr val="tx1"/>
                </a:solidFill>
                <a:latin typeface="Arial" charset="0"/>
                <a:cs typeface="Arial" charset="0"/>
              </a:defRPr>
            </a:lvl3pPr>
            <a:lvl4pPr marL="1600200" indent="-228600" eaLnBrk="0" hangingPunct="0">
              <a:defRPr sz="1500">
                <a:solidFill>
                  <a:schemeClr val="tx1"/>
                </a:solidFill>
                <a:latin typeface="Arial" charset="0"/>
                <a:cs typeface="Arial" charset="0"/>
              </a:defRPr>
            </a:lvl4pPr>
            <a:lvl5pPr marL="2057400" indent="-228600" eaLnBrk="0" hangingPunct="0">
              <a:defRPr sz="1500">
                <a:solidFill>
                  <a:schemeClr val="tx1"/>
                </a:solidFill>
                <a:latin typeface="Arial" charset="0"/>
                <a:cs typeface="Arial" charset="0"/>
              </a:defRPr>
            </a:lvl5pPr>
            <a:lvl6pPr marL="2514600" indent="-228600" defTabSz="739775" eaLnBrk="0" fontAlgn="base" hangingPunct="0">
              <a:spcBef>
                <a:spcPct val="0"/>
              </a:spcBef>
              <a:spcAft>
                <a:spcPct val="0"/>
              </a:spcAft>
              <a:defRPr sz="1500">
                <a:solidFill>
                  <a:schemeClr val="tx1"/>
                </a:solidFill>
                <a:latin typeface="Arial" charset="0"/>
                <a:cs typeface="Arial" charset="0"/>
              </a:defRPr>
            </a:lvl6pPr>
            <a:lvl7pPr marL="2971800" indent="-228600" defTabSz="739775" eaLnBrk="0" fontAlgn="base" hangingPunct="0">
              <a:spcBef>
                <a:spcPct val="0"/>
              </a:spcBef>
              <a:spcAft>
                <a:spcPct val="0"/>
              </a:spcAft>
              <a:defRPr sz="1500">
                <a:solidFill>
                  <a:schemeClr val="tx1"/>
                </a:solidFill>
                <a:latin typeface="Arial" charset="0"/>
                <a:cs typeface="Arial" charset="0"/>
              </a:defRPr>
            </a:lvl7pPr>
            <a:lvl8pPr marL="3429000" indent="-228600" defTabSz="739775" eaLnBrk="0" fontAlgn="base" hangingPunct="0">
              <a:spcBef>
                <a:spcPct val="0"/>
              </a:spcBef>
              <a:spcAft>
                <a:spcPct val="0"/>
              </a:spcAft>
              <a:defRPr sz="1500">
                <a:solidFill>
                  <a:schemeClr val="tx1"/>
                </a:solidFill>
                <a:latin typeface="Arial" charset="0"/>
                <a:cs typeface="Arial" charset="0"/>
              </a:defRPr>
            </a:lvl8pPr>
            <a:lvl9pPr marL="3886200" indent="-228600" defTabSz="739775" eaLnBrk="0" fontAlgn="base" hangingPunct="0">
              <a:spcBef>
                <a:spcPct val="0"/>
              </a:spcBef>
              <a:spcAft>
                <a:spcPct val="0"/>
              </a:spcAft>
              <a:defRPr sz="1500">
                <a:solidFill>
                  <a:schemeClr val="tx1"/>
                </a:solidFill>
                <a:latin typeface="Arial" charset="0"/>
                <a:cs typeface="Arial" charset="0"/>
              </a:defRPr>
            </a:lvl9pPr>
          </a:lstStyle>
          <a:p>
            <a:pPr algn="ctr" eaLnBrk="1" hangingPunct="1"/>
            <a:r>
              <a:rPr lang="nl-BE" altLang="it-IT" sz="1400" i="1" dirty="0">
                <a:solidFill>
                  <a:schemeClr val="bg1"/>
                </a:solidFill>
                <a:latin typeface="+mj-lt"/>
                <a:ea typeface="Arial Unicode MS" pitchFamily="34" charset="-128"/>
                <a:cs typeface="Arial Unicode MS" pitchFamily="34" charset="-128"/>
              </a:rPr>
              <a:t>Según recientes excavaciones arqueológicas, DAMASCO, la capital de Siria</a:t>
            </a:r>
            <a:r>
              <a:rPr lang="nl-BE" altLang="it-IT" sz="1400" i="1" dirty="0" smtClean="0">
                <a:solidFill>
                  <a:schemeClr val="bg1"/>
                </a:solidFill>
                <a:latin typeface="+mj-lt"/>
                <a:ea typeface="Arial Unicode MS" pitchFamily="34" charset="-128"/>
                <a:cs typeface="Arial Unicode MS" pitchFamily="34" charset="-128"/>
              </a:rPr>
              <a:t>, sería </a:t>
            </a:r>
            <a:r>
              <a:rPr lang="nl-BE" altLang="it-IT" sz="1400" i="1" dirty="0">
                <a:solidFill>
                  <a:schemeClr val="bg1"/>
                </a:solidFill>
                <a:latin typeface="+mj-lt"/>
                <a:ea typeface="Arial Unicode MS" pitchFamily="34" charset="-128"/>
                <a:cs typeface="Arial Unicode MS" pitchFamily="34" charset="-128"/>
              </a:rPr>
              <a:t>la ciudad mas antigua del mundo, habitada desde el siglo  Xº AC. </a:t>
            </a:r>
            <a:r>
              <a:rPr lang="nl-BE" altLang="it-IT" sz="1400" i="1" dirty="0">
                <a:solidFill>
                  <a:schemeClr val="bg1"/>
                </a:solidFill>
                <a:latin typeface="+mj-lt"/>
                <a:ea typeface="Arial Unicode MS" pitchFamily="34" charset="-128"/>
                <a:cs typeface="Arial Unicode MS" pitchFamily="34" charset="-128"/>
              </a:rPr>
              <a:t>Sin interrupciones. Aparece mencionada en la Biblia y fué la orgullosa capital  del califato de los Omayyadi.</a:t>
            </a:r>
            <a:r>
              <a:rPr lang="it-IT" altLang="it-IT" sz="1400" dirty="0">
                <a:latin typeface="+mj-lt"/>
              </a:rPr>
              <a:t> </a:t>
            </a:r>
            <a:endParaRPr lang="nl-BE" altLang="it-IT" sz="1400"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1" presetClass="entr" presetSubtype="0" fill="hold" nodeType="afterEffect">
                                  <p:stCondLst>
                                    <p:cond delay="180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par>
                          <p:cTn id="11" fill="hold">
                            <p:stCondLst>
                              <p:cond delay="6800"/>
                            </p:stCondLst>
                            <p:childTnLst>
                              <p:par>
                                <p:cTn id="12" presetID="20" presetClass="entr" presetSubtype="0" fill="hold" grpId="0" nodeType="afterEffect">
                                  <p:stCondLst>
                                    <p:cond delay="500"/>
                                  </p:stCondLst>
                                  <p:childTnLst>
                                    <p:set>
                                      <p:cBhvr>
                                        <p:cTn id="13" dur="1" fill="hold">
                                          <p:stCondLst>
                                            <p:cond delay="0"/>
                                          </p:stCondLst>
                                        </p:cTn>
                                        <p:tgtEl>
                                          <p:spTgt spid="2055"/>
                                        </p:tgtEl>
                                        <p:attrNameLst>
                                          <p:attrName>style.visibility</p:attrName>
                                        </p:attrNameLst>
                                      </p:cBhvr>
                                      <p:to>
                                        <p:strVal val="visible"/>
                                      </p:to>
                                    </p:set>
                                    <p:animEffect transition="in" filter="wedge">
                                      <p:cBhvr>
                                        <p:cTn id="14" dur="20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cms.linternaute.com/image_cms/original/1873856-byblos-au-lib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3" y="-2"/>
            <a:ext cx="9172049" cy="6188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Tekstvak 1"/>
          <p:cNvSpPr txBox="1">
            <a:spLocks noChangeArrowheads="1"/>
          </p:cNvSpPr>
          <p:nvPr/>
        </p:nvSpPr>
        <p:spPr bwMode="auto">
          <a:xfrm>
            <a:off x="-28049" y="6188332"/>
            <a:ext cx="9172050"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0803" tIns="50402" rIns="100803" bIns="50402">
            <a:spAutoFit/>
          </a:bodyPr>
          <a:lstStyle>
            <a:lvl1pPr eaLnBrk="0" hangingPunct="0">
              <a:defRPr sz="1500">
                <a:solidFill>
                  <a:schemeClr val="tx1"/>
                </a:solidFill>
                <a:latin typeface="Arial" charset="0"/>
                <a:cs typeface="Arial" charset="0"/>
              </a:defRPr>
            </a:lvl1pPr>
            <a:lvl2pPr marL="742950" indent="-285750" eaLnBrk="0" hangingPunct="0">
              <a:defRPr sz="1500">
                <a:solidFill>
                  <a:schemeClr val="tx1"/>
                </a:solidFill>
                <a:latin typeface="Arial" charset="0"/>
                <a:cs typeface="Arial" charset="0"/>
              </a:defRPr>
            </a:lvl2pPr>
            <a:lvl3pPr marL="1143000" indent="-228600" eaLnBrk="0" hangingPunct="0">
              <a:defRPr sz="1500">
                <a:solidFill>
                  <a:schemeClr val="tx1"/>
                </a:solidFill>
                <a:latin typeface="Arial" charset="0"/>
                <a:cs typeface="Arial" charset="0"/>
              </a:defRPr>
            </a:lvl3pPr>
            <a:lvl4pPr marL="1600200" indent="-228600" eaLnBrk="0" hangingPunct="0">
              <a:defRPr sz="1500">
                <a:solidFill>
                  <a:schemeClr val="tx1"/>
                </a:solidFill>
                <a:latin typeface="Arial" charset="0"/>
                <a:cs typeface="Arial" charset="0"/>
              </a:defRPr>
            </a:lvl4pPr>
            <a:lvl5pPr marL="2057400" indent="-228600" eaLnBrk="0" hangingPunct="0">
              <a:defRPr sz="1500">
                <a:solidFill>
                  <a:schemeClr val="tx1"/>
                </a:solidFill>
                <a:latin typeface="Arial" charset="0"/>
                <a:cs typeface="Arial" charset="0"/>
              </a:defRPr>
            </a:lvl5pPr>
            <a:lvl6pPr marL="2514600" indent="-228600" defTabSz="739775" eaLnBrk="0" fontAlgn="base" hangingPunct="0">
              <a:spcBef>
                <a:spcPct val="0"/>
              </a:spcBef>
              <a:spcAft>
                <a:spcPct val="0"/>
              </a:spcAft>
              <a:defRPr sz="1500">
                <a:solidFill>
                  <a:schemeClr val="tx1"/>
                </a:solidFill>
                <a:latin typeface="Arial" charset="0"/>
                <a:cs typeface="Arial" charset="0"/>
              </a:defRPr>
            </a:lvl6pPr>
            <a:lvl7pPr marL="2971800" indent="-228600" defTabSz="739775" eaLnBrk="0" fontAlgn="base" hangingPunct="0">
              <a:spcBef>
                <a:spcPct val="0"/>
              </a:spcBef>
              <a:spcAft>
                <a:spcPct val="0"/>
              </a:spcAft>
              <a:defRPr sz="1500">
                <a:solidFill>
                  <a:schemeClr val="tx1"/>
                </a:solidFill>
                <a:latin typeface="Arial" charset="0"/>
                <a:cs typeface="Arial" charset="0"/>
              </a:defRPr>
            </a:lvl7pPr>
            <a:lvl8pPr marL="3429000" indent="-228600" defTabSz="739775" eaLnBrk="0" fontAlgn="base" hangingPunct="0">
              <a:spcBef>
                <a:spcPct val="0"/>
              </a:spcBef>
              <a:spcAft>
                <a:spcPct val="0"/>
              </a:spcAft>
              <a:defRPr sz="1500">
                <a:solidFill>
                  <a:schemeClr val="tx1"/>
                </a:solidFill>
                <a:latin typeface="Arial" charset="0"/>
                <a:cs typeface="Arial" charset="0"/>
              </a:defRPr>
            </a:lvl8pPr>
            <a:lvl9pPr marL="3886200" indent="-228600" defTabSz="739775" eaLnBrk="0" fontAlgn="base" hangingPunct="0">
              <a:spcBef>
                <a:spcPct val="0"/>
              </a:spcBef>
              <a:spcAft>
                <a:spcPct val="0"/>
              </a:spcAft>
              <a:defRPr sz="1500">
                <a:solidFill>
                  <a:schemeClr val="tx1"/>
                </a:solidFill>
                <a:latin typeface="Arial" charset="0"/>
                <a:cs typeface="Arial" charset="0"/>
              </a:defRPr>
            </a:lvl9pPr>
          </a:lstStyle>
          <a:p>
            <a:pPr algn="ctr" eaLnBrk="1" hangingPunct="1"/>
            <a:r>
              <a:rPr lang="it-IT" altLang="it-IT" sz="1400" i="1" dirty="0">
                <a:solidFill>
                  <a:schemeClr val="bg1"/>
                </a:solidFill>
                <a:latin typeface="+mj-lt"/>
              </a:rPr>
              <a:t>La ciudad fenicia de BYBLOS, situada sobre la frontera del Líbano, fué fundada  en el 5000 AC., Habitada ininterrumpidamente desde entonces, hoy es un pueblito de pescadores y se llama Jbfeil..</a:t>
            </a:r>
            <a:endParaRPr lang="fr-FR" altLang="fr-FR" sz="1400" i="1" dirty="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wedge">
                                      <p:cBhvr>
                                        <p:cTn id="7"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cms.linternaute.com/image_cms/original/1873963-athenes-en-gre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2" y="-41874"/>
            <a:ext cx="9144000" cy="635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4223" y="6399717"/>
            <a:ext cx="9175556" cy="317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en-US" altLang="fr-FR" sz="1400" i="1" dirty="0">
                <a:solidFill>
                  <a:schemeClr val="bg1"/>
                </a:solidFill>
                <a:latin typeface="+mj-lt"/>
                <a:cs typeface="Arial" pitchFamily="34" charset="0"/>
              </a:rPr>
              <a:t>ATENAS </a:t>
            </a:r>
            <a:r>
              <a:rPr lang="en-US" altLang="fr-FR" sz="1400" i="1" dirty="0" err="1">
                <a:solidFill>
                  <a:schemeClr val="bg1"/>
                </a:solidFill>
                <a:latin typeface="+mj-lt"/>
                <a:cs typeface="Arial" pitchFamily="34" charset="0"/>
              </a:rPr>
              <a:t>es</a:t>
            </a:r>
            <a:r>
              <a:rPr lang="en-US" altLang="fr-FR" sz="1400" i="1" dirty="0">
                <a:solidFill>
                  <a:schemeClr val="bg1"/>
                </a:solidFill>
                <a:latin typeface="+mj-lt"/>
                <a:cs typeface="Arial" pitchFamily="34" charset="0"/>
              </a:rPr>
              <a:t> </a:t>
            </a:r>
            <a:r>
              <a:rPr lang="en-US" altLang="fr-FR" sz="1400" i="1" dirty="0" err="1">
                <a:solidFill>
                  <a:schemeClr val="bg1"/>
                </a:solidFill>
                <a:latin typeface="+mj-lt"/>
                <a:cs typeface="Arial" pitchFamily="34" charset="0"/>
              </a:rPr>
              <a:t>una</a:t>
            </a:r>
            <a:r>
              <a:rPr lang="en-US" altLang="fr-FR" sz="1400" i="1" dirty="0">
                <a:solidFill>
                  <a:schemeClr val="bg1"/>
                </a:solidFill>
                <a:latin typeface="+mj-lt"/>
                <a:cs typeface="Arial" pitchFamily="34" charset="0"/>
              </a:rPr>
              <a:t> de </a:t>
            </a:r>
            <a:r>
              <a:rPr lang="en-US" altLang="fr-FR" sz="1400" i="1" dirty="0" err="1">
                <a:solidFill>
                  <a:schemeClr val="bg1"/>
                </a:solidFill>
                <a:latin typeface="+mj-lt"/>
                <a:cs typeface="Arial" pitchFamily="34" charset="0"/>
              </a:rPr>
              <a:t>las</a:t>
            </a:r>
            <a:r>
              <a:rPr lang="en-US" altLang="fr-FR" sz="1400" i="1" dirty="0">
                <a:solidFill>
                  <a:schemeClr val="bg1"/>
                </a:solidFill>
                <a:latin typeface="+mj-lt"/>
                <a:cs typeface="Arial" pitchFamily="34" charset="0"/>
              </a:rPr>
              <a:t>  </a:t>
            </a:r>
            <a:r>
              <a:rPr lang="en-US" altLang="fr-FR" sz="1400" i="1" dirty="0" err="1">
                <a:solidFill>
                  <a:schemeClr val="bg1"/>
                </a:solidFill>
                <a:latin typeface="+mj-lt"/>
                <a:cs typeface="Arial" pitchFamily="34" charset="0"/>
              </a:rPr>
              <a:t>ciudades</a:t>
            </a:r>
            <a:r>
              <a:rPr lang="en-US" altLang="fr-FR" sz="1400" i="1" dirty="0">
                <a:solidFill>
                  <a:schemeClr val="bg1"/>
                </a:solidFill>
                <a:latin typeface="+mj-lt"/>
                <a:cs typeface="Arial" pitchFamily="34" charset="0"/>
              </a:rPr>
              <a:t> mas </a:t>
            </a:r>
            <a:r>
              <a:rPr lang="en-US" altLang="fr-FR" sz="1400" i="1" dirty="0" err="1">
                <a:solidFill>
                  <a:schemeClr val="bg1"/>
                </a:solidFill>
                <a:latin typeface="+mj-lt"/>
                <a:cs typeface="Arial" pitchFamily="34" charset="0"/>
              </a:rPr>
              <a:t>viejas</a:t>
            </a:r>
            <a:r>
              <a:rPr lang="en-US" altLang="fr-FR" sz="1400" i="1" dirty="0">
                <a:solidFill>
                  <a:schemeClr val="bg1"/>
                </a:solidFill>
                <a:latin typeface="+mj-lt"/>
                <a:cs typeface="Arial" pitchFamily="34" charset="0"/>
              </a:rPr>
              <a:t> de Europa </a:t>
            </a:r>
            <a:r>
              <a:rPr lang="en-US" altLang="fr-FR" sz="1400" i="1" dirty="0" err="1">
                <a:solidFill>
                  <a:schemeClr val="bg1"/>
                </a:solidFill>
                <a:latin typeface="+mj-lt"/>
                <a:cs typeface="Arial" pitchFamily="34" charset="0"/>
              </a:rPr>
              <a:t>fundada</a:t>
            </a:r>
            <a:r>
              <a:rPr lang="en-US" altLang="fr-FR" sz="1400" i="1" dirty="0">
                <a:solidFill>
                  <a:schemeClr val="bg1"/>
                </a:solidFill>
                <a:latin typeface="+mj-lt"/>
                <a:cs typeface="Arial" pitchFamily="34" charset="0"/>
              </a:rPr>
              <a:t> entre el 11º y el 7º </a:t>
            </a:r>
            <a:r>
              <a:rPr lang="en-US" altLang="fr-FR" sz="1400" i="1" dirty="0" err="1">
                <a:solidFill>
                  <a:schemeClr val="bg1"/>
                </a:solidFill>
                <a:latin typeface="+mj-lt"/>
                <a:cs typeface="Arial" pitchFamily="34" charset="0"/>
              </a:rPr>
              <a:t>milenio</a:t>
            </a:r>
            <a:r>
              <a:rPr lang="en-US" altLang="fr-FR" sz="1400" i="1" dirty="0">
                <a:solidFill>
                  <a:schemeClr val="bg1"/>
                </a:solidFill>
                <a:latin typeface="+mj-lt"/>
                <a:cs typeface="Arial" pitchFamily="34" charset="0"/>
              </a:rPr>
              <a:t> AC.  </a:t>
            </a:r>
            <a:r>
              <a:rPr lang="en-US" altLang="fr-FR" sz="1400" i="1" dirty="0" err="1">
                <a:solidFill>
                  <a:schemeClr val="bg1"/>
                </a:solidFill>
                <a:latin typeface="+mj-lt"/>
                <a:cs typeface="Arial" pitchFamily="34" charset="0"/>
              </a:rPr>
              <a:t>Está</a:t>
            </a:r>
            <a:r>
              <a:rPr lang="en-US" altLang="fr-FR" sz="1400" i="1" dirty="0">
                <a:solidFill>
                  <a:schemeClr val="bg1"/>
                </a:solidFill>
                <a:latin typeface="+mj-lt"/>
                <a:cs typeface="Arial" pitchFamily="34" charset="0"/>
              </a:rPr>
              <a:t> </a:t>
            </a:r>
            <a:r>
              <a:rPr lang="en-US" altLang="fr-FR" sz="1400" i="1" dirty="0" err="1">
                <a:solidFill>
                  <a:schemeClr val="bg1"/>
                </a:solidFill>
                <a:latin typeface="+mj-lt"/>
                <a:cs typeface="Arial" pitchFamily="34" charset="0"/>
              </a:rPr>
              <a:t>habitada</a:t>
            </a:r>
            <a:r>
              <a:rPr lang="en-US" altLang="fr-FR" sz="1400" i="1" dirty="0">
                <a:solidFill>
                  <a:schemeClr val="bg1"/>
                </a:solidFill>
                <a:latin typeface="+mj-lt"/>
                <a:cs typeface="Arial" pitchFamily="34" charset="0"/>
              </a:rPr>
              <a:t>  </a:t>
            </a:r>
            <a:r>
              <a:rPr lang="en-US" altLang="fr-FR" sz="1400" i="1" dirty="0" err="1">
                <a:solidFill>
                  <a:schemeClr val="bg1"/>
                </a:solidFill>
                <a:latin typeface="+mj-lt"/>
                <a:cs typeface="Arial" pitchFamily="34" charset="0"/>
              </a:rPr>
              <a:t>casi</a:t>
            </a:r>
            <a:r>
              <a:rPr lang="en-US" altLang="fr-FR" sz="1400" i="1" dirty="0">
                <a:solidFill>
                  <a:schemeClr val="bg1"/>
                </a:solidFill>
                <a:latin typeface="+mj-lt"/>
                <a:cs typeface="Arial" pitchFamily="34" charset="0"/>
              </a:rPr>
              <a:t> 7000 </a:t>
            </a:r>
            <a:r>
              <a:rPr lang="en-US" altLang="fr-FR" sz="1400" i="1" dirty="0" err="1">
                <a:solidFill>
                  <a:schemeClr val="bg1"/>
                </a:solidFill>
                <a:latin typeface="+mj-lt"/>
                <a:cs typeface="Arial" pitchFamily="34" charset="0"/>
              </a:rPr>
              <a:t>años</a:t>
            </a:r>
            <a:r>
              <a:rPr lang="en-US" altLang="fr-FR" sz="1400" i="1" dirty="0">
                <a:solidFill>
                  <a:schemeClr val="bg1"/>
                </a:solidFill>
                <a:latin typeface="+mj-lt"/>
                <a:cs typeface="Arial"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i-cms.linternaute.com/image_cms/original/1873821-luoyang-en-chi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8854"/>
            <a:ext cx="9144000" cy="6171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 y="6220589"/>
            <a:ext cx="9122963"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en-US" altLang="fr-FR" sz="1400" i="1" dirty="0">
                <a:solidFill>
                  <a:schemeClr val="bg1"/>
                </a:solidFill>
                <a:latin typeface="Calibri" pitchFamily="34" charset="0"/>
              </a:rPr>
              <a:t>LUOYANG </a:t>
            </a:r>
            <a:r>
              <a:rPr lang="en-US" altLang="fr-FR" sz="1400" i="1" dirty="0" err="1">
                <a:solidFill>
                  <a:schemeClr val="bg1"/>
                </a:solidFill>
                <a:latin typeface="Calibri" pitchFamily="34" charset="0"/>
              </a:rPr>
              <a:t>es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una</a:t>
            </a:r>
            <a:r>
              <a:rPr lang="en-US" altLang="fr-FR" sz="1400" i="1" dirty="0">
                <a:solidFill>
                  <a:schemeClr val="bg1"/>
                </a:solidFill>
                <a:latin typeface="Calibri" pitchFamily="34" charset="0"/>
              </a:rPr>
              <a:t> de </a:t>
            </a:r>
            <a:r>
              <a:rPr lang="en-US" altLang="fr-FR" sz="1400" i="1" dirty="0" err="1">
                <a:solidFill>
                  <a:schemeClr val="bg1"/>
                </a:solidFill>
                <a:latin typeface="Calibri" pitchFamily="34" charset="0"/>
              </a:rPr>
              <a:t>las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cuatro</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capitales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históricas</a:t>
            </a:r>
            <a:r>
              <a:rPr lang="en-US" altLang="fr-FR" sz="1400" i="1" dirty="0">
                <a:solidFill>
                  <a:schemeClr val="bg1"/>
                </a:solidFill>
                <a:latin typeface="Calibri" pitchFamily="34" charset="0"/>
              </a:rPr>
              <a:t> de China. </a:t>
            </a:r>
            <a:r>
              <a:rPr lang="es-ES" altLang="fr-FR" sz="1400" i="1" dirty="0" smtClean="0">
                <a:solidFill>
                  <a:schemeClr val="bg1"/>
                </a:solidFill>
                <a:latin typeface="Calibri" pitchFamily="34" charset="0"/>
              </a:rPr>
              <a:t>Fundada</a:t>
            </a:r>
            <a:r>
              <a:rPr lang="en-US" altLang="fr-FR" sz="1400" i="1" dirty="0" smtClean="0">
                <a:solidFill>
                  <a:schemeClr val="bg1"/>
                </a:solidFill>
                <a:latin typeface="Calibri" pitchFamily="34" charset="0"/>
              </a:rPr>
              <a:t> </a:t>
            </a:r>
            <a:r>
              <a:rPr lang="en-US" altLang="fr-FR" sz="1400" i="1" dirty="0">
                <a:solidFill>
                  <a:schemeClr val="bg1"/>
                </a:solidFill>
                <a:latin typeface="Calibri" pitchFamily="34" charset="0"/>
              </a:rPr>
              <a:t>en 2070  AC., un </a:t>
            </a:r>
            <a:r>
              <a:rPr lang="en-US" altLang="fr-FR" sz="1400" i="1" dirty="0" err="1">
                <a:solidFill>
                  <a:schemeClr val="bg1"/>
                </a:solidFill>
                <a:latin typeface="Calibri" pitchFamily="34" charset="0"/>
              </a:rPr>
              <a:t>milenio</a:t>
            </a:r>
            <a:r>
              <a:rPr lang="en-US" altLang="fr-FR" sz="1400" i="1" dirty="0">
                <a:solidFill>
                  <a:schemeClr val="bg1"/>
                </a:solidFill>
                <a:latin typeface="Calibri" pitchFamily="34" charset="0"/>
              </a:rPr>
              <a:t> antes de </a:t>
            </a:r>
            <a:r>
              <a:rPr lang="en-US" altLang="fr-FR" sz="1400" i="1" dirty="0" err="1">
                <a:solidFill>
                  <a:schemeClr val="bg1"/>
                </a:solidFill>
                <a:latin typeface="Calibri" pitchFamily="34" charset="0"/>
              </a:rPr>
              <a:t>Xi´lang</a:t>
            </a:r>
            <a:r>
              <a:rPr lang="en-US" altLang="fr-FR" sz="1400" i="1" dirty="0">
                <a:solidFill>
                  <a:schemeClr val="bg1"/>
                </a:solidFill>
                <a:latin typeface="Calibri" pitchFamily="34" charset="0"/>
              </a:rPr>
              <a:t> y </a:t>
            </a:r>
            <a:r>
              <a:rPr lang="en-US" altLang="fr-FR" sz="1400" i="1" dirty="0" err="1">
                <a:solidFill>
                  <a:schemeClr val="bg1"/>
                </a:solidFill>
                <a:latin typeface="Calibri" pitchFamily="34" charset="0"/>
              </a:rPr>
              <a:t>Beiging</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Hisatóricamente</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es</a:t>
            </a:r>
            <a:r>
              <a:rPr lang="en-US" altLang="fr-FR" sz="1400" i="1" dirty="0">
                <a:solidFill>
                  <a:schemeClr val="bg1"/>
                </a:solidFill>
                <a:latin typeface="Calibri" pitchFamily="34" charset="0"/>
              </a:rPr>
              <a:t> la </a:t>
            </a:r>
            <a:r>
              <a:rPr lang="en-US" altLang="fr-FR" sz="1400" i="1" dirty="0" err="1">
                <a:solidFill>
                  <a:schemeClr val="bg1"/>
                </a:solidFill>
                <a:latin typeface="Calibri" pitchFamily="34" charset="0"/>
              </a:rPr>
              <a:t>que</a:t>
            </a:r>
            <a:r>
              <a:rPr lang="en-US" altLang="fr-FR" sz="1400" i="1" dirty="0">
                <a:solidFill>
                  <a:schemeClr val="bg1"/>
                </a:solidFill>
                <a:latin typeface="Calibri" pitchFamily="34" charset="0"/>
              </a:rPr>
              <a:t> mas  </a:t>
            </a:r>
            <a:r>
              <a:rPr lang="en-US" altLang="fr-FR" sz="1400" i="1" dirty="0" err="1">
                <a:solidFill>
                  <a:schemeClr val="bg1"/>
                </a:solidFill>
                <a:latin typeface="Calibri" pitchFamily="34" charset="0"/>
              </a:rPr>
              <a:t>veces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fué</a:t>
            </a:r>
            <a:r>
              <a:rPr lang="en-US" altLang="fr-FR" sz="1400" i="1" dirty="0">
                <a:solidFill>
                  <a:schemeClr val="bg1"/>
                </a:solidFill>
                <a:latin typeface="Calibri" pitchFamily="34" charset="0"/>
              </a:rPr>
              <a:t> capital de China. </a:t>
            </a:r>
            <a:endParaRPr lang="fr-FR" altLang="fr-FR" sz="1400" i="1"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i-cms.linternaute.com/image_cms/original/1874058-luxor-en-egyp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21" y="1"/>
            <a:ext cx="9184321" cy="596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2647" y="6093296"/>
            <a:ext cx="9144000"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en-US" altLang="fr-FR" sz="1400" i="1" dirty="0">
                <a:solidFill>
                  <a:schemeClr val="bg1"/>
                </a:solidFill>
                <a:latin typeface="Calibri" pitchFamily="34" charset="0"/>
              </a:rPr>
              <a:t>LUXOR, </a:t>
            </a:r>
            <a:r>
              <a:rPr lang="en-US" altLang="fr-FR" sz="1400" i="1" dirty="0" err="1">
                <a:solidFill>
                  <a:schemeClr val="bg1"/>
                </a:solidFill>
                <a:latin typeface="Calibri" pitchFamily="34" charset="0"/>
              </a:rPr>
              <a:t>fundada</a:t>
            </a:r>
            <a:r>
              <a:rPr lang="en-US" altLang="fr-FR" sz="1400" i="1" dirty="0">
                <a:solidFill>
                  <a:schemeClr val="bg1"/>
                </a:solidFill>
                <a:latin typeface="Calibri" pitchFamily="34" charset="0"/>
              </a:rPr>
              <a:t> en 3200 AC </a:t>
            </a:r>
            <a:r>
              <a:rPr lang="en-US" altLang="fr-FR" sz="1400" i="1" dirty="0" err="1">
                <a:solidFill>
                  <a:schemeClr val="bg1"/>
                </a:solidFill>
                <a:latin typeface="Calibri" pitchFamily="34" charset="0"/>
              </a:rPr>
              <a:t>es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una</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bella</a:t>
            </a:r>
            <a:r>
              <a:rPr lang="en-US" altLang="fr-FR" sz="1400" i="1" dirty="0">
                <a:solidFill>
                  <a:schemeClr val="bg1"/>
                </a:solidFill>
                <a:latin typeface="Calibri" pitchFamily="34" charset="0"/>
              </a:rPr>
              <a:t> ciudad </a:t>
            </a:r>
            <a:r>
              <a:rPr lang="en-US" altLang="fr-FR" sz="1400" i="1" dirty="0" err="1">
                <a:solidFill>
                  <a:schemeClr val="bg1"/>
                </a:solidFill>
                <a:latin typeface="Calibri" pitchFamily="34" charset="0"/>
              </a:rPr>
              <a:t>egipcia</a:t>
            </a:r>
            <a:r>
              <a:rPr lang="en-US" altLang="fr-FR" sz="1400" i="1" dirty="0">
                <a:solidFill>
                  <a:schemeClr val="bg1"/>
                </a:solidFill>
                <a:latin typeface="Calibri" pitchFamily="34" charset="0"/>
              </a:rPr>
              <a:t> , </a:t>
            </a:r>
            <a:r>
              <a:rPr lang="en-US" altLang="fr-FR" sz="1400" i="1" dirty="0" err="1">
                <a:solidFill>
                  <a:schemeClr val="bg1"/>
                </a:solidFill>
                <a:latin typeface="Calibri" pitchFamily="34" charset="0"/>
              </a:rPr>
              <a:t>sobre</a:t>
            </a:r>
            <a:r>
              <a:rPr lang="en-US" altLang="fr-FR" sz="1400" i="1" dirty="0">
                <a:solidFill>
                  <a:schemeClr val="bg1"/>
                </a:solidFill>
                <a:latin typeface="Calibri" pitchFamily="34" charset="0"/>
              </a:rPr>
              <a:t> la </a:t>
            </a:r>
            <a:r>
              <a:rPr lang="en-US" altLang="fr-FR" sz="1400" i="1" dirty="0" err="1">
                <a:solidFill>
                  <a:schemeClr val="bg1"/>
                </a:solidFill>
                <a:latin typeface="Calibri" pitchFamily="34" charset="0"/>
              </a:rPr>
              <a:t>margen</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derecha</a:t>
            </a:r>
            <a:r>
              <a:rPr lang="en-US" altLang="fr-FR" sz="1400" i="1" dirty="0">
                <a:solidFill>
                  <a:schemeClr val="bg1"/>
                </a:solidFill>
                <a:latin typeface="Calibri" pitchFamily="34" charset="0"/>
              </a:rPr>
              <a:t> del </a:t>
            </a:r>
            <a:r>
              <a:rPr lang="en-US" altLang="fr-FR" sz="1400" i="1" dirty="0" err="1">
                <a:solidFill>
                  <a:schemeClr val="bg1"/>
                </a:solidFill>
                <a:latin typeface="Calibri" pitchFamily="34" charset="0"/>
              </a:rPr>
              <a:t>Nilo</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donde</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estaba</a:t>
            </a:r>
            <a:r>
              <a:rPr lang="en-US" altLang="fr-FR" sz="1400" i="1" dirty="0">
                <a:solidFill>
                  <a:schemeClr val="bg1"/>
                </a:solidFill>
                <a:latin typeface="Calibri" pitchFamily="34" charset="0"/>
              </a:rPr>
              <a:t> la </a:t>
            </a:r>
            <a:r>
              <a:rPr lang="en-US" altLang="fr-FR" sz="1400" i="1" dirty="0" err="1">
                <a:solidFill>
                  <a:schemeClr val="bg1"/>
                </a:solidFill>
                <a:latin typeface="Calibri" pitchFamily="34" charset="0"/>
              </a:rPr>
              <a:t>antigua</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Tebas</a:t>
            </a:r>
            <a:r>
              <a:rPr lang="en-US" altLang="fr-FR" sz="1400" i="1" dirty="0">
                <a:solidFill>
                  <a:schemeClr val="bg1"/>
                </a:solidFill>
                <a:latin typeface="Calibri" pitchFamily="34" charset="0"/>
              </a:rPr>
              <a:t>. Se </a:t>
            </a:r>
            <a:r>
              <a:rPr lang="en-US" altLang="fr-FR" sz="1400" i="1" dirty="0" err="1">
                <a:solidFill>
                  <a:schemeClr val="bg1"/>
                </a:solidFill>
                <a:latin typeface="Calibri" pitchFamily="34" charset="0"/>
              </a:rPr>
              <a:t>puede</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admirar</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aún</a:t>
            </a:r>
            <a:r>
              <a:rPr lang="en-US" altLang="fr-FR" sz="1400" i="1" dirty="0">
                <a:solidFill>
                  <a:schemeClr val="bg1"/>
                </a:solidFill>
                <a:latin typeface="Calibri" pitchFamily="34" charset="0"/>
              </a:rPr>
              <a:t> el </a:t>
            </a:r>
            <a:r>
              <a:rPr lang="es-ES" altLang="fr-FR" sz="1400" i="1" dirty="0" smtClean="0">
                <a:solidFill>
                  <a:schemeClr val="bg1"/>
                </a:solidFill>
                <a:latin typeface="Calibri" pitchFamily="34" charset="0"/>
              </a:rPr>
              <a:t>famoso</a:t>
            </a:r>
            <a:r>
              <a:rPr lang="en-US" altLang="fr-FR" sz="1400" i="1" dirty="0" smtClean="0">
                <a:solidFill>
                  <a:schemeClr val="bg1"/>
                </a:solidFill>
                <a:latin typeface="Calibri" pitchFamily="34" charset="0"/>
              </a:rPr>
              <a:t> </a:t>
            </a:r>
            <a:r>
              <a:rPr lang="es-ES" altLang="fr-FR" sz="1400" i="1" dirty="0" smtClean="0">
                <a:solidFill>
                  <a:schemeClr val="bg1"/>
                </a:solidFill>
                <a:latin typeface="Calibri" pitchFamily="34" charset="0"/>
              </a:rPr>
              <a:t>templo</a:t>
            </a:r>
            <a:r>
              <a:rPr lang="en-US" altLang="fr-FR" sz="1400" i="1" dirty="0" smtClean="0">
                <a:solidFill>
                  <a:schemeClr val="bg1"/>
                </a:solidFill>
                <a:latin typeface="Calibri" pitchFamily="34" charset="0"/>
              </a:rPr>
              <a:t> </a:t>
            </a:r>
            <a:r>
              <a:rPr lang="en-US" altLang="fr-FR" sz="1400" i="1" dirty="0">
                <a:solidFill>
                  <a:schemeClr val="bg1"/>
                </a:solidFill>
                <a:latin typeface="Calibri" pitchFamily="34" charset="0"/>
              </a:rPr>
              <a:t>y </a:t>
            </a:r>
            <a:r>
              <a:rPr lang="en-US" altLang="fr-FR" sz="1400" i="1" dirty="0" smtClean="0">
                <a:solidFill>
                  <a:schemeClr val="bg1"/>
                </a:solidFill>
                <a:latin typeface="Calibri" pitchFamily="34" charset="0"/>
              </a:rPr>
              <a:t>el </a:t>
            </a:r>
            <a:r>
              <a:rPr lang="es-ES" altLang="fr-FR" sz="1400" i="1" dirty="0" smtClean="0">
                <a:solidFill>
                  <a:schemeClr val="bg1"/>
                </a:solidFill>
                <a:latin typeface="Calibri" pitchFamily="34" charset="0"/>
              </a:rPr>
              <a:t>único</a:t>
            </a:r>
            <a:r>
              <a:rPr lang="en-US" altLang="fr-FR" sz="1400" i="1" dirty="0" smtClean="0">
                <a:solidFill>
                  <a:schemeClr val="bg1"/>
                </a:solidFill>
                <a:latin typeface="Calibri" pitchFamily="34" charset="0"/>
              </a:rPr>
              <a:t>  </a:t>
            </a:r>
            <a:r>
              <a:rPr lang="en-US" altLang="fr-FR" sz="1400" i="1" dirty="0" err="1">
                <a:solidFill>
                  <a:schemeClr val="bg1"/>
                </a:solidFill>
                <a:latin typeface="Calibri" pitchFamily="34" charset="0"/>
              </a:rPr>
              <a:t>obelisco</a:t>
            </a:r>
            <a:r>
              <a:rPr lang="en-US" altLang="fr-FR" sz="1400" i="1" dirty="0">
                <a:solidFill>
                  <a:schemeClr val="bg1"/>
                </a:solidFill>
                <a:latin typeface="Calibri" pitchFamily="34" charset="0"/>
              </a:rPr>
              <a:t>  restante.</a:t>
            </a:r>
            <a:endParaRPr lang="fr-FR" altLang="fr-FR" sz="1400" i="1"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i-cms.linternaute.com/image_cms/original/1873973-varanasi-benares-en-in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6" y="0"/>
            <a:ext cx="9154115" cy="6292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CuadroTexto"/>
          <p:cNvSpPr txBox="1"/>
          <p:nvPr/>
        </p:nvSpPr>
        <p:spPr>
          <a:xfrm>
            <a:off x="0" y="6165304"/>
            <a:ext cx="9133885" cy="738664"/>
          </a:xfrm>
          <a:prstGeom prst="rect">
            <a:avLst/>
          </a:prstGeom>
          <a:noFill/>
        </p:spPr>
        <p:txBody>
          <a:bodyPr wrap="square" rtlCol="0">
            <a:spAutoFit/>
          </a:bodyPr>
          <a:lstStyle/>
          <a:p>
            <a:pPr algn="ctr"/>
            <a:r>
              <a:rPr lang="es-ES" sz="1400" i="1" dirty="0" smtClean="0">
                <a:solidFill>
                  <a:schemeClr val="bg1"/>
                </a:solidFill>
                <a:latin typeface="+mn-lt"/>
              </a:rPr>
              <a:t>VARANASI, llamada también Benarés en India es una ciudad santa hindú, fundada en 1200 A.C. sobre la ribera del Ganges. Los peregrinos se bañan en el rio y  también creman los cadáveres de sus seres queridos y esparcen sus cenizas en el rio sagrado.</a:t>
            </a:r>
            <a:endParaRPr lang="es-ES" sz="1400" i="1" dirty="0">
              <a:solidFill>
                <a:schemeClr val="bg1"/>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i-cms.linternaute.com/image_cms/original/1874051-balkh-en-afghanist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25" y="1"/>
            <a:ext cx="9144000" cy="6125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4025" y="6125210"/>
            <a:ext cx="9144000"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en-US" altLang="fr-FR" sz="1400" i="1" dirty="0">
                <a:solidFill>
                  <a:schemeClr val="bg1"/>
                </a:solidFill>
                <a:latin typeface="Calibri" pitchFamily="34" charset="0"/>
              </a:rPr>
              <a:t>La  ciudad de  BALKH en </a:t>
            </a:r>
            <a:r>
              <a:rPr lang="en-US" altLang="fr-FR" sz="1400" i="1" dirty="0" err="1">
                <a:solidFill>
                  <a:schemeClr val="bg1"/>
                </a:solidFill>
                <a:latin typeface="Calibri" pitchFamily="34" charset="0"/>
              </a:rPr>
              <a:t>Afganistan</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fué</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fundada</a:t>
            </a:r>
            <a:r>
              <a:rPr lang="en-US" altLang="fr-FR" sz="1400" i="1" dirty="0">
                <a:solidFill>
                  <a:schemeClr val="bg1"/>
                </a:solidFill>
                <a:latin typeface="Calibri" pitchFamily="34" charset="0"/>
              </a:rPr>
              <a:t> en 1600 AC.. Ha </a:t>
            </a:r>
            <a:r>
              <a:rPr lang="en-US" altLang="fr-FR" sz="1400" i="1" dirty="0" err="1">
                <a:solidFill>
                  <a:schemeClr val="bg1"/>
                </a:solidFill>
                <a:latin typeface="Calibri" pitchFamily="34" charset="0"/>
              </a:rPr>
              <a:t>albergado</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decenas</a:t>
            </a:r>
            <a:r>
              <a:rPr lang="en-US" altLang="fr-FR" sz="1400" i="1" dirty="0">
                <a:solidFill>
                  <a:schemeClr val="bg1"/>
                </a:solidFill>
                <a:latin typeface="Calibri" pitchFamily="34" charset="0"/>
              </a:rPr>
              <a:t>  de  </a:t>
            </a:r>
            <a:r>
              <a:rPr lang="en-US" altLang="fr-FR" sz="1400" i="1" dirty="0" err="1">
                <a:solidFill>
                  <a:schemeClr val="bg1"/>
                </a:solidFill>
                <a:latin typeface="Calibri" pitchFamily="34" charset="0"/>
              </a:rPr>
              <a:t>monasterios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budistas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como</a:t>
            </a:r>
            <a:r>
              <a:rPr lang="en-US" altLang="fr-FR" sz="1400" i="1" dirty="0">
                <a:solidFill>
                  <a:schemeClr val="bg1"/>
                </a:solidFill>
                <a:latin typeface="Calibri" pitchFamily="34" charset="0"/>
              </a:rPr>
              <a:t>  lo  </a:t>
            </a:r>
            <a:r>
              <a:rPr lang="en-US" altLang="fr-FR" sz="1400" i="1" dirty="0" err="1">
                <a:solidFill>
                  <a:schemeClr val="bg1"/>
                </a:solidFill>
                <a:latin typeface="Calibri" pitchFamily="34" charset="0"/>
              </a:rPr>
              <a:t>demuestran</a:t>
            </a:r>
            <a:r>
              <a:rPr lang="en-US" altLang="fr-FR" sz="1400" i="1" dirty="0">
                <a:solidFill>
                  <a:schemeClr val="bg1"/>
                </a:solidFill>
                <a:latin typeface="Calibri" pitchFamily="34" charset="0"/>
              </a:rPr>
              <a:t>  los </a:t>
            </a:r>
            <a:r>
              <a:rPr lang="en-US" altLang="fr-FR" sz="1400" i="1" dirty="0" err="1">
                <a:solidFill>
                  <a:schemeClr val="bg1"/>
                </a:solidFill>
                <a:latin typeface="Calibri" pitchFamily="34" charset="0"/>
              </a:rPr>
              <a:t>testimonnios</a:t>
            </a:r>
            <a:r>
              <a:rPr lang="en-US" altLang="fr-FR" sz="1400" i="1" dirty="0">
                <a:solidFill>
                  <a:schemeClr val="bg1"/>
                </a:solidFill>
                <a:latin typeface="Calibri" pitchFamily="34" charset="0"/>
              </a:rPr>
              <a:t>  de los </a:t>
            </a:r>
            <a:r>
              <a:rPr lang="en-US" altLang="fr-FR" sz="1400" i="1" dirty="0" err="1">
                <a:solidFill>
                  <a:schemeClr val="bg1"/>
                </a:solidFill>
                <a:latin typeface="Calibri" pitchFamily="34" charset="0"/>
              </a:rPr>
              <a:t>primeros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años</a:t>
            </a:r>
            <a:r>
              <a:rPr lang="en-US" altLang="fr-FR" sz="1400" i="1" dirty="0">
                <a:solidFill>
                  <a:schemeClr val="bg1"/>
                </a:solidFill>
                <a:latin typeface="Calibri" pitchFamily="34" charset="0"/>
              </a:rPr>
              <a:t> del 7º  </a:t>
            </a:r>
            <a:r>
              <a:rPr lang="en-US" altLang="fr-FR" sz="1400" i="1" dirty="0" err="1">
                <a:solidFill>
                  <a:schemeClr val="bg1"/>
                </a:solidFill>
                <a:latin typeface="Calibri" pitchFamily="34" charset="0"/>
              </a:rPr>
              <a:t>siglo</a:t>
            </a:r>
            <a:r>
              <a:rPr lang="en-US" altLang="fr-FR" sz="1400" i="1" dirty="0">
                <a:solidFill>
                  <a:schemeClr val="bg1"/>
                </a:solidFill>
                <a:latin typeface="Calibri" pitchFamily="34" charset="0"/>
              </a:rPr>
              <a:t> AC.    </a:t>
            </a:r>
            <a:endParaRPr lang="fr-FR" altLang="fr-FR" sz="1400" i="1"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i-cms.linternaute.com/image_cms/original/1874064-cholula-au-mexiqu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2" y="-897960"/>
            <a:ext cx="9144000" cy="7176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0" y="6278747"/>
            <a:ext cx="9144000"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en-US" altLang="fr-FR" sz="1400" i="1" dirty="0">
                <a:solidFill>
                  <a:schemeClr val="bg1"/>
                </a:solidFill>
                <a:latin typeface="Calibri" pitchFamily="34" charset="0"/>
              </a:rPr>
              <a:t>La ciudad de </a:t>
            </a:r>
            <a:r>
              <a:rPr lang="en-US" altLang="fr-FR" sz="1400" i="1" dirty="0" smtClean="0">
                <a:solidFill>
                  <a:schemeClr val="bg1"/>
                </a:solidFill>
                <a:latin typeface="Calibri" pitchFamily="34" charset="0"/>
              </a:rPr>
              <a:t>CHOLULA </a:t>
            </a:r>
            <a:r>
              <a:rPr lang="en-US" altLang="fr-FR" sz="1400" i="1" dirty="0">
                <a:solidFill>
                  <a:schemeClr val="bg1"/>
                </a:solidFill>
                <a:latin typeface="Calibri" pitchFamily="34" charset="0"/>
              </a:rPr>
              <a:t>en México </a:t>
            </a:r>
            <a:r>
              <a:rPr lang="en-US" altLang="fr-FR" sz="1400" i="1" dirty="0" err="1" smtClean="0">
                <a:solidFill>
                  <a:schemeClr val="bg1"/>
                </a:solidFill>
                <a:latin typeface="Calibri" pitchFamily="34" charset="0"/>
              </a:rPr>
              <a:t>es</a:t>
            </a:r>
            <a:r>
              <a:rPr lang="en-US" altLang="fr-FR" sz="1400" i="1" dirty="0" smtClean="0">
                <a:solidFill>
                  <a:schemeClr val="bg1"/>
                </a:solidFill>
                <a:latin typeface="Calibri" pitchFamily="34" charset="0"/>
              </a:rPr>
              <a:t> </a:t>
            </a:r>
            <a:r>
              <a:rPr lang="en-US" altLang="fr-FR" sz="1400" i="1" dirty="0">
                <a:solidFill>
                  <a:schemeClr val="bg1"/>
                </a:solidFill>
                <a:latin typeface="Calibri" pitchFamily="34" charset="0"/>
              </a:rPr>
              <a:t>la ciudad </a:t>
            </a:r>
            <a:r>
              <a:rPr lang="en-US" altLang="fr-FR" sz="1400" i="1" dirty="0" smtClean="0">
                <a:solidFill>
                  <a:schemeClr val="bg1"/>
                </a:solidFill>
                <a:latin typeface="Calibri" pitchFamily="34" charset="0"/>
              </a:rPr>
              <a:t>mas </a:t>
            </a:r>
            <a:r>
              <a:rPr lang="en-US" altLang="fr-FR" sz="1400" i="1" dirty="0" err="1">
                <a:solidFill>
                  <a:schemeClr val="bg1"/>
                </a:solidFill>
                <a:latin typeface="Calibri" pitchFamily="34" charset="0"/>
              </a:rPr>
              <a:t>vieja</a:t>
            </a:r>
            <a:r>
              <a:rPr lang="en-US" altLang="fr-FR" sz="1400" i="1" dirty="0">
                <a:solidFill>
                  <a:schemeClr val="bg1"/>
                </a:solidFill>
                <a:latin typeface="Calibri" pitchFamily="34" charset="0"/>
              </a:rPr>
              <a:t> </a:t>
            </a:r>
            <a:r>
              <a:rPr lang="en-US" altLang="fr-FR" sz="1400" i="1" dirty="0" smtClean="0">
                <a:solidFill>
                  <a:schemeClr val="bg1"/>
                </a:solidFill>
                <a:latin typeface="Calibri" pitchFamily="34" charset="0"/>
              </a:rPr>
              <a:t>de </a:t>
            </a:r>
            <a:r>
              <a:rPr lang="en-US" altLang="fr-FR" sz="1400" i="1" dirty="0" err="1" smtClean="0">
                <a:solidFill>
                  <a:schemeClr val="bg1"/>
                </a:solidFill>
                <a:latin typeface="Calibri" pitchFamily="34" charset="0"/>
              </a:rPr>
              <a:t>América</a:t>
            </a:r>
            <a:r>
              <a:rPr lang="en-US" altLang="fr-FR" sz="1400" i="1" dirty="0">
                <a:solidFill>
                  <a:schemeClr val="bg1"/>
                </a:solidFill>
                <a:latin typeface="Calibri" pitchFamily="34" charset="0"/>
              </a:rPr>
              <a:t>, </a:t>
            </a:r>
            <a:r>
              <a:rPr lang="en-US" altLang="fr-FR" sz="1400" i="1" dirty="0" err="1" smtClean="0">
                <a:solidFill>
                  <a:schemeClr val="bg1"/>
                </a:solidFill>
                <a:latin typeface="Calibri" pitchFamily="34" charset="0"/>
              </a:rPr>
              <a:t>fundada</a:t>
            </a:r>
            <a:r>
              <a:rPr lang="en-US" altLang="fr-FR" sz="1400" i="1" dirty="0" smtClean="0">
                <a:solidFill>
                  <a:schemeClr val="bg1"/>
                </a:solidFill>
                <a:latin typeface="Calibri" pitchFamily="34" charset="0"/>
              </a:rPr>
              <a:t> en </a:t>
            </a:r>
            <a:r>
              <a:rPr lang="en-US" altLang="fr-FR" sz="1400" i="1" dirty="0">
                <a:solidFill>
                  <a:schemeClr val="bg1"/>
                </a:solidFill>
                <a:latin typeface="Calibri" pitchFamily="34" charset="0"/>
              </a:rPr>
              <a:t>el  2º </a:t>
            </a:r>
            <a:r>
              <a:rPr lang="en-US" altLang="fr-FR" sz="1400" i="1" dirty="0" err="1">
                <a:solidFill>
                  <a:schemeClr val="bg1"/>
                </a:solidFill>
                <a:latin typeface="Calibri" pitchFamily="34" charset="0"/>
              </a:rPr>
              <a:t>milenio</a:t>
            </a:r>
            <a:r>
              <a:rPr lang="en-US" altLang="fr-FR" sz="1400" i="1" dirty="0">
                <a:solidFill>
                  <a:schemeClr val="bg1"/>
                </a:solidFill>
                <a:latin typeface="Calibri" pitchFamily="34" charset="0"/>
              </a:rPr>
              <a:t> AC., </a:t>
            </a:r>
            <a:r>
              <a:rPr lang="en-US" altLang="fr-FR" sz="1400" i="1" dirty="0" err="1" smtClean="0">
                <a:solidFill>
                  <a:schemeClr val="bg1"/>
                </a:solidFill>
                <a:latin typeface="Calibri" pitchFamily="34" charset="0"/>
              </a:rPr>
              <a:t>cuando</a:t>
            </a:r>
            <a:r>
              <a:rPr lang="en-US" altLang="fr-FR" sz="1400" i="1" dirty="0" smtClean="0">
                <a:solidFill>
                  <a:schemeClr val="bg1"/>
                </a:solidFill>
                <a:latin typeface="Calibri" pitchFamily="34" charset="0"/>
              </a:rPr>
              <a:t> en México era el </a:t>
            </a:r>
            <a:r>
              <a:rPr lang="en-US" altLang="fr-FR" sz="1400" i="1" dirty="0" err="1" smtClean="0">
                <a:solidFill>
                  <a:schemeClr val="bg1"/>
                </a:solidFill>
                <a:latin typeface="Calibri" pitchFamily="34" charset="0"/>
              </a:rPr>
              <a:t>año</a:t>
            </a:r>
            <a:r>
              <a:rPr lang="en-US" altLang="fr-FR" sz="1400" i="1" dirty="0" smtClean="0">
                <a:solidFill>
                  <a:schemeClr val="bg1"/>
                </a:solidFill>
                <a:latin typeface="Calibri" pitchFamily="34" charset="0"/>
              </a:rPr>
              <a:t> </a:t>
            </a:r>
            <a:r>
              <a:rPr lang="en-US" altLang="fr-FR" sz="1400" i="1" dirty="0">
                <a:solidFill>
                  <a:schemeClr val="bg1"/>
                </a:solidFill>
                <a:latin typeface="Calibri" pitchFamily="34" charset="0"/>
              </a:rPr>
              <a:t>1325! </a:t>
            </a:r>
            <a:r>
              <a:rPr lang="en-US" altLang="fr-FR" sz="1400" i="1" dirty="0" err="1" smtClean="0">
                <a:solidFill>
                  <a:schemeClr val="bg1"/>
                </a:solidFill>
                <a:latin typeface="Calibri" pitchFamily="34" charset="0"/>
              </a:rPr>
              <a:t>Está</a:t>
            </a:r>
            <a:r>
              <a:rPr lang="en-US" altLang="fr-FR" sz="1400" i="1" dirty="0" smtClean="0">
                <a:solidFill>
                  <a:schemeClr val="bg1"/>
                </a:solidFill>
                <a:latin typeface="Calibri" pitchFamily="34" charset="0"/>
              </a:rPr>
              <a:t> </a:t>
            </a:r>
            <a:r>
              <a:rPr lang="en-US" altLang="fr-FR" sz="1400" i="1" dirty="0">
                <a:solidFill>
                  <a:schemeClr val="bg1"/>
                </a:solidFill>
                <a:latin typeface="Calibri" pitchFamily="34" charset="0"/>
              </a:rPr>
              <a:t>a </a:t>
            </a:r>
            <a:r>
              <a:rPr lang="en-US" altLang="fr-FR" sz="1400" i="1" dirty="0" smtClean="0">
                <a:solidFill>
                  <a:schemeClr val="bg1"/>
                </a:solidFill>
                <a:latin typeface="Calibri" pitchFamily="34" charset="0"/>
              </a:rPr>
              <a:t>2000 metros </a:t>
            </a:r>
            <a:r>
              <a:rPr lang="en-US" altLang="fr-FR" sz="1400" i="1" dirty="0" err="1" smtClean="0">
                <a:solidFill>
                  <a:schemeClr val="bg1"/>
                </a:solidFill>
                <a:latin typeface="Calibri" pitchFamily="34" charset="0"/>
              </a:rPr>
              <a:t>sobre</a:t>
            </a:r>
            <a:r>
              <a:rPr lang="en-US" altLang="fr-FR" sz="1400" i="1" dirty="0" smtClean="0">
                <a:solidFill>
                  <a:schemeClr val="bg1"/>
                </a:solidFill>
                <a:latin typeface="Calibri" pitchFamily="34" charset="0"/>
              </a:rPr>
              <a:t> el </a:t>
            </a:r>
            <a:r>
              <a:rPr lang="en-US" altLang="fr-FR" sz="1400" i="1" dirty="0" err="1" smtClean="0">
                <a:solidFill>
                  <a:schemeClr val="bg1"/>
                </a:solidFill>
                <a:latin typeface="Calibri" pitchFamily="34" charset="0"/>
              </a:rPr>
              <a:t>nivel</a:t>
            </a:r>
            <a:r>
              <a:rPr lang="en-US" altLang="fr-FR" sz="1400" i="1" dirty="0" smtClean="0">
                <a:solidFill>
                  <a:schemeClr val="bg1"/>
                </a:solidFill>
                <a:latin typeface="Calibri" pitchFamily="34" charset="0"/>
              </a:rPr>
              <a:t> del mar al </a:t>
            </a:r>
            <a:r>
              <a:rPr lang="en-US" altLang="fr-FR" sz="1400" i="1" dirty="0" err="1" smtClean="0">
                <a:solidFill>
                  <a:schemeClr val="bg1"/>
                </a:solidFill>
                <a:latin typeface="Calibri" pitchFamily="34" charset="0"/>
              </a:rPr>
              <a:t>pié</a:t>
            </a:r>
            <a:r>
              <a:rPr lang="en-US" altLang="fr-FR" sz="1400" i="1" dirty="0" smtClean="0">
                <a:solidFill>
                  <a:schemeClr val="bg1"/>
                </a:solidFill>
                <a:latin typeface="Calibri" pitchFamily="34" charset="0"/>
              </a:rPr>
              <a:t> de un </a:t>
            </a:r>
            <a:r>
              <a:rPr lang="en-US" altLang="fr-FR" sz="1400" i="1" dirty="0" err="1" smtClean="0">
                <a:solidFill>
                  <a:schemeClr val="bg1"/>
                </a:solidFill>
                <a:latin typeface="Calibri" pitchFamily="34" charset="0"/>
              </a:rPr>
              <a:t>volcán</a:t>
            </a:r>
            <a:r>
              <a:rPr lang="en-US" altLang="fr-FR" sz="1400" i="1" dirty="0" smtClean="0">
                <a:solidFill>
                  <a:schemeClr val="bg1"/>
                </a:solidFill>
                <a:latin typeface="Calibri" pitchFamily="34" charset="0"/>
              </a:rPr>
              <a:t> </a:t>
            </a:r>
            <a:r>
              <a:rPr lang="en-US" altLang="fr-FR" sz="1400" i="1" dirty="0" err="1" smtClean="0">
                <a:solidFill>
                  <a:schemeClr val="bg1"/>
                </a:solidFill>
                <a:latin typeface="Calibri" pitchFamily="34" charset="0"/>
              </a:rPr>
              <a:t>activo</a:t>
            </a:r>
            <a:r>
              <a:rPr lang="en-US" altLang="fr-FR" sz="1400" i="1" dirty="0" smtClean="0">
                <a:solidFill>
                  <a:schemeClr val="bg1"/>
                </a:solidFill>
                <a:latin typeface="Calibri" pitchFamily="34" charset="0"/>
              </a:rPr>
              <a:t>.</a:t>
            </a:r>
            <a:endParaRPr lang="fr-FR" altLang="fr-FR" sz="1400" i="1"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i-cms.linternaute.com/image_cms/original/1873843-jericho-en-cisjordan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76" y="9600"/>
            <a:ext cx="9172876" cy="6177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28876" y="6187127"/>
            <a:ext cx="9172876"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0803" tIns="50402" rIns="100803" bIns="50402">
            <a:spAutoFit/>
          </a:bodyPr>
          <a:lstStyle/>
          <a:p>
            <a:pPr algn="ctr"/>
            <a:r>
              <a:rPr lang="en-US" altLang="fr-FR" sz="1400" i="1" dirty="0">
                <a:solidFill>
                  <a:schemeClr val="bg1"/>
                </a:solidFill>
                <a:latin typeface="Calibri" pitchFamily="34" charset="0"/>
              </a:rPr>
              <a:t>Los </a:t>
            </a:r>
            <a:r>
              <a:rPr lang="en-US" altLang="fr-FR" sz="1400" i="1" dirty="0" err="1">
                <a:solidFill>
                  <a:schemeClr val="bg1"/>
                </a:solidFill>
                <a:latin typeface="Calibri" pitchFamily="34" charset="0"/>
              </a:rPr>
              <a:t>cimientos</a:t>
            </a:r>
            <a:r>
              <a:rPr lang="en-US" altLang="fr-FR" sz="1400" i="1" dirty="0">
                <a:solidFill>
                  <a:schemeClr val="bg1"/>
                </a:solidFill>
                <a:latin typeface="Calibri" pitchFamily="34" charset="0"/>
              </a:rPr>
              <a:t>  </a:t>
            </a:r>
            <a:r>
              <a:rPr lang="en-US" altLang="fr-FR" sz="1400" i="1" dirty="0" err="1">
                <a:solidFill>
                  <a:schemeClr val="bg1"/>
                </a:solidFill>
                <a:latin typeface="Calibri" pitchFamily="34" charset="0"/>
              </a:rPr>
              <a:t>originales</a:t>
            </a:r>
            <a:r>
              <a:rPr lang="en-US" altLang="fr-FR" sz="1400" i="1" dirty="0">
                <a:solidFill>
                  <a:schemeClr val="bg1"/>
                </a:solidFill>
                <a:latin typeface="Calibri" pitchFamily="34" charset="0"/>
              </a:rPr>
              <a:t> de </a:t>
            </a:r>
            <a:r>
              <a:rPr lang="en-US" altLang="fr-FR" sz="1400" i="1" dirty="0" smtClean="0">
                <a:solidFill>
                  <a:schemeClr val="bg1"/>
                </a:solidFill>
                <a:latin typeface="Calibri" pitchFamily="34" charset="0"/>
              </a:rPr>
              <a:t>GERICO </a:t>
            </a:r>
            <a:r>
              <a:rPr lang="en-US" altLang="fr-FR" sz="1400" i="1" dirty="0">
                <a:solidFill>
                  <a:schemeClr val="bg1"/>
                </a:solidFill>
                <a:latin typeface="Calibri" pitchFamily="34" charset="0"/>
              </a:rPr>
              <a:t>son del </a:t>
            </a:r>
            <a:r>
              <a:rPr lang="en-US" altLang="fr-FR" sz="1400" i="1" dirty="0" smtClean="0">
                <a:solidFill>
                  <a:schemeClr val="bg1"/>
                </a:solidFill>
                <a:latin typeface="Calibri" pitchFamily="34" charset="0"/>
              </a:rPr>
              <a:t>9,000 </a:t>
            </a:r>
            <a:r>
              <a:rPr lang="en-US" altLang="fr-FR" sz="1400" i="1" dirty="0">
                <a:solidFill>
                  <a:schemeClr val="bg1"/>
                </a:solidFill>
                <a:latin typeface="Calibri" pitchFamily="34" charset="0"/>
              </a:rPr>
              <a:t>AC. </a:t>
            </a:r>
            <a:r>
              <a:rPr lang="en-US" altLang="fr-FR" sz="1400" i="1" dirty="0" err="1" smtClean="0">
                <a:solidFill>
                  <a:schemeClr val="bg1"/>
                </a:solidFill>
                <a:latin typeface="Calibri" pitchFamily="34" charset="0"/>
              </a:rPr>
              <a:t>Excavaciones</a:t>
            </a:r>
            <a:r>
              <a:rPr lang="en-US" altLang="fr-FR" sz="1400" i="1" dirty="0" smtClean="0">
                <a:solidFill>
                  <a:schemeClr val="bg1"/>
                </a:solidFill>
                <a:latin typeface="Calibri" pitchFamily="34" charset="0"/>
              </a:rPr>
              <a:t> </a:t>
            </a:r>
            <a:r>
              <a:rPr lang="en-US" altLang="fr-FR" sz="1400" i="1" dirty="0" err="1" smtClean="0">
                <a:solidFill>
                  <a:schemeClr val="bg1"/>
                </a:solidFill>
                <a:latin typeface="Calibri" pitchFamily="34" charset="0"/>
              </a:rPr>
              <a:t>arqueológicas</a:t>
            </a:r>
            <a:r>
              <a:rPr lang="en-US" altLang="fr-FR" sz="1400" i="1" dirty="0" smtClean="0">
                <a:solidFill>
                  <a:schemeClr val="bg1"/>
                </a:solidFill>
                <a:latin typeface="Calibri" pitchFamily="34" charset="0"/>
              </a:rPr>
              <a:t> </a:t>
            </a:r>
            <a:r>
              <a:rPr lang="en-US" altLang="fr-FR" sz="1400" i="1" dirty="0" err="1" smtClean="0">
                <a:solidFill>
                  <a:schemeClr val="bg1"/>
                </a:solidFill>
                <a:latin typeface="Calibri" pitchFamily="34" charset="0"/>
              </a:rPr>
              <a:t>revelaron</a:t>
            </a:r>
            <a:r>
              <a:rPr lang="en-US" altLang="fr-FR" sz="1400" i="1" dirty="0" smtClean="0">
                <a:solidFill>
                  <a:schemeClr val="bg1"/>
                </a:solidFill>
                <a:latin typeface="Calibri" pitchFamily="34" charset="0"/>
              </a:rPr>
              <a:t> </a:t>
            </a:r>
            <a:r>
              <a:rPr lang="en-US" altLang="fr-FR" sz="1400" i="1" dirty="0" err="1" smtClean="0">
                <a:solidFill>
                  <a:schemeClr val="bg1"/>
                </a:solidFill>
                <a:latin typeface="Calibri" pitchFamily="34" charset="0"/>
              </a:rPr>
              <a:t>veinte</a:t>
            </a:r>
            <a:r>
              <a:rPr lang="en-US" altLang="fr-FR" sz="1400" i="1" dirty="0" smtClean="0">
                <a:solidFill>
                  <a:schemeClr val="bg1"/>
                </a:solidFill>
                <a:latin typeface="Calibri" pitchFamily="34" charset="0"/>
              </a:rPr>
              <a:t> </a:t>
            </a:r>
            <a:r>
              <a:rPr lang="en-US" altLang="fr-FR" sz="1400" i="1" dirty="0" err="1" smtClean="0">
                <a:solidFill>
                  <a:schemeClr val="bg1"/>
                </a:solidFill>
                <a:latin typeface="Calibri" pitchFamily="34" charset="0"/>
              </a:rPr>
              <a:t>antiguas</a:t>
            </a:r>
            <a:r>
              <a:rPr lang="en-US" altLang="fr-FR" sz="1400" i="1" dirty="0">
                <a:solidFill>
                  <a:schemeClr val="bg1"/>
                </a:solidFill>
                <a:latin typeface="Calibri" pitchFamily="34" charset="0"/>
              </a:rPr>
              <a:t> </a:t>
            </a:r>
            <a:r>
              <a:rPr lang="en-US" altLang="fr-FR" sz="1400" i="1" dirty="0" err="1" smtClean="0">
                <a:solidFill>
                  <a:schemeClr val="bg1"/>
                </a:solidFill>
                <a:latin typeface="Calibri" pitchFamily="34" charset="0"/>
              </a:rPr>
              <a:t>instituciones</a:t>
            </a:r>
            <a:r>
              <a:rPr lang="en-US" altLang="fr-FR" sz="1400" i="1" dirty="0" smtClean="0">
                <a:solidFill>
                  <a:schemeClr val="bg1"/>
                </a:solidFill>
                <a:latin typeface="Calibri" pitchFamily="34" charset="0"/>
              </a:rPr>
              <a:t> </a:t>
            </a:r>
            <a:r>
              <a:rPr lang="en-US" altLang="fr-FR" sz="1400" i="1" dirty="0" err="1" smtClean="0">
                <a:solidFill>
                  <a:schemeClr val="bg1"/>
                </a:solidFill>
                <a:latin typeface="Calibri" pitchFamily="34" charset="0"/>
              </a:rPr>
              <a:t>bíblicas</a:t>
            </a:r>
            <a:r>
              <a:rPr lang="en-US" altLang="fr-FR" sz="1400" i="1" dirty="0">
                <a:solidFill>
                  <a:schemeClr val="bg1"/>
                </a:solidFill>
                <a:latin typeface="Calibri" pitchFamily="34" charset="0"/>
              </a:rPr>
              <a:t>. </a:t>
            </a:r>
            <a:r>
              <a:rPr lang="en-US" altLang="fr-FR" sz="1400" i="1" dirty="0" err="1" smtClean="0">
                <a:solidFill>
                  <a:schemeClr val="bg1"/>
                </a:solidFill>
                <a:latin typeface="Calibri" pitchFamily="34" charset="0"/>
              </a:rPr>
              <a:t>Actualmente</a:t>
            </a:r>
            <a:r>
              <a:rPr lang="en-US" altLang="fr-FR" sz="1400" i="1" dirty="0" smtClean="0">
                <a:solidFill>
                  <a:schemeClr val="bg1"/>
                </a:solidFill>
                <a:latin typeface="Calibri" pitchFamily="34" charset="0"/>
              </a:rPr>
              <a:t> </a:t>
            </a:r>
            <a:r>
              <a:rPr lang="en-US" altLang="fr-FR" sz="1400" i="1" dirty="0" err="1" smtClean="0">
                <a:solidFill>
                  <a:schemeClr val="bg1"/>
                </a:solidFill>
                <a:latin typeface="Calibri" pitchFamily="34" charset="0"/>
              </a:rPr>
              <a:t>tiene</a:t>
            </a:r>
            <a:r>
              <a:rPr lang="en-US" altLang="fr-FR" sz="1400" i="1" dirty="0" smtClean="0">
                <a:solidFill>
                  <a:schemeClr val="bg1"/>
                </a:solidFill>
                <a:latin typeface="Calibri" pitchFamily="34" charset="0"/>
              </a:rPr>
              <a:t> </a:t>
            </a:r>
            <a:r>
              <a:rPr lang="en-US" altLang="fr-FR" sz="1400" i="1" dirty="0" err="1">
                <a:solidFill>
                  <a:schemeClr val="bg1"/>
                </a:solidFill>
                <a:latin typeface="Calibri" pitchFamily="34" charset="0"/>
              </a:rPr>
              <a:t>cerca</a:t>
            </a:r>
            <a:r>
              <a:rPr lang="en-US" altLang="fr-FR" sz="1400" i="1" dirty="0">
                <a:solidFill>
                  <a:schemeClr val="bg1"/>
                </a:solidFill>
                <a:latin typeface="Calibri" pitchFamily="34" charset="0"/>
              </a:rPr>
              <a:t> </a:t>
            </a:r>
            <a:r>
              <a:rPr lang="en-US" altLang="fr-FR" sz="1400" i="1" dirty="0" smtClean="0">
                <a:solidFill>
                  <a:schemeClr val="bg1"/>
                </a:solidFill>
                <a:latin typeface="Calibri" pitchFamily="34" charset="0"/>
              </a:rPr>
              <a:t>de 27,000 </a:t>
            </a:r>
            <a:r>
              <a:rPr lang="en-US" altLang="fr-FR" sz="1400" i="1" dirty="0" err="1" smtClean="0">
                <a:solidFill>
                  <a:schemeClr val="bg1"/>
                </a:solidFill>
                <a:latin typeface="Calibri" pitchFamily="34" charset="0"/>
              </a:rPr>
              <a:t>habitantes</a:t>
            </a:r>
            <a:r>
              <a:rPr lang="en-US" altLang="fr-FR" sz="1400" i="1" dirty="0">
                <a:solidFill>
                  <a:schemeClr val="bg1"/>
                </a:solidFill>
                <a:latin typeface="Calibri" pitchFamily="34" charset="0"/>
              </a:rPr>
              <a:t>.  </a:t>
            </a:r>
            <a:endParaRPr lang="fr-FR" altLang="fr-FR" sz="1400"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i-cms.linternaute.com/image_cms/original/1873900-jerusalem-en-isra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6" y="-41435"/>
            <a:ext cx="9144000" cy="6278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0" y="6278747"/>
            <a:ext cx="9144000"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it-IT" altLang="it-IT" sz="1400" i="1" dirty="0">
                <a:solidFill>
                  <a:schemeClr val="bg1"/>
                </a:solidFill>
                <a:latin typeface="Calibri" pitchFamily="34" charset="0"/>
              </a:rPr>
              <a:t>JERUSALEM </a:t>
            </a:r>
            <a:r>
              <a:rPr lang="it-IT" altLang="it-IT" sz="1400" i="1" dirty="0" smtClean="0">
                <a:solidFill>
                  <a:schemeClr val="bg1"/>
                </a:solidFill>
                <a:latin typeface="Calibri" pitchFamily="34" charset="0"/>
              </a:rPr>
              <a:t>ocupa un lugar de </a:t>
            </a:r>
            <a:r>
              <a:rPr lang="it-IT" altLang="it-IT" sz="1400" i="1" dirty="0">
                <a:solidFill>
                  <a:schemeClr val="bg1"/>
                </a:solidFill>
                <a:latin typeface="Calibri" pitchFamily="34" charset="0"/>
              </a:rPr>
              <a:t>primer </a:t>
            </a:r>
            <a:r>
              <a:rPr lang="it-IT" altLang="it-IT" sz="1400" i="1" dirty="0" smtClean="0">
                <a:solidFill>
                  <a:schemeClr val="bg1"/>
                </a:solidFill>
                <a:latin typeface="Calibri" pitchFamily="34" charset="0"/>
              </a:rPr>
              <a:t>plano en Medio </a:t>
            </a:r>
            <a:r>
              <a:rPr lang="it-IT" altLang="it-IT" sz="1400" i="1" dirty="0">
                <a:solidFill>
                  <a:schemeClr val="bg1"/>
                </a:solidFill>
                <a:latin typeface="Calibri" pitchFamily="34" charset="0"/>
              </a:rPr>
              <a:t>Oriente </a:t>
            </a:r>
            <a:r>
              <a:rPr lang="it-IT" altLang="it-IT" sz="1400" i="1" dirty="0" smtClean="0">
                <a:solidFill>
                  <a:schemeClr val="bg1"/>
                </a:solidFill>
                <a:latin typeface="Calibri" pitchFamily="34" charset="0"/>
              </a:rPr>
              <a:t>por </a:t>
            </a:r>
            <a:r>
              <a:rPr lang="it-IT" altLang="it-IT" sz="1400" i="1" dirty="0">
                <a:solidFill>
                  <a:schemeClr val="bg1"/>
                </a:solidFill>
                <a:latin typeface="Calibri" pitchFamily="34" charset="0"/>
              </a:rPr>
              <a:t>las tres </a:t>
            </a:r>
            <a:r>
              <a:rPr lang="it-IT" altLang="it-IT" sz="1400" i="1" dirty="0" smtClean="0">
                <a:solidFill>
                  <a:schemeClr val="bg1"/>
                </a:solidFill>
                <a:latin typeface="Calibri" pitchFamily="34" charset="0"/>
              </a:rPr>
              <a:t>religiones monoteístas</a:t>
            </a:r>
            <a:r>
              <a:rPr lang="it-IT" altLang="it-IT" sz="1400" i="1" dirty="0">
                <a:solidFill>
                  <a:schemeClr val="bg1"/>
                </a:solidFill>
                <a:latin typeface="Calibri" pitchFamily="34" charset="0"/>
              </a:rPr>
              <a:t>. </a:t>
            </a:r>
            <a:r>
              <a:rPr lang="it-IT" altLang="it-IT" sz="1400" i="1" dirty="0" smtClean="0">
                <a:solidFill>
                  <a:schemeClr val="bg1"/>
                </a:solidFill>
                <a:latin typeface="Calibri" pitchFamily="34" charset="0"/>
              </a:rPr>
              <a:t>Su asentamiento </a:t>
            </a:r>
            <a:r>
              <a:rPr lang="it-IT" altLang="it-IT" sz="1400" i="1" dirty="0">
                <a:solidFill>
                  <a:schemeClr val="bg1"/>
                </a:solidFill>
                <a:latin typeface="Calibri" pitchFamily="34" charset="0"/>
              </a:rPr>
              <a:t>se  remonta </a:t>
            </a:r>
            <a:r>
              <a:rPr lang="it-IT" altLang="it-IT" sz="1400" i="1" dirty="0" smtClean="0">
                <a:solidFill>
                  <a:schemeClr val="bg1"/>
                </a:solidFill>
                <a:latin typeface="Calibri" pitchFamily="34" charset="0"/>
              </a:rPr>
              <a:t>al periíodo Calcolítico </a:t>
            </a:r>
            <a:r>
              <a:rPr lang="it-IT" altLang="it-IT" sz="1400" i="1" dirty="0">
                <a:solidFill>
                  <a:schemeClr val="bg1"/>
                </a:solidFill>
                <a:latin typeface="Calibri" pitchFamily="34" charset="0"/>
              </a:rPr>
              <a:t>(edad del cobre). </a:t>
            </a:r>
            <a:r>
              <a:rPr lang="it-IT" altLang="it-IT" sz="1400" i="1" dirty="0" smtClean="0">
                <a:solidFill>
                  <a:schemeClr val="bg1"/>
                </a:solidFill>
                <a:latin typeface="Calibri" pitchFamily="34" charset="0"/>
              </a:rPr>
              <a:t>Los restos cerámicos  encontrados </a:t>
            </a:r>
            <a:r>
              <a:rPr lang="it-IT" altLang="it-IT" sz="1400" i="1" dirty="0">
                <a:solidFill>
                  <a:schemeClr val="bg1"/>
                </a:solidFill>
                <a:latin typeface="Calibri" pitchFamily="34" charset="0"/>
              </a:rPr>
              <a:t>corresponden al 3,500 AC. </a:t>
            </a:r>
            <a:endParaRPr lang="fr-FR" altLang="fr-FR" sz="1400" i="1"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i-cms.linternaute.com/image_cms/original/1873912-tyr-au-lib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384"/>
            <a:ext cx="9144000" cy="6332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0" y="6367517"/>
            <a:ext cx="9144000" cy="317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fr-FR" altLang="fr-FR" sz="1400" i="1" dirty="0">
                <a:solidFill>
                  <a:schemeClr val="bg1"/>
                </a:solidFill>
                <a:latin typeface="Calibri" pitchFamily="34" charset="0"/>
              </a:rPr>
              <a:t>La </a:t>
            </a:r>
            <a:r>
              <a:rPr lang="fr-FR" altLang="fr-FR" sz="1400" i="1" dirty="0" smtClean="0">
                <a:solidFill>
                  <a:schemeClr val="bg1"/>
                </a:solidFill>
                <a:latin typeface="Calibri" pitchFamily="34" charset="0"/>
              </a:rPr>
              <a:t>historia de </a:t>
            </a:r>
            <a:r>
              <a:rPr lang="fr-FR" altLang="fr-FR" sz="1400" i="1" dirty="0">
                <a:solidFill>
                  <a:schemeClr val="bg1"/>
                </a:solidFill>
                <a:latin typeface="Calibri" pitchFamily="34" charset="0"/>
              </a:rPr>
              <a:t>la </a:t>
            </a:r>
            <a:r>
              <a:rPr lang="fr-FR" altLang="fr-FR" sz="1400" i="1" dirty="0" err="1" smtClean="0">
                <a:solidFill>
                  <a:schemeClr val="bg1"/>
                </a:solidFill>
                <a:latin typeface="Calibri" pitchFamily="34" charset="0"/>
              </a:rPr>
              <a:t>ciudad</a:t>
            </a:r>
            <a:r>
              <a:rPr lang="fr-FR" altLang="fr-FR" sz="1400" i="1" dirty="0" smtClean="0">
                <a:solidFill>
                  <a:schemeClr val="bg1"/>
                </a:solidFill>
                <a:latin typeface="Calibri" pitchFamily="34" charset="0"/>
              </a:rPr>
              <a:t> de TIRO en el </a:t>
            </a:r>
            <a:r>
              <a:rPr lang="fr-FR" altLang="fr-FR" sz="1400" i="1" dirty="0" err="1">
                <a:solidFill>
                  <a:schemeClr val="bg1"/>
                </a:solidFill>
                <a:latin typeface="Calibri" pitchFamily="34" charset="0"/>
              </a:rPr>
              <a:t>Líbano</a:t>
            </a:r>
            <a:r>
              <a:rPr lang="fr-FR" altLang="fr-FR" sz="1400" i="1" dirty="0">
                <a:solidFill>
                  <a:schemeClr val="bg1"/>
                </a:solidFill>
                <a:latin typeface="Calibri" pitchFamily="34" charset="0"/>
              </a:rPr>
              <a:t> </a:t>
            </a:r>
            <a:r>
              <a:rPr lang="fr-FR" altLang="fr-FR" sz="1400" i="1" dirty="0" smtClean="0">
                <a:solidFill>
                  <a:schemeClr val="bg1"/>
                </a:solidFill>
                <a:latin typeface="Calibri" pitchFamily="34" charset="0"/>
              </a:rPr>
              <a:t>se remonta al 2700 AC</a:t>
            </a:r>
            <a:r>
              <a:rPr lang="fr-FR" altLang="fr-FR" sz="1400" i="1" dirty="0">
                <a:solidFill>
                  <a:schemeClr val="bg1"/>
                </a:solidFill>
                <a:latin typeface="Calibri"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i-cms.linternaute.com/image_cms/original/1873919-alep-en-syr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384"/>
            <a:ext cx="9144000" cy="5962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6512" y="6021288"/>
            <a:ext cx="9145016" cy="748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0803" tIns="50402" rIns="100803" bIns="50402">
            <a:spAutoFit/>
          </a:bodyPr>
          <a:lstStyle/>
          <a:p>
            <a:pPr algn="ctr">
              <a:buFont typeface="Arial" charset="0"/>
              <a:buNone/>
            </a:pPr>
            <a:r>
              <a:rPr lang="es-ES" altLang="it-IT" sz="1400" i="1" dirty="0" smtClean="0">
                <a:solidFill>
                  <a:schemeClr val="bg1"/>
                </a:solidFill>
                <a:latin typeface="Calibri" pitchFamily="34" charset="0"/>
              </a:rPr>
              <a:t>ALEPPO, principal ciudad del N.O. de Siria, fue fundada en el 2,000 AC. Era el camino obligado de las caravanas entre Siria  y Mesopotamia. En 1595 fue conquistada por los </a:t>
            </a:r>
            <a:r>
              <a:rPr lang="es-ES" altLang="it-IT" sz="1400" i="1" dirty="0" err="1" smtClean="0">
                <a:solidFill>
                  <a:schemeClr val="bg1"/>
                </a:solidFill>
                <a:latin typeface="Calibri" pitchFamily="34" charset="0"/>
              </a:rPr>
              <a:t>Ititas</a:t>
            </a:r>
            <a:r>
              <a:rPr lang="es-ES" altLang="it-IT" sz="1400" i="1" dirty="0" smtClean="0">
                <a:solidFill>
                  <a:schemeClr val="bg1"/>
                </a:solidFill>
                <a:latin typeface="Calibri" pitchFamily="34" charset="0"/>
              </a:rPr>
              <a:t>. En 2011 esta bellísima ciudad fue el centro de graves desórdenes en Siria.</a:t>
            </a:r>
            <a:endParaRPr lang="es-ES" altLang="it-IT" sz="1400"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i-cms.linternaute.com/image_cms/original/1873927-argos-en-gre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15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0" y="6208692"/>
            <a:ext cx="9144000"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es-ES" altLang="fr-FR" sz="1400" i="1" dirty="0" smtClean="0">
                <a:solidFill>
                  <a:schemeClr val="bg1"/>
                </a:solidFill>
                <a:latin typeface="Calibri" pitchFamily="34" charset="0"/>
              </a:rPr>
              <a:t>Situada al pié de dos antiguas fortalezas, la ciudad de ARGOS (Grecia) fue fundada en el 2000 AC. Por el hijo de Zeus.  Excavaciones recientes han descubierto muros micénicos, restos del templo de Apolo, Atenea y Phyton y un teatro. </a:t>
            </a:r>
            <a:endParaRPr lang="es-ES" altLang="fr-FR" sz="1400" i="1"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i-cms.linternaute.com/image_cms/original/1374746-medinat-el-fayoum-en-egyp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53505"/>
            <a:ext cx="9144000" cy="62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0" y="6237312"/>
            <a:ext cx="9144000" cy="532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es-ES" altLang="fr-FR" sz="1400" i="1" dirty="0" smtClean="0">
                <a:solidFill>
                  <a:schemeClr val="bg1"/>
                </a:solidFill>
                <a:latin typeface="Calibri" pitchFamily="34" charset="0"/>
              </a:rPr>
              <a:t>Posicionada en el centro de Egipto, la ciudad de MEDINAT EL </a:t>
            </a:r>
            <a:r>
              <a:rPr lang="es-ES" altLang="fr-FR" sz="1400" i="1" dirty="0" err="1" smtClean="0">
                <a:solidFill>
                  <a:schemeClr val="bg1"/>
                </a:solidFill>
                <a:latin typeface="Calibri" pitchFamily="34" charset="0"/>
              </a:rPr>
              <a:t>fAYOUM</a:t>
            </a:r>
            <a:r>
              <a:rPr lang="es-ES" altLang="fr-FR" sz="1400" i="1" dirty="0" smtClean="0">
                <a:solidFill>
                  <a:schemeClr val="bg1"/>
                </a:solidFill>
                <a:latin typeface="Calibri" pitchFamily="34" charset="0"/>
              </a:rPr>
              <a:t>  es de la 12ª dinastía(1937 – 1759 AC.). Ocupa parte del oasis </a:t>
            </a:r>
            <a:r>
              <a:rPr lang="es-ES" altLang="fr-FR" sz="1400" i="1" dirty="0" err="1" smtClean="0">
                <a:solidFill>
                  <a:schemeClr val="bg1"/>
                </a:solidFill>
                <a:latin typeface="Calibri" pitchFamily="34" charset="0"/>
              </a:rPr>
              <a:t>Crocodinópolis</a:t>
            </a:r>
            <a:r>
              <a:rPr lang="es-ES" altLang="fr-FR" sz="1400" i="1" dirty="0" smtClean="0">
                <a:solidFill>
                  <a:schemeClr val="bg1"/>
                </a:solidFill>
                <a:latin typeface="Calibri" pitchFamily="34" charset="0"/>
              </a:rPr>
              <a:t>, alimentado por un canal del Nilo. La ciudad ahora tiene 260,000 habitantes.</a:t>
            </a:r>
            <a:endParaRPr lang="es-ES" altLang="fr-FR" sz="1400" i="1"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i-cms.linternaute.com/image_cms/original/1873951-plovdiv-en-bulgar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84" y="0"/>
            <a:ext cx="9163284" cy="606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0" y="6065257"/>
            <a:ext cx="9103680" cy="748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p>
            <a:pPr algn="ctr"/>
            <a:r>
              <a:rPr lang="es-ES" altLang="it-IT" sz="1400" i="1" dirty="0" smtClean="0">
                <a:solidFill>
                  <a:schemeClr val="bg1"/>
                </a:solidFill>
                <a:latin typeface="Calibri" pitchFamily="34" charset="0"/>
              </a:rPr>
              <a:t>La  fundación de PLOVDIV se remonta al siglo  </a:t>
            </a:r>
            <a:r>
              <a:rPr lang="es-ES" altLang="it-IT" sz="1400" i="1" dirty="0" err="1" smtClean="0">
                <a:solidFill>
                  <a:schemeClr val="bg1"/>
                </a:solidFill>
                <a:latin typeface="Calibri" pitchFamily="34" charset="0"/>
              </a:rPr>
              <a:t>Xll</a:t>
            </a:r>
            <a:r>
              <a:rPr lang="es-ES" altLang="it-IT" sz="1400" i="1" dirty="0" smtClean="0">
                <a:solidFill>
                  <a:schemeClr val="bg1"/>
                </a:solidFill>
                <a:latin typeface="Calibri" pitchFamily="34" charset="0"/>
              </a:rPr>
              <a:t> AC. Antes de Roma y Atenas. Es la segunda mas antigua ciudad todavía habitada en Europa. Tuvo diversos nombres, ya estuviera bajo al Imperio Romano o en la antigua Grecia. Actualmente cuenta con 340,000 habitantes.</a:t>
            </a:r>
            <a:endParaRPr lang="es-ES" altLang="fr-FR" sz="1400" i="1" dirty="0">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es-ES" sz="180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es-ES" sz="180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a:endParaRPr lang="es-ES" sz="180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defTabSz="914400"/>
            <a:endParaRPr lang="es-ES" sz="1800">
              <a:solidFill>
                <a:srgbClr val="000000"/>
              </a:solidFill>
              <a:cs typeface="+mn-cs"/>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spcBef>
                <a:spcPct val="50000"/>
              </a:spcBef>
            </a:pPr>
            <a:endParaRPr lang="es-ES" sz="1800">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spcBef>
                <a:spcPct val="50000"/>
              </a:spcBef>
            </a:pPr>
            <a:r>
              <a:rPr lang="es-ES_tradnl" sz="1800"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spcBef>
                <a:spcPct val="50000"/>
              </a:spcBef>
            </a:pPr>
            <a:r>
              <a:rPr lang="es-ES_tradnl" sz="1800"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spcBef>
                <a:spcPct val="50000"/>
              </a:spcBef>
            </a:pPr>
            <a:r>
              <a:rPr lang="es-ES_tradnl" sz="1800"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659</Words>
  <Application>Microsoft Office PowerPoint</Application>
  <PresentationFormat>Presentación en pantalla (4:3)</PresentationFormat>
  <Paragraphs>47</Paragraphs>
  <Slides>17</Slides>
  <Notes>2</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17</vt:i4>
      </vt:variant>
    </vt:vector>
  </HeadingPairs>
  <TitlesOfParts>
    <vt:vector size="22" baseType="lpstr">
      <vt:lpstr>Arial</vt:lpstr>
      <vt:lpstr>Calibri</vt:lpstr>
      <vt:lpstr>Arial Unicode MS</vt:lpstr>
      <vt:lpstr>Thème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
  <cp:lastModifiedBy/>
  <cp:revision>40</cp:revision>
  <dcterms:created xsi:type="dcterms:W3CDTF">2013-11-23T14:12:13Z</dcterms:created>
  <dcterms:modified xsi:type="dcterms:W3CDTF">2014-06-20T22:32:19Z</dcterms:modified>
</cp:coreProperties>
</file>