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2"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F5oBjfOk5X78UNgFpaLOA==" hashData="PmkT192DFSpQI5Bc9aOpfxyRSW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9" d="100"/>
          <a:sy n="39" d="100"/>
        </p:scale>
        <p:origin x="-138" y="-154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1655898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367157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2221353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1570625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650194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1589140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285993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3786609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3199407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2261289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3964256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844AAD-4943-45EE-B72F-DBC9362926B1}" type="datetimeFigureOut">
              <a:rPr lang="es-CO" smtClean="0"/>
              <a:pPr/>
              <a:t>30/05/2016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0D9DFB-1DFE-49C1-AEFF-0CD7E876A1C3}" type="slidenum">
              <a:rPr lang="es-CO" smtClean="0"/>
              <a:pPr/>
              <a:t>‹Nº›</a:t>
            </a:fld>
            <a:endParaRPr lang="es-CO"/>
          </a:p>
        </p:txBody>
      </p:sp>
    </p:spTree>
    <p:extLst>
      <p:ext uri="{BB962C8B-B14F-4D97-AF65-F5344CB8AC3E}">
        <p14:creationId xmlns:p14="http://schemas.microsoft.com/office/powerpoint/2010/main" xmlns="" val="1410102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Rectángulo 2"/>
          <p:cNvSpPr/>
          <p:nvPr/>
        </p:nvSpPr>
        <p:spPr>
          <a:xfrm>
            <a:off x="1629103" y="1028343"/>
            <a:ext cx="8933794" cy="4801314"/>
          </a:xfrm>
          <a:prstGeom prst="rect">
            <a:avLst/>
          </a:prstGeom>
        </p:spPr>
        <p:txBody>
          <a:bodyPr wrap="square">
            <a:spAutoFit/>
          </a:bodyPr>
          <a:lstStyle/>
          <a:p>
            <a:pPr algn="ctr"/>
            <a:r>
              <a:rPr lang="es-CO" b="1" i="1" dirty="0" smtClean="0"/>
              <a:t>Las Bahamas</a:t>
            </a:r>
          </a:p>
          <a:p>
            <a:pPr algn="ctr"/>
            <a:r>
              <a:rPr lang="es-CO" i="1" dirty="0" smtClean="0"/>
              <a:t>Las Bahamas, oficialmente la Mancomunidad de las Bahamas, es un país en América, constituido por más de setecientas islas (de las cuales, 24 están habitadas y más de 700 deshabitadas), cayos e islotes en el Océano Atlántico; al norte de Cuba y República Dominicana, noroeste de Islas Turcas y Caicos, al sureste del estado estadounidense de Florida y al este de los Cayos de la Florida. Su capital es Nassau situada en la isla de New Providence. Geográficamente las Bahamas forman junto con las Islas Turcas y Caicos el Archipiélago de las </a:t>
            </a:r>
            <a:r>
              <a:rPr lang="es-CO" i="1" dirty="0" err="1" smtClean="0"/>
              <a:t>Lucayas</a:t>
            </a:r>
            <a:r>
              <a:rPr lang="es-CO" i="1" dirty="0" smtClean="0"/>
              <a:t>, también denominado por extensión Bahamas. Por manifiesto de la Real Fuerza de Defensa de las Bahamas, el territorio de las Bahamas ocupa 180.000 millas cuadradas de espacio oceánico, si bien las medidas oficiales les aportarían mucho más espacio económico.</a:t>
            </a:r>
          </a:p>
          <a:p>
            <a:pPr algn="ctr"/>
            <a:r>
              <a:rPr lang="es-CO" i="1" dirty="0" smtClean="0"/>
              <a:t>Las Bahamas fueron el sitio donde Cristóbal Colón arribó en su primer viaje al Nuevo Mundo en 1492. Luego fueron colonizadas por los españoles desde 1513 hasta 1648, cuando colonos ingleses procedentes de la isla de Bermudas se establecieron en la isla de Eleuthera.</a:t>
            </a:r>
          </a:p>
          <a:p>
            <a:pPr algn="ctr"/>
            <a:r>
              <a:rPr lang="es-CO" i="1" dirty="0" smtClean="0"/>
              <a:t>Las Bahamas se convirtieron en una colonia de la corona británica en 1718, cuando los británicos prohibieron la piratería. Después de la Guerra de Independencia de Estados Unidos, miles de estadounidenses leales a la corona británica se asentaron en las islas junto con sus esclavos, lo que llevó a una economía basada en las plantaciones</a:t>
            </a:r>
            <a:endParaRPr lang="es-CO" i="1" dirty="0"/>
          </a:p>
        </p:txBody>
      </p:sp>
      <p:sp>
        <p:nvSpPr>
          <p:cNvPr id="4" name="CuadroTexto 3"/>
          <p:cNvSpPr txBox="1"/>
          <p:nvPr/>
        </p:nvSpPr>
        <p:spPr>
          <a:xfrm>
            <a:off x="1681656" y="5949955"/>
            <a:ext cx="8828688" cy="230832"/>
          </a:xfrm>
          <a:prstGeom prst="rect">
            <a:avLst/>
          </a:prstGeom>
          <a:noFill/>
        </p:spPr>
        <p:txBody>
          <a:bodyPr wrap="square" rtlCol="0">
            <a:spAutoFit/>
          </a:bodyPr>
          <a:lstStyle/>
          <a:p>
            <a:pPr algn="ctr"/>
            <a:r>
              <a:rPr lang="es-CO" sz="900" i="1" dirty="0" smtClean="0">
                <a:solidFill>
                  <a:srgbClr val="FF0000"/>
                </a:solidFill>
              </a:rPr>
              <a:t>Creó: Jeremy…Para: mis </a:t>
            </a:r>
            <a:r>
              <a:rPr lang="es-CO" sz="900" i="1" dirty="0" err="1" smtClean="0">
                <a:solidFill>
                  <a:srgbClr val="FF0000"/>
                </a:solidFill>
              </a:rPr>
              <a:t>pps</a:t>
            </a:r>
            <a:r>
              <a:rPr lang="es-CO" sz="900" i="1" dirty="0" smtClean="0">
                <a:solidFill>
                  <a:srgbClr val="FF0000"/>
                </a:solidFill>
              </a:rPr>
              <a:t>…Música: Cumbia en Dominante- Colombia Jazz  </a:t>
            </a:r>
            <a:r>
              <a:rPr lang="es-CO" sz="900" i="1" dirty="0" err="1" smtClean="0">
                <a:solidFill>
                  <a:srgbClr val="FF0000"/>
                </a:solidFill>
              </a:rPr>
              <a:t>All</a:t>
            </a:r>
            <a:r>
              <a:rPr lang="es-CO" sz="900" i="1" dirty="0" smtClean="0">
                <a:solidFill>
                  <a:srgbClr val="FF0000"/>
                </a:solidFill>
              </a:rPr>
              <a:t> </a:t>
            </a:r>
            <a:r>
              <a:rPr lang="es-CO" sz="900" i="1" dirty="0" err="1" smtClean="0">
                <a:solidFill>
                  <a:srgbClr val="FF0000"/>
                </a:solidFill>
              </a:rPr>
              <a:t>Star</a:t>
            </a:r>
            <a:r>
              <a:rPr lang="es-CO" sz="900" i="1" dirty="0" smtClean="0">
                <a:solidFill>
                  <a:srgbClr val="FF0000"/>
                </a:solidFill>
              </a:rPr>
              <a:t>  </a:t>
            </a:r>
            <a:endParaRPr lang="es-CO" sz="900" i="1" dirty="0">
              <a:solidFill>
                <a:srgbClr val="FF0000"/>
              </a:solidFill>
            </a:endParaRPr>
          </a:p>
        </p:txBody>
      </p:sp>
      <p:pic>
        <p:nvPicPr>
          <p:cNvPr id="5" name="CUMBIA_EN_DOMINANTE_-_COLOMBIA_JAZZ_ALL_STARS_1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41615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28515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39978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2046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78796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96523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40815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55913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0923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5964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1624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3098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14905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0803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1374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11700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8007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31271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92616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2595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6377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949855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45429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29242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82148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1390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72113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98766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17079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877499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70087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7274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145630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5663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3774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36823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34499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681292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00621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22835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36080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223567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4191080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05315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136225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37142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909297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90054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143073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754616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709608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86485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887641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000120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979131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5791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519808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138972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86646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579413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42420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218786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421704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984960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326664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382894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022451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92262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326971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23852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5422603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586275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255586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944831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44</TotalTime>
  <Words>286</Words>
  <Application>Microsoft Office PowerPoint</Application>
  <PresentationFormat>Personalizado</PresentationFormat>
  <Paragraphs>7</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2016-05-29T21:09:54Z</dcterms:created>
  <dcterms:modified xsi:type="dcterms:W3CDTF">2016-05-30T14:35:30Z</dcterms:modified>
</cp:coreProperties>
</file>