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59" d="100"/>
          <a:sy n="59" d="100"/>
        </p:scale>
        <p:origin x="48"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116A9DA5-1B44-4387-89C8-939D64F6325F}"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21218636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16A9DA5-1B44-4387-89C8-939D64F6325F}"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1509478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16A9DA5-1B44-4387-89C8-939D64F6325F}"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3495111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16A9DA5-1B44-4387-89C8-939D64F6325F}" type="datetimeFigureOut">
              <a:rPr lang="es-CO" smtClean="0"/>
              <a:t>20/09/2016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1503298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16A9DA5-1B44-4387-89C8-939D64F6325F}" type="datetimeFigureOut">
              <a:rPr lang="es-CO" smtClean="0"/>
              <a:t>20/09/2016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748738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16A9DA5-1B44-4387-89C8-939D64F6325F}" type="datetimeFigureOut">
              <a:rPr lang="es-CO" smtClean="0"/>
              <a:t>20/09/2016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3279923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16A9DA5-1B44-4387-89C8-939D64F6325F}" type="datetimeFigureOut">
              <a:rPr lang="es-CO" smtClean="0"/>
              <a:t>20/09/2016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7102618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16A9DA5-1B44-4387-89C8-939D64F6325F}" type="datetimeFigureOut">
              <a:rPr lang="es-CO" smtClean="0"/>
              <a:t>20/09/2016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645792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16A9DA5-1B44-4387-89C8-939D64F6325F}" type="datetimeFigureOut">
              <a:rPr lang="es-CO" smtClean="0"/>
              <a:t>20/09/2016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334597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16A9DA5-1B44-4387-89C8-939D64F6325F}"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171085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16A9DA5-1B44-4387-89C8-939D64F6325F}" type="datetimeFigureOut">
              <a:rPr lang="es-CO" smtClean="0"/>
              <a:t>20/09/2016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501ACE7-8282-446B-A39A-6D75F7481762}" type="slidenum">
              <a:rPr lang="es-CO" smtClean="0"/>
              <a:t>‹Nº›</a:t>
            </a:fld>
            <a:endParaRPr lang="es-CO"/>
          </a:p>
        </p:txBody>
      </p:sp>
    </p:spTree>
    <p:extLst>
      <p:ext uri="{BB962C8B-B14F-4D97-AF65-F5344CB8AC3E}">
        <p14:creationId xmlns:p14="http://schemas.microsoft.com/office/powerpoint/2010/main" val="40258064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045705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6A9DA5-1B44-4387-89C8-939D64F6325F}" type="datetimeFigureOut">
              <a:rPr lang="es-CO" smtClean="0"/>
              <a:t>20/09/2016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01ACE7-8282-446B-A39A-6D75F7481762}" type="slidenum">
              <a:rPr lang="es-CO" smtClean="0"/>
              <a:t>‹Nº›</a:t>
            </a:fld>
            <a:endParaRPr lang="es-CO"/>
          </a:p>
        </p:txBody>
      </p:sp>
    </p:spTree>
    <p:extLst>
      <p:ext uri="{BB962C8B-B14F-4D97-AF65-F5344CB8AC3E}">
        <p14:creationId xmlns:p14="http://schemas.microsoft.com/office/powerpoint/2010/main" val="29278537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86271146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hyperlink" Target="https://vk.com/mispps" TargetMode="External"/><Relationship Id="rId3" Type="http://schemas.openxmlformats.org/officeDocument/2006/relationships/image" Target="../media/image71.png"/><Relationship Id="rId7" Type="http://schemas.openxmlformats.org/officeDocument/2006/relationships/hyperlink" Target="https://www.facebook.com/mispps" TargetMode="External"/><Relationship Id="rId12" Type="http://schemas.openxmlformats.org/officeDocument/2006/relationships/image" Target="../media/image7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3.png"/><Relationship Id="rId11" Type="http://schemas.openxmlformats.org/officeDocument/2006/relationships/hyperlink" Target="https://plus.google.com/+Mispps/" TargetMode="External"/><Relationship Id="rId5" Type="http://schemas.openxmlformats.org/officeDocument/2006/relationships/image" Target="../media/image72.png"/><Relationship Id="rId10" Type="http://schemas.openxmlformats.org/officeDocument/2006/relationships/image" Target="../media/image7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ctángulo 4"/>
          <p:cNvSpPr/>
          <p:nvPr/>
        </p:nvSpPr>
        <p:spPr>
          <a:xfrm>
            <a:off x="2791326" y="1305341"/>
            <a:ext cx="6946231" cy="4247317"/>
          </a:xfrm>
          <a:prstGeom prst="rect">
            <a:avLst/>
          </a:prstGeom>
        </p:spPr>
        <p:txBody>
          <a:bodyPr wrap="square">
            <a:spAutoFit/>
          </a:bodyPr>
          <a:lstStyle/>
          <a:p>
            <a:pPr algn="ctr"/>
            <a:r>
              <a:rPr lang="es-CO" b="1" i="1" dirty="0"/>
              <a:t>Lanzarote</a:t>
            </a:r>
            <a:r>
              <a:rPr lang="es-CO" i="1" dirty="0"/>
              <a:t> es una isla del archipiélago canario (España), en el océano Atlántico. Pertenece a la provincia de Las Palmas. Su capital es Arrecife.</a:t>
            </a:r>
          </a:p>
          <a:p>
            <a:pPr algn="ctr"/>
            <a:r>
              <a:rPr lang="es-CO" i="1" dirty="0" smtClean="0"/>
              <a:t>Lanzarote </a:t>
            </a:r>
            <a:r>
              <a:rPr lang="es-CO" i="1" dirty="0"/>
              <a:t>es la tercera isla más poblada de Canarias, tras Tenerife y Gran Canaria. Con una superficie de 845,94 km² es la cuarta isla más extensa del archipiélago. En el centro-suroeste de la isla se encuentra el Parque nacional de </a:t>
            </a:r>
            <a:r>
              <a:rPr lang="es-CO" i="1" dirty="0" err="1"/>
              <a:t>Timanfaya</a:t>
            </a:r>
            <a:r>
              <a:rPr lang="es-CO" i="1" dirty="0"/>
              <a:t>, el cuál es una de las principales atracciones turísticas de Lanzarote. La isla es en su totalidad desde 1993 Reserva de la Biosfera de la UNESCO</a:t>
            </a:r>
            <a:r>
              <a:rPr lang="es-CO" i="1" dirty="0" smtClean="0"/>
              <a:t>.</a:t>
            </a:r>
          </a:p>
          <a:p>
            <a:pPr algn="ctr"/>
            <a:r>
              <a:rPr lang="es-CO" i="1" dirty="0"/>
              <a:t>Lanzarote es la más septentrional y oriental de las islas del archipiélago canario, además es la cuarta isla más extensa. Es conocida popularmente como "la isla de los volcanes", al identificarse con el manto volcánico que se extiende a lo largo de gran parte de su superficie debido a la gran actividad volcánica de principios del siglo XVIII</a:t>
            </a:r>
            <a:r>
              <a:rPr lang="es-CO" i="1" dirty="0" smtClean="0"/>
              <a:t>.</a:t>
            </a:r>
          </a:p>
          <a:p>
            <a:pPr algn="ctr"/>
            <a:r>
              <a:rPr lang="es-CO" i="1" dirty="0"/>
              <a:t>Lanzarote, como todas las demás Islas Canarias, es el efecto de los procesos geológicos derivados de la apertura del Atlántico</a:t>
            </a:r>
          </a:p>
        </p:txBody>
      </p:sp>
      <p:sp>
        <p:nvSpPr>
          <p:cNvPr id="3" name="CuadroTexto 2"/>
          <p:cNvSpPr txBox="1"/>
          <p:nvPr/>
        </p:nvSpPr>
        <p:spPr>
          <a:xfrm>
            <a:off x="8758990" y="5552658"/>
            <a:ext cx="2342146"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Acuarela del Río-Jaime Llano G</a:t>
            </a:r>
            <a:endParaRPr lang="es-CO" sz="1000" b="1" i="1" dirty="0"/>
          </a:p>
        </p:txBody>
      </p:sp>
      <p:pic>
        <p:nvPicPr>
          <p:cNvPr id="6" name="jaime_llano_gonzalez_vol_2_2_5_acuarela_del_r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98522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58590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980714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660942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39168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040097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19572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88157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57418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9271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75042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21044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63663" cy="6858000"/>
          </a:xfrm>
          <a:prstGeom prst="rect">
            <a:avLst/>
          </a:prstGeom>
        </p:spPr>
      </p:pic>
    </p:spTree>
    <p:extLst>
      <p:ext uri="{BB962C8B-B14F-4D97-AF65-F5344CB8AC3E}">
        <p14:creationId xmlns:p14="http://schemas.microsoft.com/office/powerpoint/2010/main" val="219674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421" y="0"/>
            <a:ext cx="12031579" cy="6858000"/>
          </a:xfrm>
          <a:prstGeom prst="rect">
            <a:avLst/>
          </a:prstGeom>
        </p:spPr>
      </p:pic>
    </p:spTree>
    <p:extLst>
      <p:ext uri="{BB962C8B-B14F-4D97-AF65-F5344CB8AC3E}">
        <p14:creationId xmlns:p14="http://schemas.microsoft.com/office/powerpoint/2010/main" val="4656777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06339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94417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914691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456110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661104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181937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873487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val="1898028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52201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996945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22907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49373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98472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246106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7020317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608649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26211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35401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653299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64861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998404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010664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184908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85824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543510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854744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062444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149545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188401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8538498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279154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2820000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587508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59022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9005270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14665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45275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679503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0449242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818041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33937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1339602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9731898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3452128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921526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8310573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76052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8149190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3880979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8545972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1712569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9032080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7938202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1088483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51475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219542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TotalTime>
  <Words>216</Words>
  <Application>Microsoft Office PowerPoint</Application>
  <PresentationFormat>Panorámica</PresentationFormat>
  <Paragraphs>9</Paragraphs>
  <Slides>71</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71</vt:i4>
      </vt:variant>
    </vt:vector>
  </HeadingPairs>
  <TitlesOfParts>
    <vt:vector size="77"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12</cp:revision>
  <dcterms:created xsi:type="dcterms:W3CDTF">2016-09-14T23:18:19Z</dcterms:created>
  <dcterms:modified xsi:type="dcterms:W3CDTF">2016-09-20T21:40:02Z</dcterms:modified>
</cp:coreProperties>
</file>