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wav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embedTrueTypeFonts="1" saveSubsetFonts="1">
  <p:sldMasterIdLst>
    <p:sldMasterId id="2147483696" r:id="rId2"/>
    <p:sldMasterId id="2147483708" r:id="rId3"/>
  </p:sldMasterIdLst>
  <p:notesMasterIdLst>
    <p:notesMasterId r:id="rId45"/>
  </p:notesMasterIdLst>
  <p:sldIdLst>
    <p:sldId id="347" r:id="rId4"/>
    <p:sldId id="359" r:id="rId5"/>
    <p:sldId id="377" r:id="rId6"/>
    <p:sldId id="361" r:id="rId7"/>
    <p:sldId id="383" r:id="rId8"/>
    <p:sldId id="384" r:id="rId9"/>
    <p:sldId id="385" r:id="rId10"/>
    <p:sldId id="386" r:id="rId11"/>
    <p:sldId id="387" r:id="rId12"/>
    <p:sldId id="388" r:id="rId13"/>
    <p:sldId id="349" r:id="rId14"/>
    <p:sldId id="389" r:id="rId15"/>
    <p:sldId id="390" r:id="rId16"/>
    <p:sldId id="391" r:id="rId17"/>
    <p:sldId id="392" r:id="rId18"/>
    <p:sldId id="393" r:id="rId19"/>
    <p:sldId id="394" r:id="rId20"/>
    <p:sldId id="320" r:id="rId21"/>
    <p:sldId id="395" r:id="rId22"/>
    <p:sldId id="396" r:id="rId23"/>
    <p:sldId id="397" r:id="rId24"/>
    <p:sldId id="398" r:id="rId25"/>
    <p:sldId id="327" r:id="rId26"/>
    <p:sldId id="406" r:id="rId27"/>
    <p:sldId id="400" r:id="rId28"/>
    <p:sldId id="316" r:id="rId29"/>
    <p:sldId id="306" r:id="rId30"/>
    <p:sldId id="364" r:id="rId31"/>
    <p:sldId id="401" r:id="rId32"/>
    <p:sldId id="402" r:id="rId33"/>
    <p:sldId id="304" r:id="rId34"/>
    <p:sldId id="403" r:id="rId35"/>
    <p:sldId id="404" r:id="rId36"/>
    <p:sldId id="299" r:id="rId37"/>
    <p:sldId id="405" r:id="rId38"/>
    <p:sldId id="288" r:id="rId39"/>
    <p:sldId id="365" r:id="rId40"/>
    <p:sldId id="276" r:id="rId41"/>
    <p:sldId id="287" r:id="rId42"/>
    <p:sldId id="360" r:id="rId43"/>
    <p:sldId id="407" r:id="rId44"/>
  </p:sldIdLst>
  <p:sldSz cx="9144000" cy="6858000" type="screen4x3"/>
  <p:notesSz cx="6858000" cy="9144000"/>
  <p:embeddedFontLst>
    <p:embeddedFont>
      <p:font typeface="Kristen ITC" panose="03050502040202030202" pitchFamily="66" charset="0"/>
      <p:regular r:id="rId46"/>
    </p:embeddedFont>
    <p:embeddedFont>
      <p:font typeface="Wingdings 2" panose="05020102010507070707" pitchFamily="18" charset="2"/>
      <p:regular r:id="rId47"/>
    </p:embeddedFont>
    <p:embeddedFont>
      <p:font typeface="Calibri" panose="020F0502020204030204" pitchFamily="34" charset="0"/>
      <p:regular r:id="rId48"/>
      <p:bold r:id="rId49"/>
      <p:italic r:id="rId50"/>
      <p:boldItalic r:id="rId51"/>
    </p:embeddedFont>
    <p:embeddedFont>
      <p:font typeface="Lucida Sans" panose="020B0602030504020204" pitchFamily="34" charset="0"/>
      <p:regular r:id="rId52"/>
      <p:bold r:id="rId53"/>
      <p:italic r:id="rId54"/>
      <p:boldItalic r:id="rId55"/>
    </p:embeddedFont>
    <p:embeddedFont>
      <p:font typeface="Book Antiqua" panose="02040602050305030304" pitchFamily="18" charset="0"/>
      <p:regular r:id="rId56"/>
      <p:bold r:id="rId57"/>
      <p:italic r:id="rId58"/>
      <p:boldItalic r:id="rId59"/>
    </p:embeddedFont>
    <p:embeddedFont>
      <p:font typeface="Algerian" panose="04020705040A02060702" pitchFamily="82" charset="0"/>
      <p:regular r:id="rId60"/>
    </p:embeddedFont>
    <p:embeddedFont>
      <p:font typeface="Wingdings 3" panose="05040102010807070707" pitchFamily="18" charset="2"/>
      <p:regular r:id="rId61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eMfmv5GXgfnlnOLhak578Q==" hashData="a+JDalPKxgJ2lv/NZ5TUpXOi6nA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5" autoAdjust="0"/>
    <p:restoredTop sz="94673" autoAdjust="0"/>
  </p:normalViewPr>
  <p:slideViewPr>
    <p:cSldViewPr>
      <p:cViewPr varScale="1">
        <p:scale>
          <a:sx n="97" d="100"/>
          <a:sy n="97" d="100"/>
        </p:scale>
        <p:origin x="-114" y="-294"/>
      </p:cViewPr>
      <p:guideLst>
        <p:guide orient="horz" pos="2160"/>
        <p:guide pos="2925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font" Target="fonts/font2.fntdata"/><Relationship Id="rId50" Type="http://schemas.openxmlformats.org/officeDocument/2006/relationships/font" Target="fonts/font5.fntdata"/><Relationship Id="rId55" Type="http://schemas.openxmlformats.org/officeDocument/2006/relationships/font" Target="fonts/font10.fntdata"/><Relationship Id="rId63" Type="http://schemas.openxmlformats.org/officeDocument/2006/relationships/viewProps" Target="viewProps.xml"/><Relationship Id="rId7" Type="http://schemas.openxmlformats.org/officeDocument/2006/relationships/slide" Target="slides/slide4.xml"/><Relationship Id="rId2" Type="http://schemas.openxmlformats.org/officeDocument/2006/relationships/slideMaster" Target="slideMasters/slideMaster1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41" Type="http://schemas.openxmlformats.org/officeDocument/2006/relationships/slide" Target="slides/slide38.xml"/><Relationship Id="rId54" Type="http://schemas.openxmlformats.org/officeDocument/2006/relationships/font" Target="fonts/font9.fntdata"/><Relationship Id="rId62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notesMaster" Target="notesMasters/notesMaster1.xml"/><Relationship Id="rId53" Type="http://schemas.openxmlformats.org/officeDocument/2006/relationships/font" Target="fonts/font8.fntdata"/><Relationship Id="rId58" Type="http://schemas.openxmlformats.org/officeDocument/2006/relationships/font" Target="fonts/font13.fntdata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font" Target="fonts/font4.fntdata"/><Relationship Id="rId57" Type="http://schemas.openxmlformats.org/officeDocument/2006/relationships/font" Target="fonts/font12.fntdata"/><Relationship Id="rId61" Type="http://schemas.openxmlformats.org/officeDocument/2006/relationships/font" Target="fonts/font16.fntdata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font" Target="fonts/font7.fntdata"/><Relationship Id="rId60" Type="http://schemas.openxmlformats.org/officeDocument/2006/relationships/font" Target="fonts/font15.fntdata"/><Relationship Id="rId65" Type="http://schemas.openxmlformats.org/officeDocument/2006/relationships/tableStyles" Target="tableStyle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font" Target="fonts/font3.fntdata"/><Relationship Id="rId56" Type="http://schemas.openxmlformats.org/officeDocument/2006/relationships/font" Target="fonts/font11.fntdata"/><Relationship Id="rId64" Type="http://schemas.openxmlformats.org/officeDocument/2006/relationships/theme" Target="theme/theme1.xml"/><Relationship Id="rId8" Type="http://schemas.openxmlformats.org/officeDocument/2006/relationships/slide" Target="slides/slide5.xml"/><Relationship Id="rId51" Type="http://schemas.openxmlformats.org/officeDocument/2006/relationships/font" Target="fonts/font6.fntdata"/><Relationship Id="rId3" Type="http://schemas.openxmlformats.org/officeDocument/2006/relationships/slideMaster" Target="slideMasters/slideMaster2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font" Target="fonts/font1.fntdata"/><Relationship Id="rId59" Type="http://schemas.openxmlformats.org/officeDocument/2006/relationships/font" Target="fonts/font14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DCC9987-AE10-4685-9B5B-4577F1D5BB4C}" type="datetimeFigureOut">
              <a:rPr lang="en-US" smtClean="0"/>
              <a:pPr/>
              <a:t>11/14/2015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7D8454A-404F-4DF1-8F43-7DDF83BF3B6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131162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BF1CCF-7666-4D44-83CF-B1D9081B196F}" type="datetime1">
              <a:rPr lang="en-US" smtClean="0"/>
              <a:pPr/>
              <a:t>11/14/2015</a:t>
            </a:fld>
            <a:endParaRPr lang="en-US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Your logo here</a:t>
            </a:r>
            <a:endParaRPr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6FD205-8D79-439C-A802-2377436AEC8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3000">
        <p:circle/>
      </p:transition>
    </mc:Choice>
    <mc:Fallback xmlns="">
      <p:transition spd="slow" advTm="3000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5BA6BE-7F97-411F-9CC5-5AB35133F2B3}" type="datetime1">
              <a:rPr lang="en-US" smtClean="0"/>
              <a:pPr/>
              <a:t>11/14/2015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Your logo here</a:t>
            </a:r>
            <a:endParaRPr lang="en-US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6FD205-8D79-439C-A802-2377436AEC8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3000">
        <p:circle/>
      </p:transition>
    </mc:Choice>
    <mc:Fallback xmlns="">
      <p:transition spd="slow" advTm="3000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3E4E52-550E-4B84-9D4F-14979F5A0D6E}" type="datetime1">
              <a:rPr lang="en-US" smtClean="0"/>
              <a:pPr/>
              <a:t>11/14/2015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Your logo here</a:t>
            </a:r>
            <a:endParaRPr lang="en-US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746FD205-8D79-439C-A802-2377436AEC8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3000">
        <p:circle/>
      </p:transition>
    </mc:Choice>
    <mc:Fallback xmlns="">
      <p:transition spd="slow" advTm="3000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81A9FF-1E9C-4B66-B4A0-EADB765782FB}" type="datetime1">
              <a:rPr lang="en-US" smtClean="0"/>
              <a:pPr/>
              <a:t>11/14/2015</a:t>
            </a:fld>
            <a:endParaRPr lang="en-U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Your logo here</a:t>
            </a:r>
            <a:endParaRPr lang="en-US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6FD205-8D79-439C-A802-2377436AEC8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3000">
        <p:circle/>
      </p:transition>
    </mc:Choice>
    <mc:Fallback xmlns="">
      <p:transition spd="slow" advTm="3000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96A02F-3A95-4944-9ABC-E1DA10A11467}" type="datetime1">
              <a:rPr lang="en-US" smtClean="0"/>
              <a:pPr/>
              <a:t>11/14/2015</a:t>
            </a:fld>
            <a:endParaRPr lang="en-US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Your logo here</a:t>
            </a:r>
            <a:endParaRPr lang="en-US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6FD205-8D79-439C-A802-2377436AEC8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3000">
        <p:circle/>
      </p:transition>
    </mc:Choice>
    <mc:Fallback xmlns="">
      <p:transition spd="slow" advTm="3000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627A8D-4D3E-4B4C-B199-3FF96543B789}" type="datetime1">
              <a:rPr lang="en-US" smtClean="0"/>
              <a:pPr/>
              <a:t>11/14/2015</a:t>
            </a:fld>
            <a:endParaRPr lang="en-US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Your logo here</a:t>
            </a:r>
            <a:endParaRPr lang="en-US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6FD205-8D79-439C-A802-2377436AEC8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3000">
        <p:circle/>
      </p:transition>
    </mc:Choice>
    <mc:Fallback xmlns="">
      <p:transition spd="slow" advTm="3000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C67121-7AB3-44A9-B455-30D9FB40A79E}" type="datetime1">
              <a:rPr lang="en-US" smtClean="0"/>
              <a:pPr/>
              <a:t>11/14/2015</a:t>
            </a:fld>
            <a:endParaRPr lang="en-US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Your logo here</a:t>
            </a:r>
            <a:endParaRPr lang="en-US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6FD205-8D79-439C-A802-2377436AEC8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3000">
        <p:circle/>
      </p:transition>
    </mc:Choice>
    <mc:Fallback xmlns="">
      <p:transition spd="slow" advTm="3000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E77799-E3A9-4516-B428-D2DCE16620CD}" type="datetime1">
              <a:rPr lang="en-US" smtClean="0"/>
              <a:pPr/>
              <a:t>11/14/2015</a:t>
            </a:fld>
            <a:endParaRPr lang="en-U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Your logo here</a:t>
            </a:r>
            <a:endParaRPr lang="en-US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6FD205-8D79-439C-A802-2377436AEC8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3000">
        <p:circle/>
      </p:transition>
    </mc:Choice>
    <mc:Fallback xmlns="">
      <p:transition spd="slow" advTm="3000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cs-CZ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Kliknutím na ikonu přidáte obrázek.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06688B-20E5-4279-9389-143F269CFCDC}" type="datetime1">
              <a:rPr lang="en-US" smtClean="0"/>
              <a:pPr/>
              <a:t>11/14/2015</a:t>
            </a:fld>
            <a:endParaRPr lang="en-U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Your logo here</a:t>
            </a:r>
            <a:endParaRPr lang="en-US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6FD205-8D79-439C-A802-2377436AEC8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3000">
        <p:circle/>
      </p:transition>
    </mc:Choice>
    <mc:Fallback xmlns="">
      <p:transition spd="slow" advTm="3000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BAC977-30FA-477C-9A84-AFCB3E072BCA}" type="datetime1">
              <a:rPr lang="en-US" smtClean="0"/>
              <a:pPr/>
              <a:t>11/14/2015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Your logo here</a:t>
            </a:r>
            <a:endParaRPr lang="en-US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6FD205-8D79-439C-A802-2377436AEC8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3000">
        <p:circle/>
      </p:transition>
    </mc:Choice>
    <mc:Fallback xmlns="">
      <p:transition spd="slow" advTm="3000">
        <p:circle/>
      </p:transition>
    </mc:Fallback>
  </mc:AlternateContent>
  <p:hf sldNum="0" hd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01B317-6CCF-44A4-B99C-75730E0DA706}" type="datetime1">
              <a:rPr lang="en-US" smtClean="0"/>
              <a:pPr/>
              <a:t>11/14/2015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Your logo here</a:t>
            </a:r>
            <a:endParaRPr lang="en-US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6FD205-8D79-439C-A802-2377436AEC8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3000">
        <p:circle/>
      </p:transition>
    </mc:Choice>
    <mc:Fallback xmlns="">
      <p:transition spd="slow" advTm="3000">
        <p:circl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648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5BA6BE-7F97-411F-9CC5-5AB35133F2B3}" type="datetime1">
              <a:rPr lang="en-US" smtClean="0"/>
              <a:pPr/>
              <a:t>11/14/2015</a:t>
            </a:fld>
            <a:endParaRPr lang="en-US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746FD205-8D79-439C-A802-2377436AEC8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US" smtClean="0"/>
              <a:t>Your logo here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3000">
        <p:circle/>
      </p:transition>
    </mc:Choice>
    <mc:Fallback xmlns="">
      <p:transition spd="slow" advTm="3000">
        <p:circl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524001"/>
            <a:ext cx="4038600" cy="472440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524001"/>
            <a:ext cx="4038600" cy="472440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81A9FF-1E9C-4B66-B4A0-EADB765782FB}" type="datetime1">
              <a:rPr lang="en-US" smtClean="0"/>
              <a:pPr/>
              <a:t>11/14/2015</a:t>
            </a:fld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746FD205-8D79-439C-A802-2377436AEC8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US" smtClean="0"/>
              <a:t>Your logo here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3000">
        <p:circle/>
      </p:transition>
    </mc:Choice>
    <mc:Fallback xmlns="">
      <p:transition spd="slow" advTm="3000">
        <p:circl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6514FD-1763-45C1-AED0-FF855CD2E095}" type="datetime1">
              <a:rPr lang="en-US" smtClean="0"/>
              <a:pPr/>
              <a:t>11/14/2015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Your logo here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6FD205-8D79-439C-A802-2377436AEC8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3000">
        <p:circle/>
      </p:transition>
    </mc:Choice>
    <mc:Fallback xmlns="">
      <p:transition spd="slow" advTm="3000">
        <p:circl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sk-SK" smtClean="0"/>
              <a:t>Upravte štýl predlohy podnadpisov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106630550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414927301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297512294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411770652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5" name="Zástupný symbol tex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6" name="Zástupný symbol obsah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7" name="Zástupný symbol dátumu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337646426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dátumu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103791813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dátumu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189149684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177580089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rázka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sk-SK" noProof="0" smtClean="0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254022691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2010075888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Calibri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31066824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2.xml"/><Relationship Id="rId3" Type="http://schemas.openxmlformats.org/officeDocument/2006/relationships/slideLayout" Target="../slideLayouts/slideLayout17.xml"/><Relationship Id="rId7" Type="http://schemas.openxmlformats.org/officeDocument/2006/relationships/slideLayout" Target="../slideLayouts/slideLayout21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5.xml"/><Relationship Id="rId6" Type="http://schemas.openxmlformats.org/officeDocument/2006/relationships/slideLayout" Target="../slideLayouts/slideLayout20.xml"/><Relationship Id="rId11" Type="http://schemas.openxmlformats.org/officeDocument/2006/relationships/slideLayout" Target="../slideLayouts/slideLayout25.xml"/><Relationship Id="rId5" Type="http://schemas.openxmlformats.org/officeDocument/2006/relationships/slideLayout" Target="../slideLayouts/slideLayout19.xml"/><Relationship Id="rId10" Type="http://schemas.openxmlformats.org/officeDocument/2006/relationships/slideLayout" Target="../slideLayouts/slideLayout24.xml"/><Relationship Id="rId4" Type="http://schemas.openxmlformats.org/officeDocument/2006/relationships/slideLayout" Target="../slideLayouts/slideLayout18.xml"/><Relationship Id="rId9" Type="http://schemas.openxmlformats.org/officeDocument/2006/relationships/slideLayout" Target="../slideLayouts/slideLayout2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0ABAC977-30FA-477C-9A84-AFCB3E072BCA}" type="datetime1">
              <a:rPr lang="en-US" smtClean="0"/>
              <a:pPr/>
              <a:t>11/14/2015</a:t>
            </a:fld>
            <a:endParaRPr lang="en-US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r>
              <a:rPr lang="en-US" smtClean="0"/>
              <a:t>Your logo here</a:t>
            </a:r>
            <a:endParaRPr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746FD205-8D79-439C-A802-2377436AEC8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  <p:sldLayoutId id="2147483662" r:id="rId12"/>
    <p:sldLayoutId id="2147483664" r:id="rId13"/>
    <p:sldLayoutId id="2147483670" r:id="rId14"/>
  </p:sldLayoutIdLst>
  <mc:AlternateContent xmlns:mc="http://schemas.openxmlformats.org/markup-compatibility/2006" xmlns:p14="http://schemas.microsoft.com/office/powerpoint/2010/main">
    <mc:Choice Requires="p14">
      <p:transition spd="slow" p14:dur="3500" advTm="3000">
        <p:circle/>
      </p:transition>
    </mc:Choice>
    <mc:Fallback xmlns="">
      <p:transition spd="slow" advTm="3000">
        <p:circle/>
      </p:transition>
    </mc:Fallback>
  </mc:AlternateContent>
  <p:hf sldNum="0" hdr="0" dt="0"/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  <a:latin typeface="Arial" charset="0"/>
                <a:cs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16531353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sk-SK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microsoft.com/office/2007/relationships/hdphoto" Target="../media/hdphoto6.wdp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microsoft.com/office/2007/relationships/hdphoto" Target="../media/hdphoto7.wdp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microsoft.com/office/2007/relationships/hdphoto" Target="../media/hdphoto8.wdp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microsoft.com/office/2007/relationships/hdphoto" Target="../media/hdphoto9.wdp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microsoft.com/office/2007/relationships/hdphoto" Target="../media/hdphoto10.wdp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microsoft.com/office/2007/relationships/hdphoto" Target="../media/hdphoto11.wdp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microsoft.com/office/2007/relationships/hdphoto" Target="../media/hdphoto12.wdp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6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4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2.png"/><Relationship Id="rId15" Type="http://schemas.openxmlformats.org/officeDocument/2006/relationships/image" Target="../media/image48.png"/><Relationship Id="rId10" Type="http://schemas.openxmlformats.org/officeDocument/2006/relationships/image" Target="../media/image4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37160" indent="0">
              <a:buNone/>
            </a:pPr>
            <a:r>
              <a:rPr lang="cs-CZ" dirty="0" smtClean="0">
                <a:ln>
                  <a:solidFill>
                    <a:schemeClr val="accent4"/>
                  </a:solidFill>
                </a:ln>
              </a:rPr>
              <a:t> </a:t>
            </a:r>
            <a:endParaRPr lang="cs-CZ" dirty="0">
              <a:ln>
                <a:solidFill>
                  <a:schemeClr val="accent4"/>
                </a:solidFill>
              </a:ln>
            </a:endParaRPr>
          </a:p>
        </p:txBody>
      </p:sp>
      <p:sp>
        <p:nvSpPr>
          <p:cNvPr id="6" name="Obdélník 5"/>
          <p:cNvSpPr/>
          <p:nvPr/>
        </p:nvSpPr>
        <p:spPr>
          <a:xfrm rot="21308998">
            <a:off x="1794252" y="2663115"/>
            <a:ext cx="5791393" cy="1451108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DeflateTo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6000" b="1" cap="none" spc="0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anose="04020705040A02060702" pitchFamily="82" charset="0"/>
              </a:rPr>
              <a:t>Lanzarote</a:t>
            </a:r>
            <a:endParaRPr lang="cs-CZ" sz="6000" b="1" cap="none" spc="0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lgerian" panose="04020705040A02060702" pitchFamily="82" charset="0"/>
            </a:endParaRPr>
          </a:p>
        </p:txBody>
      </p:sp>
      <p:sp>
        <p:nvSpPr>
          <p:cNvPr id="4" name="Obdélník 3"/>
          <p:cNvSpPr/>
          <p:nvPr/>
        </p:nvSpPr>
        <p:spPr>
          <a:xfrm rot="21342765">
            <a:off x="2572120" y="4374883"/>
            <a:ext cx="4503157" cy="707886"/>
          </a:xfrm>
          <a:prstGeom prst="rect">
            <a:avLst/>
          </a:prstGeom>
          <a:noFill/>
          <a:scene3d>
            <a:camera prst="orthographicFront">
              <a:rot lat="0" lon="0" rev="60000"/>
            </a:camera>
            <a:lightRig rig="threePt" dir="t"/>
          </a:scene3d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4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anose="04020705040A02060702" pitchFamily="82" charset="0"/>
              </a:rPr>
              <a:t>ISLAS  CANARIAS </a:t>
            </a:r>
            <a:endParaRPr lang="cs-CZ" sz="40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04987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3000">
        <p:circle/>
        <p:sndAc>
          <p:stSnd loop="1">
            <p:snd r:embed="rId2" name="06 La Perla1.wav"/>
          </p:stSnd>
        </p:sndAc>
      </p:transition>
    </mc:Choice>
    <mc:Fallback xmlns="">
      <p:transition spd="slow" advClick="0" advTm="13000">
        <p:circle/>
        <p:sndAc>
          <p:stSnd loop="1">
            <p:snd r:embed="rId3" name="06 La Perla1.wav"/>
          </p:stSnd>
        </p:sndAc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9" accel="10000" fill="hold" grpId="0" nodeType="afterEffect" p14:presetBounceEnd="10000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0000">
                                          <p:cBhvr additive="base">
                                            <p:cTn id="7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0000">
                                          <p:cBhvr additive="base">
                                            <p:cTn id="8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900"/>
                                </p:stCondLst>
                                <p:childTnLst>
                                  <p:par>
                                    <p:cTn id="10" presetID="2" presetClass="entr" presetSubtype="9" accel="1667" fill="hold" nodeType="afterEffect" p14:presetBounceEnd="1667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67">
                                          <p:cBhvr additive="base">
                                            <p:cTn id="12" dur="3000" fill="hold"/>
                                            <p:tgtEl>
                                              <p:spTgt spid="6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67">
                                          <p:cBhvr additive="base">
                                            <p:cTn id="13" dur="3000" fill="hold"/>
                                            <p:tgtEl>
                                              <p:spTgt spid="6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4" fill="hold">
                          <p:stCondLst>
                            <p:cond delay="indefinite"/>
                          </p:stCondLst>
                          <p:childTnLst>
                            <p:par>
                              <p:cTn id="1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6" presetID="2" presetClass="entr" presetSubtype="4" fill="hold" nodeType="clickEffect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8" dur="2500" fill="hold"/>
                                            <p:tgtEl>
                                              <p:spTgt spid="4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9" dur="2500" fill="hold"/>
                                            <p:tgtEl>
                                              <p:spTgt spid="4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6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9" accel="1000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900"/>
                                </p:stCondLst>
                                <p:childTnLst>
                                  <p:par>
                                    <p:cTn id="10" presetID="2" presetClass="entr" presetSubtype="9" accel="1667" fill="hold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3000" fill="hold"/>
                                            <p:tgtEl>
                                              <p:spTgt spid="6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3000" fill="hold"/>
                                            <p:tgtEl>
                                              <p:spTgt spid="6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4" fill="hold">
                          <p:stCondLst>
                            <p:cond delay="indefinite"/>
                          </p:stCondLst>
                          <p:childTnLst>
                            <p:par>
                              <p:cTn id="1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6" presetID="2" presetClass="entr" presetSubtype="4" fill="hold" nodeType="clickEffect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8" dur="2500" fill="hold"/>
                                            <p:tgtEl>
                                              <p:spTgt spid="4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9" dur="2500" fill="hold"/>
                                            <p:tgtEl>
                                              <p:spTgt spid="4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6" grpId="0"/>
        </p:bldLst>
      </p:timing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7" name="Zástupný symbol pro obsah 6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1" y="1268761"/>
            <a:ext cx="6480720" cy="4320480"/>
          </a:xfrm>
          <a:ln w="19050">
            <a:solidFill>
              <a:schemeClr val="tx1"/>
            </a:solidFill>
          </a:ln>
        </p:spPr>
      </p:pic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136" y="620688"/>
            <a:ext cx="7920880" cy="5688630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739841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528638" y="-315416"/>
            <a:ext cx="8229600" cy="1143000"/>
          </a:xfrm>
        </p:spPr>
        <p:txBody>
          <a:bodyPr>
            <a:normAutofit/>
          </a:bodyPr>
          <a:lstStyle/>
          <a:p>
            <a:r>
              <a:rPr lang="cs-CZ" sz="1800" dirty="0" smtClean="0">
                <a:solidFill>
                  <a:schemeClr val="tx1"/>
                </a:solidFill>
                <a:latin typeface="Algerian" panose="04020705040A02060702" pitchFamily="82" charset="0"/>
              </a:rPr>
              <a:t>Pista  de  </a:t>
            </a:r>
            <a:r>
              <a:rPr lang="cs-CZ" sz="1800" dirty="0" err="1" smtClean="0">
                <a:solidFill>
                  <a:schemeClr val="tx1"/>
                </a:solidFill>
                <a:latin typeface="Algerian" panose="04020705040A02060702" pitchFamily="82" charset="0"/>
              </a:rPr>
              <a:t>aterrizaje</a:t>
            </a:r>
            <a:r>
              <a:rPr lang="cs-CZ" sz="1800" dirty="0" smtClean="0">
                <a:solidFill>
                  <a:schemeClr val="tx1"/>
                </a:solidFill>
                <a:latin typeface="Algerian" panose="04020705040A02060702" pitchFamily="82" charset="0"/>
              </a:rPr>
              <a:t>  en  el  </a:t>
            </a:r>
            <a:r>
              <a:rPr lang="cs-CZ" sz="1800" dirty="0" err="1" smtClean="0">
                <a:solidFill>
                  <a:schemeClr val="tx1"/>
                </a:solidFill>
                <a:latin typeface="Algerian" panose="04020705040A02060702" pitchFamily="82" charset="0"/>
              </a:rPr>
              <a:t>aeropuerto</a:t>
            </a:r>
            <a:r>
              <a:rPr lang="cs-CZ" sz="1800" dirty="0" smtClean="0">
                <a:solidFill>
                  <a:schemeClr val="tx1"/>
                </a:solidFill>
                <a:latin typeface="Algerian" panose="04020705040A02060702" pitchFamily="82" charset="0"/>
              </a:rPr>
              <a:t>  </a:t>
            </a:r>
            <a:r>
              <a:rPr lang="cs-CZ" sz="1800" dirty="0" err="1" smtClean="0">
                <a:solidFill>
                  <a:schemeClr val="tx1"/>
                </a:solidFill>
                <a:latin typeface="Algerian" panose="04020705040A02060702" pitchFamily="82" charset="0"/>
              </a:rPr>
              <a:t>lanzarote</a:t>
            </a:r>
            <a:endParaRPr lang="cs-CZ" sz="1800" dirty="0">
              <a:solidFill>
                <a:schemeClr val="tx1"/>
              </a:solidFill>
              <a:latin typeface="Algerian" panose="04020705040A02060702" pitchFamily="82" charset="0"/>
            </a:endParaRPr>
          </a:p>
        </p:txBody>
      </p:sp>
      <p:pic>
        <p:nvPicPr>
          <p:cNvPr id="7" name="Zástupný symbol pro obsah 6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620688"/>
            <a:ext cx="7920880" cy="5688632"/>
          </a:xfrm>
          <a:ln w="190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762044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Click="0" advTm="4000">
        <p:circle/>
      </p:transition>
    </mc:Choice>
    <mc:Fallback xmlns="">
      <p:transition spd="slow" advClick="0" advTm="4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528638" y="-315416"/>
            <a:ext cx="8229600" cy="1143000"/>
          </a:xfrm>
        </p:spPr>
        <p:txBody>
          <a:bodyPr>
            <a:normAutofit/>
          </a:bodyPr>
          <a:lstStyle/>
          <a:p>
            <a:r>
              <a:rPr lang="cs-CZ" sz="1800" dirty="0" smtClean="0">
                <a:latin typeface="Algerian" panose="04020705040A02060702" pitchFamily="82" charset="0"/>
              </a:rPr>
              <a:t>                                             </a:t>
            </a:r>
            <a:r>
              <a:rPr lang="cs-CZ" sz="1800" dirty="0" err="1" smtClean="0">
                <a:solidFill>
                  <a:schemeClr val="tx1"/>
                </a:solidFill>
                <a:latin typeface="Algerian" panose="04020705040A02060702" pitchFamily="82" charset="0"/>
              </a:rPr>
              <a:t>Aeropuerto</a:t>
            </a:r>
            <a:r>
              <a:rPr lang="cs-CZ" sz="1800" dirty="0" smtClean="0">
                <a:solidFill>
                  <a:schemeClr val="tx1"/>
                </a:solidFill>
                <a:latin typeface="Algerian" panose="04020705040A02060702" pitchFamily="82" charset="0"/>
              </a:rPr>
              <a:t>   </a:t>
            </a:r>
            <a:r>
              <a:rPr lang="cs-CZ" sz="1800" dirty="0" err="1" smtClean="0">
                <a:solidFill>
                  <a:schemeClr val="tx1"/>
                </a:solidFill>
                <a:latin typeface="Algerian" panose="04020705040A02060702" pitchFamily="82" charset="0"/>
              </a:rPr>
              <a:t>Lanzarote</a:t>
            </a:r>
            <a:endParaRPr lang="cs-CZ" sz="1800" dirty="0">
              <a:solidFill>
                <a:schemeClr val="tx1"/>
              </a:solidFill>
              <a:latin typeface="Algerian" panose="04020705040A02060702" pitchFamily="82" charset="0"/>
            </a:endParaRPr>
          </a:p>
        </p:txBody>
      </p:sp>
      <p:pic>
        <p:nvPicPr>
          <p:cNvPr id="7" name="Zástupný symbol pro obsah 6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620688"/>
            <a:ext cx="7920880" cy="5688632"/>
          </a:xfrm>
          <a:ln w="190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889995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Click="0" advTm="4000">
        <p:circle/>
      </p:transition>
    </mc:Choice>
    <mc:Fallback xmlns="">
      <p:transition spd="slow" advClick="0" advTm="4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528638" y="-315416"/>
            <a:ext cx="8229600" cy="1143000"/>
          </a:xfrm>
        </p:spPr>
        <p:txBody>
          <a:bodyPr>
            <a:normAutofit/>
          </a:bodyPr>
          <a:lstStyle/>
          <a:p>
            <a:r>
              <a:rPr lang="cs-CZ" sz="1800" dirty="0" smtClean="0">
                <a:latin typeface="Algerian" panose="04020705040A02060702" pitchFamily="82" charset="0"/>
              </a:rPr>
              <a:t>                                                                                </a:t>
            </a:r>
            <a:r>
              <a:rPr lang="cs-CZ" sz="1800" dirty="0" err="1" smtClean="0">
                <a:solidFill>
                  <a:schemeClr val="tx1"/>
                </a:solidFill>
                <a:latin typeface="Algerian" panose="04020705040A02060702" pitchFamily="82" charset="0"/>
              </a:rPr>
              <a:t>Arecife</a:t>
            </a:r>
            <a:endParaRPr lang="cs-CZ" sz="1800" dirty="0">
              <a:solidFill>
                <a:schemeClr val="tx1"/>
              </a:solidFill>
              <a:latin typeface="Algerian" panose="04020705040A02060702" pitchFamily="82" charset="0"/>
            </a:endParaRPr>
          </a:p>
        </p:txBody>
      </p:sp>
      <p:pic>
        <p:nvPicPr>
          <p:cNvPr id="7" name="Zástupný symbol pro obsah 6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620688"/>
            <a:ext cx="7920880" cy="5688632"/>
          </a:xfrm>
          <a:ln w="190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4985811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Click="0" advTm="4000">
        <p:circle/>
      </p:transition>
    </mc:Choice>
    <mc:Fallback xmlns="">
      <p:transition spd="slow" advClick="0" advTm="4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528638" y="-315416"/>
            <a:ext cx="8229600" cy="1143000"/>
          </a:xfrm>
        </p:spPr>
        <p:txBody>
          <a:bodyPr>
            <a:normAutofit/>
          </a:bodyPr>
          <a:lstStyle/>
          <a:p>
            <a:r>
              <a:rPr lang="cs-CZ" sz="1800" dirty="0" smtClean="0">
                <a:latin typeface="Algerian" panose="04020705040A02060702" pitchFamily="82" charset="0"/>
              </a:rPr>
              <a:t>                                                                                </a:t>
            </a:r>
            <a:r>
              <a:rPr lang="cs-CZ" sz="1800" dirty="0" err="1" smtClean="0">
                <a:solidFill>
                  <a:schemeClr val="tx1"/>
                </a:solidFill>
                <a:latin typeface="Algerian" panose="04020705040A02060702" pitchFamily="82" charset="0"/>
              </a:rPr>
              <a:t>Arecife</a:t>
            </a:r>
            <a:endParaRPr lang="cs-CZ" sz="1800" dirty="0">
              <a:solidFill>
                <a:schemeClr val="tx1"/>
              </a:solidFill>
              <a:latin typeface="Algerian" panose="04020705040A02060702" pitchFamily="82" charset="0"/>
            </a:endParaRPr>
          </a:p>
        </p:txBody>
      </p:sp>
      <p:pic>
        <p:nvPicPr>
          <p:cNvPr id="7" name="Zástupný symbol pro obsah 6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620688"/>
            <a:ext cx="7920880" cy="5688632"/>
          </a:xfrm>
          <a:ln w="190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0549991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Click="0" advTm="4000">
        <p:circle/>
      </p:transition>
    </mc:Choice>
    <mc:Fallback xmlns="">
      <p:transition spd="slow" advClick="0" advTm="4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528638" y="-315416"/>
            <a:ext cx="8229600" cy="1143000"/>
          </a:xfrm>
        </p:spPr>
        <p:txBody>
          <a:bodyPr>
            <a:normAutofit/>
          </a:bodyPr>
          <a:lstStyle/>
          <a:p>
            <a:r>
              <a:rPr lang="cs-CZ" sz="1800" dirty="0" smtClean="0">
                <a:latin typeface="Algerian" panose="04020705040A02060702" pitchFamily="82" charset="0"/>
              </a:rPr>
              <a:t>                                                                                </a:t>
            </a:r>
            <a:r>
              <a:rPr lang="cs-CZ" sz="1800" dirty="0" err="1" smtClean="0">
                <a:solidFill>
                  <a:schemeClr val="tx1"/>
                </a:solidFill>
                <a:latin typeface="Algerian" panose="04020705040A02060702" pitchFamily="82" charset="0"/>
              </a:rPr>
              <a:t>Arecife</a:t>
            </a:r>
            <a:endParaRPr lang="cs-CZ" sz="1800" dirty="0">
              <a:solidFill>
                <a:schemeClr val="tx1"/>
              </a:solidFill>
              <a:latin typeface="Algerian" panose="04020705040A02060702" pitchFamily="82" charset="0"/>
            </a:endParaRPr>
          </a:p>
        </p:txBody>
      </p:sp>
      <p:pic>
        <p:nvPicPr>
          <p:cNvPr id="7" name="Zástupný symbol pro obsah 6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620688"/>
            <a:ext cx="7920880" cy="5688632"/>
          </a:xfrm>
          <a:ln w="190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740228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Click="0" advTm="4000">
        <p:circle/>
      </p:transition>
    </mc:Choice>
    <mc:Fallback xmlns="">
      <p:transition spd="slow" advClick="0" advTm="4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528638" y="-315416"/>
            <a:ext cx="8229600" cy="1143000"/>
          </a:xfrm>
        </p:spPr>
        <p:txBody>
          <a:bodyPr>
            <a:normAutofit/>
          </a:bodyPr>
          <a:lstStyle/>
          <a:p>
            <a:r>
              <a:rPr lang="cs-CZ" sz="1800" dirty="0" smtClean="0">
                <a:latin typeface="Algerian" panose="04020705040A02060702" pitchFamily="82" charset="0"/>
              </a:rPr>
              <a:t>                                                        </a:t>
            </a:r>
            <a:r>
              <a:rPr lang="cs-CZ" sz="1800" dirty="0" err="1" smtClean="0">
                <a:solidFill>
                  <a:schemeClr val="tx1"/>
                </a:solidFill>
                <a:latin typeface="Algerian" panose="04020705040A02060702" pitchFamily="82" charset="0"/>
              </a:rPr>
              <a:t>Oceano</a:t>
            </a:r>
            <a:r>
              <a:rPr lang="cs-CZ" sz="1800" dirty="0" smtClean="0">
                <a:solidFill>
                  <a:schemeClr val="tx1"/>
                </a:solidFill>
                <a:latin typeface="Algerian" panose="04020705040A02060702" pitchFamily="82" charset="0"/>
              </a:rPr>
              <a:t>  </a:t>
            </a:r>
            <a:r>
              <a:rPr lang="cs-CZ" sz="1800" dirty="0" err="1" smtClean="0">
                <a:solidFill>
                  <a:schemeClr val="tx1"/>
                </a:solidFill>
                <a:latin typeface="Algerian" panose="04020705040A02060702" pitchFamily="82" charset="0"/>
              </a:rPr>
              <a:t>Atlantico</a:t>
            </a:r>
            <a:endParaRPr lang="cs-CZ" sz="1800" dirty="0">
              <a:solidFill>
                <a:schemeClr val="tx1"/>
              </a:solidFill>
              <a:latin typeface="Algerian" panose="04020705040A02060702" pitchFamily="82" charset="0"/>
            </a:endParaRPr>
          </a:p>
        </p:txBody>
      </p:sp>
      <p:pic>
        <p:nvPicPr>
          <p:cNvPr id="7" name="Zástupný symbol pro obsah 6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620688"/>
            <a:ext cx="7920880" cy="5688632"/>
          </a:xfrm>
          <a:ln w="190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3131258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Click="0" advTm="4000">
        <p:circle/>
      </p:transition>
    </mc:Choice>
    <mc:Fallback xmlns="">
      <p:transition spd="slow" advClick="0" advTm="4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528638" y="-315416"/>
            <a:ext cx="8229600" cy="1143000"/>
          </a:xfrm>
        </p:spPr>
        <p:txBody>
          <a:bodyPr>
            <a:normAutofit/>
          </a:bodyPr>
          <a:lstStyle/>
          <a:p>
            <a:r>
              <a:rPr lang="cs-CZ" sz="1800" dirty="0" smtClean="0">
                <a:latin typeface="Algerian" panose="04020705040A02060702" pitchFamily="82" charset="0"/>
              </a:rPr>
              <a:t>                                                        </a:t>
            </a:r>
            <a:r>
              <a:rPr lang="cs-CZ" sz="1800" dirty="0" err="1" smtClean="0">
                <a:solidFill>
                  <a:schemeClr val="tx1"/>
                </a:solidFill>
                <a:latin typeface="Algerian" panose="04020705040A02060702" pitchFamily="82" charset="0"/>
              </a:rPr>
              <a:t>Oceano</a:t>
            </a:r>
            <a:r>
              <a:rPr lang="cs-CZ" sz="1800" dirty="0" smtClean="0">
                <a:solidFill>
                  <a:schemeClr val="tx1"/>
                </a:solidFill>
                <a:latin typeface="Algerian" panose="04020705040A02060702" pitchFamily="82" charset="0"/>
              </a:rPr>
              <a:t>  </a:t>
            </a:r>
            <a:r>
              <a:rPr lang="cs-CZ" sz="1800" dirty="0" err="1" smtClean="0">
                <a:solidFill>
                  <a:schemeClr val="tx1"/>
                </a:solidFill>
                <a:latin typeface="Algerian" panose="04020705040A02060702" pitchFamily="82" charset="0"/>
              </a:rPr>
              <a:t>Atlantico</a:t>
            </a:r>
            <a:endParaRPr lang="cs-CZ" sz="1800" dirty="0">
              <a:solidFill>
                <a:schemeClr val="tx1"/>
              </a:solidFill>
              <a:latin typeface="Algerian" panose="04020705040A02060702" pitchFamily="82" charset="0"/>
            </a:endParaRPr>
          </a:p>
        </p:txBody>
      </p:sp>
      <p:pic>
        <p:nvPicPr>
          <p:cNvPr id="7" name="Zástupný symbol pro obsah 6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620688"/>
            <a:ext cx="7920880" cy="5688632"/>
          </a:xfrm>
          <a:ln w="190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42455921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Click="0" advTm="4000">
        <p:circle/>
      </p:transition>
    </mc:Choice>
    <mc:Fallback xmlns="">
      <p:transition spd="slow" advClick="0" advTm="4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528638" y="-315416"/>
            <a:ext cx="8229600" cy="1143000"/>
          </a:xfrm>
        </p:spPr>
        <p:txBody>
          <a:bodyPr>
            <a:normAutofit/>
          </a:bodyPr>
          <a:lstStyle/>
          <a:p>
            <a:r>
              <a:rPr lang="cs-CZ" sz="1800" dirty="0" smtClean="0">
                <a:latin typeface="Algerian" panose="04020705040A02060702" pitchFamily="82" charset="0"/>
              </a:rPr>
              <a:t>                                                        </a:t>
            </a:r>
            <a:r>
              <a:rPr lang="cs-CZ" sz="1800" dirty="0" err="1" smtClean="0">
                <a:solidFill>
                  <a:schemeClr val="tx1"/>
                </a:solidFill>
                <a:latin typeface="Algerian" panose="04020705040A02060702" pitchFamily="82" charset="0"/>
              </a:rPr>
              <a:t>Oceano</a:t>
            </a:r>
            <a:r>
              <a:rPr lang="cs-CZ" sz="1800" dirty="0" smtClean="0">
                <a:solidFill>
                  <a:schemeClr val="tx1"/>
                </a:solidFill>
                <a:latin typeface="Algerian" panose="04020705040A02060702" pitchFamily="82" charset="0"/>
              </a:rPr>
              <a:t>  </a:t>
            </a:r>
            <a:r>
              <a:rPr lang="cs-CZ" sz="1800" dirty="0" err="1" smtClean="0">
                <a:solidFill>
                  <a:schemeClr val="tx1"/>
                </a:solidFill>
                <a:latin typeface="Algerian" panose="04020705040A02060702" pitchFamily="82" charset="0"/>
              </a:rPr>
              <a:t>Atlantico</a:t>
            </a:r>
            <a:endParaRPr lang="cs-CZ" sz="1800" dirty="0">
              <a:solidFill>
                <a:schemeClr val="tx1"/>
              </a:solidFill>
              <a:latin typeface="Algerian" panose="04020705040A02060702" pitchFamily="82" charset="0"/>
            </a:endParaRPr>
          </a:p>
        </p:txBody>
      </p:sp>
      <p:pic>
        <p:nvPicPr>
          <p:cNvPr id="7" name="Zástupný symbol pro obsah 6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620688"/>
            <a:ext cx="7920880" cy="5688632"/>
          </a:xfrm>
          <a:ln w="190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004073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Click="0" advTm="4000">
        <p:circle/>
      </p:transition>
    </mc:Choice>
    <mc:Fallback xmlns="">
      <p:transition spd="slow" advClick="0" advTm="4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395536" y="-315416"/>
            <a:ext cx="8229600" cy="1143000"/>
          </a:xfrm>
        </p:spPr>
        <p:txBody>
          <a:bodyPr>
            <a:normAutofit/>
          </a:bodyPr>
          <a:lstStyle/>
          <a:p>
            <a:r>
              <a:rPr lang="cs-CZ" sz="1800" dirty="0" smtClean="0">
                <a:solidFill>
                  <a:schemeClr val="tx1"/>
                </a:solidFill>
                <a:latin typeface="Algerian" panose="04020705040A02060702" pitchFamily="82" charset="0"/>
              </a:rPr>
              <a:t>                                  </a:t>
            </a:r>
            <a:r>
              <a:rPr lang="cs-CZ" sz="1800" dirty="0" err="1" smtClean="0">
                <a:solidFill>
                  <a:schemeClr val="tx1"/>
                </a:solidFill>
                <a:latin typeface="Algerian" panose="04020705040A02060702" pitchFamily="82" charset="0"/>
              </a:rPr>
              <a:t>Pargue</a:t>
            </a:r>
            <a:r>
              <a:rPr lang="cs-CZ" sz="1800" dirty="0" smtClean="0">
                <a:solidFill>
                  <a:schemeClr val="tx1"/>
                </a:solidFill>
                <a:latin typeface="Algerian" panose="04020705040A02060702" pitchFamily="82" charset="0"/>
              </a:rPr>
              <a:t>  </a:t>
            </a:r>
            <a:r>
              <a:rPr lang="cs-CZ" sz="1800" dirty="0" err="1" smtClean="0">
                <a:solidFill>
                  <a:schemeClr val="tx1"/>
                </a:solidFill>
                <a:latin typeface="Algerian" panose="04020705040A02060702" pitchFamily="82" charset="0"/>
              </a:rPr>
              <a:t>Nacional</a:t>
            </a:r>
            <a:r>
              <a:rPr lang="cs-CZ" sz="1800" dirty="0" smtClean="0">
                <a:solidFill>
                  <a:schemeClr val="tx1"/>
                </a:solidFill>
                <a:latin typeface="Algerian" panose="04020705040A02060702" pitchFamily="82" charset="0"/>
              </a:rPr>
              <a:t>  de  </a:t>
            </a:r>
            <a:r>
              <a:rPr lang="cs-CZ" sz="1800" dirty="0" err="1" smtClean="0">
                <a:solidFill>
                  <a:schemeClr val="tx1"/>
                </a:solidFill>
                <a:latin typeface="Algerian" panose="04020705040A02060702" pitchFamily="82" charset="0"/>
              </a:rPr>
              <a:t>Timanfaya</a:t>
            </a:r>
            <a:endParaRPr lang="cs-CZ" sz="1800" dirty="0">
              <a:solidFill>
                <a:schemeClr val="tx1"/>
              </a:solidFill>
              <a:latin typeface="Algerian" panose="04020705040A02060702" pitchFamily="82" charset="0"/>
            </a:endParaRPr>
          </a:p>
        </p:txBody>
      </p:sp>
      <p:pic>
        <p:nvPicPr>
          <p:cNvPr id="7" name="Zástupný symbol pro obsah 6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620688"/>
            <a:ext cx="7920880" cy="5688631"/>
          </a:xfrm>
          <a:ln w="190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6496510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Click="0" advTm="4000">
        <p:circle/>
      </p:transition>
    </mc:Choice>
    <mc:Fallback xmlns="">
      <p:transition spd="slow" advClick="0" advTm="4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395536" y="-315416"/>
            <a:ext cx="8229600" cy="1143000"/>
          </a:xfrm>
        </p:spPr>
        <p:txBody>
          <a:bodyPr>
            <a:normAutofit/>
          </a:bodyPr>
          <a:lstStyle/>
          <a:p>
            <a:r>
              <a:rPr lang="cs-CZ" sz="1800" dirty="0" smtClean="0">
                <a:solidFill>
                  <a:schemeClr val="tx1"/>
                </a:solidFill>
                <a:latin typeface="Algerian" panose="04020705040A02060702" pitchFamily="82" charset="0"/>
              </a:rPr>
              <a:t>                                  </a:t>
            </a:r>
            <a:r>
              <a:rPr lang="cs-CZ" sz="1800" dirty="0" err="1" smtClean="0">
                <a:solidFill>
                  <a:schemeClr val="tx1"/>
                </a:solidFill>
                <a:latin typeface="Algerian" panose="04020705040A02060702" pitchFamily="82" charset="0"/>
              </a:rPr>
              <a:t>Pargue</a:t>
            </a:r>
            <a:r>
              <a:rPr lang="cs-CZ" sz="1800" dirty="0" smtClean="0">
                <a:solidFill>
                  <a:schemeClr val="tx1"/>
                </a:solidFill>
                <a:latin typeface="Algerian" panose="04020705040A02060702" pitchFamily="82" charset="0"/>
              </a:rPr>
              <a:t>  </a:t>
            </a:r>
            <a:r>
              <a:rPr lang="cs-CZ" sz="1800" dirty="0" err="1" smtClean="0">
                <a:solidFill>
                  <a:schemeClr val="tx1"/>
                </a:solidFill>
                <a:latin typeface="Algerian" panose="04020705040A02060702" pitchFamily="82" charset="0"/>
              </a:rPr>
              <a:t>Nacional</a:t>
            </a:r>
            <a:r>
              <a:rPr lang="cs-CZ" sz="1800" dirty="0" smtClean="0">
                <a:solidFill>
                  <a:schemeClr val="tx1"/>
                </a:solidFill>
                <a:latin typeface="Algerian" panose="04020705040A02060702" pitchFamily="82" charset="0"/>
              </a:rPr>
              <a:t>  de  </a:t>
            </a:r>
            <a:r>
              <a:rPr lang="cs-CZ" sz="1800" dirty="0" err="1" smtClean="0">
                <a:solidFill>
                  <a:schemeClr val="tx1"/>
                </a:solidFill>
                <a:latin typeface="Algerian" panose="04020705040A02060702" pitchFamily="82" charset="0"/>
              </a:rPr>
              <a:t>Timanfaya</a:t>
            </a:r>
            <a:endParaRPr lang="cs-CZ" sz="1800" dirty="0">
              <a:solidFill>
                <a:schemeClr val="tx1"/>
              </a:solidFill>
              <a:latin typeface="Algerian" panose="04020705040A02060702" pitchFamily="82" charset="0"/>
            </a:endParaRPr>
          </a:p>
        </p:txBody>
      </p:sp>
      <p:pic>
        <p:nvPicPr>
          <p:cNvPr id="7" name="Zástupný symbol pro obsah 6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620688"/>
            <a:ext cx="7920880" cy="5688632"/>
          </a:xfrm>
          <a:ln w="190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644992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Click="0" advTm="4000">
        <p:circle/>
      </p:transition>
    </mc:Choice>
    <mc:Fallback xmlns="">
      <p:transition spd="slow" advClick="0" advTm="4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395536" y="-315416"/>
            <a:ext cx="8229600" cy="1143000"/>
          </a:xfrm>
        </p:spPr>
        <p:txBody>
          <a:bodyPr>
            <a:normAutofit/>
          </a:bodyPr>
          <a:lstStyle/>
          <a:p>
            <a:r>
              <a:rPr lang="cs-CZ" sz="1800" dirty="0" smtClean="0">
                <a:solidFill>
                  <a:schemeClr val="tx1"/>
                </a:solidFill>
                <a:latin typeface="Algerian" panose="04020705040A02060702" pitchFamily="82" charset="0"/>
              </a:rPr>
              <a:t>                                  </a:t>
            </a:r>
            <a:r>
              <a:rPr lang="cs-CZ" sz="1800" dirty="0" err="1" smtClean="0">
                <a:solidFill>
                  <a:schemeClr val="tx1"/>
                </a:solidFill>
                <a:latin typeface="Algerian" panose="04020705040A02060702" pitchFamily="82" charset="0"/>
              </a:rPr>
              <a:t>Pargue</a:t>
            </a:r>
            <a:r>
              <a:rPr lang="cs-CZ" sz="1800" dirty="0" smtClean="0">
                <a:solidFill>
                  <a:schemeClr val="tx1"/>
                </a:solidFill>
                <a:latin typeface="Algerian" panose="04020705040A02060702" pitchFamily="82" charset="0"/>
              </a:rPr>
              <a:t>  </a:t>
            </a:r>
            <a:r>
              <a:rPr lang="cs-CZ" sz="1800" dirty="0" err="1" smtClean="0">
                <a:solidFill>
                  <a:schemeClr val="tx1"/>
                </a:solidFill>
                <a:latin typeface="Algerian" panose="04020705040A02060702" pitchFamily="82" charset="0"/>
              </a:rPr>
              <a:t>Nacional</a:t>
            </a:r>
            <a:r>
              <a:rPr lang="cs-CZ" sz="1800" dirty="0" smtClean="0">
                <a:solidFill>
                  <a:schemeClr val="tx1"/>
                </a:solidFill>
                <a:latin typeface="Algerian" panose="04020705040A02060702" pitchFamily="82" charset="0"/>
              </a:rPr>
              <a:t>  de  </a:t>
            </a:r>
            <a:r>
              <a:rPr lang="cs-CZ" sz="1800" dirty="0" err="1" smtClean="0">
                <a:solidFill>
                  <a:schemeClr val="tx1"/>
                </a:solidFill>
                <a:latin typeface="Algerian" panose="04020705040A02060702" pitchFamily="82" charset="0"/>
              </a:rPr>
              <a:t>Timanfaya</a:t>
            </a:r>
            <a:endParaRPr lang="cs-CZ" sz="1800" dirty="0">
              <a:solidFill>
                <a:schemeClr val="tx1"/>
              </a:solidFill>
              <a:latin typeface="Algerian" panose="04020705040A02060702" pitchFamily="82" charset="0"/>
            </a:endParaRPr>
          </a:p>
        </p:txBody>
      </p:sp>
      <p:pic>
        <p:nvPicPr>
          <p:cNvPr id="7" name="Zástupný symbol pro obsah 6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620688"/>
            <a:ext cx="7920880" cy="5652628"/>
          </a:xfrm>
          <a:ln w="190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41590174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Click="0" advTm="4000">
        <p:circle/>
      </p:transition>
    </mc:Choice>
    <mc:Fallback xmlns="">
      <p:transition spd="slow" advClick="0" advTm="4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395536" y="-315416"/>
            <a:ext cx="8229600" cy="1143000"/>
          </a:xfrm>
        </p:spPr>
        <p:txBody>
          <a:bodyPr>
            <a:normAutofit/>
          </a:bodyPr>
          <a:lstStyle/>
          <a:p>
            <a:r>
              <a:rPr lang="cs-CZ" sz="1800" dirty="0" smtClean="0">
                <a:solidFill>
                  <a:schemeClr val="tx1"/>
                </a:solidFill>
                <a:latin typeface="Algerian" panose="04020705040A02060702" pitchFamily="82" charset="0"/>
              </a:rPr>
              <a:t>                                  </a:t>
            </a:r>
            <a:r>
              <a:rPr lang="cs-CZ" sz="1800" dirty="0" err="1" smtClean="0">
                <a:solidFill>
                  <a:schemeClr val="tx1"/>
                </a:solidFill>
                <a:latin typeface="Algerian" panose="04020705040A02060702" pitchFamily="82" charset="0"/>
              </a:rPr>
              <a:t>Pargue</a:t>
            </a:r>
            <a:r>
              <a:rPr lang="cs-CZ" sz="1800" dirty="0" smtClean="0">
                <a:solidFill>
                  <a:schemeClr val="tx1"/>
                </a:solidFill>
                <a:latin typeface="Algerian" panose="04020705040A02060702" pitchFamily="82" charset="0"/>
              </a:rPr>
              <a:t>  </a:t>
            </a:r>
            <a:r>
              <a:rPr lang="cs-CZ" sz="1800" dirty="0" err="1" smtClean="0">
                <a:solidFill>
                  <a:schemeClr val="tx1"/>
                </a:solidFill>
                <a:latin typeface="Algerian" panose="04020705040A02060702" pitchFamily="82" charset="0"/>
              </a:rPr>
              <a:t>Nacional</a:t>
            </a:r>
            <a:r>
              <a:rPr lang="cs-CZ" sz="1800" dirty="0" smtClean="0">
                <a:solidFill>
                  <a:schemeClr val="tx1"/>
                </a:solidFill>
                <a:latin typeface="Algerian" panose="04020705040A02060702" pitchFamily="82" charset="0"/>
              </a:rPr>
              <a:t>  de  </a:t>
            </a:r>
            <a:r>
              <a:rPr lang="cs-CZ" sz="1800" dirty="0" err="1" smtClean="0">
                <a:solidFill>
                  <a:schemeClr val="tx1"/>
                </a:solidFill>
                <a:latin typeface="Algerian" panose="04020705040A02060702" pitchFamily="82" charset="0"/>
              </a:rPr>
              <a:t>Timanfaya</a:t>
            </a:r>
            <a:endParaRPr lang="cs-CZ" sz="1800" dirty="0">
              <a:solidFill>
                <a:schemeClr val="tx1"/>
              </a:solidFill>
              <a:latin typeface="Algerian" panose="04020705040A02060702" pitchFamily="82" charset="0"/>
            </a:endParaRPr>
          </a:p>
        </p:txBody>
      </p:sp>
      <p:pic>
        <p:nvPicPr>
          <p:cNvPr id="7" name="Zástupný symbol pro obsah 6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7200"/>
                    </a14:imgEffect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620688"/>
            <a:ext cx="7920880" cy="5688631"/>
          </a:xfrm>
          <a:ln w="190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7167508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Click="0" advTm="4000">
        <p:circle/>
      </p:transition>
    </mc:Choice>
    <mc:Fallback xmlns="">
      <p:transition spd="slow" advClick="0" advTm="4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395536" y="-315416"/>
            <a:ext cx="8229600" cy="1143000"/>
          </a:xfrm>
        </p:spPr>
        <p:txBody>
          <a:bodyPr>
            <a:normAutofit/>
          </a:bodyPr>
          <a:lstStyle/>
          <a:p>
            <a:r>
              <a:rPr lang="cs-CZ" sz="1800" dirty="0" smtClean="0">
                <a:solidFill>
                  <a:schemeClr val="tx1"/>
                </a:solidFill>
                <a:latin typeface="Algerian" panose="04020705040A02060702" pitchFamily="82" charset="0"/>
              </a:rPr>
              <a:t>                                  </a:t>
            </a:r>
            <a:r>
              <a:rPr lang="cs-CZ" sz="1800" dirty="0" err="1" smtClean="0">
                <a:solidFill>
                  <a:schemeClr val="tx1"/>
                </a:solidFill>
                <a:latin typeface="Algerian" panose="04020705040A02060702" pitchFamily="82" charset="0"/>
              </a:rPr>
              <a:t>Pargue</a:t>
            </a:r>
            <a:r>
              <a:rPr lang="cs-CZ" sz="1800" dirty="0" smtClean="0">
                <a:solidFill>
                  <a:schemeClr val="tx1"/>
                </a:solidFill>
                <a:latin typeface="Algerian" panose="04020705040A02060702" pitchFamily="82" charset="0"/>
              </a:rPr>
              <a:t>  </a:t>
            </a:r>
            <a:r>
              <a:rPr lang="cs-CZ" sz="1800" dirty="0" err="1" smtClean="0">
                <a:solidFill>
                  <a:schemeClr val="tx1"/>
                </a:solidFill>
                <a:latin typeface="Algerian" panose="04020705040A02060702" pitchFamily="82" charset="0"/>
              </a:rPr>
              <a:t>Nacional</a:t>
            </a:r>
            <a:r>
              <a:rPr lang="cs-CZ" sz="1800" dirty="0" smtClean="0">
                <a:solidFill>
                  <a:schemeClr val="tx1"/>
                </a:solidFill>
                <a:latin typeface="Algerian" panose="04020705040A02060702" pitchFamily="82" charset="0"/>
              </a:rPr>
              <a:t>  de  </a:t>
            </a:r>
            <a:r>
              <a:rPr lang="cs-CZ" sz="1800" dirty="0" err="1" smtClean="0">
                <a:solidFill>
                  <a:schemeClr val="tx1"/>
                </a:solidFill>
                <a:latin typeface="Algerian" panose="04020705040A02060702" pitchFamily="82" charset="0"/>
              </a:rPr>
              <a:t>Timanfaya</a:t>
            </a:r>
            <a:endParaRPr lang="cs-CZ" sz="1800" dirty="0">
              <a:solidFill>
                <a:schemeClr val="tx1"/>
              </a:solidFill>
              <a:latin typeface="Algerian" panose="04020705040A02060702" pitchFamily="82" charset="0"/>
            </a:endParaRPr>
          </a:p>
        </p:txBody>
      </p:sp>
      <p:pic>
        <p:nvPicPr>
          <p:cNvPr id="7" name="Zástupný symbol pro obsah 6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620688"/>
            <a:ext cx="7920880" cy="5688632"/>
          </a:xfrm>
          <a:ln w="190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9748301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Click="0" advTm="4000">
        <p:circle/>
      </p:transition>
    </mc:Choice>
    <mc:Fallback xmlns="">
      <p:transition spd="slow" advClick="0" advTm="4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395536" y="-315416"/>
            <a:ext cx="8229600" cy="1143000"/>
          </a:xfrm>
        </p:spPr>
        <p:txBody>
          <a:bodyPr>
            <a:normAutofit/>
          </a:bodyPr>
          <a:lstStyle/>
          <a:p>
            <a:r>
              <a:rPr lang="cs-CZ" sz="1800" dirty="0" smtClean="0">
                <a:solidFill>
                  <a:schemeClr val="tx1"/>
                </a:solidFill>
                <a:latin typeface="Algerian" panose="04020705040A02060702" pitchFamily="82" charset="0"/>
              </a:rPr>
              <a:t>                                  </a:t>
            </a:r>
            <a:r>
              <a:rPr lang="cs-CZ" sz="1800" dirty="0" err="1" smtClean="0">
                <a:solidFill>
                  <a:schemeClr val="tx1"/>
                </a:solidFill>
                <a:latin typeface="Algerian" panose="04020705040A02060702" pitchFamily="82" charset="0"/>
              </a:rPr>
              <a:t>Pargue</a:t>
            </a:r>
            <a:r>
              <a:rPr lang="cs-CZ" sz="1800" dirty="0" smtClean="0">
                <a:solidFill>
                  <a:schemeClr val="tx1"/>
                </a:solidFill>
                <a:latin typeface="Algerian" panose="04020705040A02060702" pitchFamily="82" charset="0"/>
              </a:rPr>
              <a:t>  </a:t>
            </a:r>
            <a:r>
              <a:rPr lang="cs-CZ" sz="1800" dirty="0" err="1" smtClean="0">
                <a:solidFill>
                  <a:schemeClr val="tx1"/>
                </a:solidFill>
                <a:latin typeface="Algerian" panose="04020705040A02060702" pitchFamily="82" charset="0"/>
              </a:rPr>
              <a:t>Nacional</a:t>
            </a:r>
            <a:r>
              <a:rPr lang="cs-CZ" sz="1800" dirty="0" smtClean="0">
                <a:solidFill>
                  <a:schemeClr val="tx1"/>
                </a:solidFill>
                <a:latin typeface="Algerian" panose="04020705040A02060702" pitchFamily="82" charset="0"/>
              </a:rPr>
              <a:t>  de  </a:t>
            </a:r>
            <a:r>
              <a:rPr lang="cs-CZ" sz="1800" dirty="0" err="1" smtClean="0">
                <a:solidFill>
                  <a:schemeClr val="tx1"/>
                </a:solidFill>
                <a:latin typeface="Algerian" panose="04020705040A02060702" pitchFamily="82" charset="0"/>
              </a:rPr>
              <a:t>Timanfaya</a:t>
            </a:r>
            <a:endParaRPr lang="cs-CZ" sz="1800" dirty="0">
              <a:solidFill>
                <a:schemeClr val="tx1"/>
              </a:solidFill>
              <a:latin typeface="Algerian" panose="04020705040A02060702" pitchFamily="82" charset="0"/>
            </a:endParaRPr>
          </a:p>
        </p:txBody>
      </p:sp>
      <p:pic>
        <p:nvPicPr>
          <p:cNvPr id="7" name="Zástupný symbol pro obsah 6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7200"/>
                    </a14:imgEffect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620688"/>
            <a:ext cx="7920879" cy="5688632"/>
          </a:xfrm>
          <a:ln w="190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41885084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Click="0" advTm="4000">
        <p:circle/>
      </p:transition>
    </mc:Choice>
    <mc:Fallback xmlns="">
      <p:transition spd="slow" advClick="0" advTm="4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395536" y="-315416"/>
            <a:ext cx="8229600" cy="1143000"/>
          </a:xfrm>
        </p:spPr>
        <p:txBody>
          <a:bodyPr>
            <a:normAutofit/>
          </a:bodyPr>
          <a:lstStyle/>
          <a:p>
            <a:r>
              <a:rPr lang="cs-CZ" sz="1800" dirty="0" smtClean="0">
                <a:solidFill>
                  <a:schemeClr val="tx1"/>
                </a:solidFill>
                <a:latin typeface="Algerian" panose="04020705040A02060702" pitchFamily="82" charset="0"/>
              </a:rPr>
              <a:t>                                  </a:t>
            </a:r>
            <a:r>
              <a:rPr lang="cs-CZ" sz="1800" dirty="0" err="1" smtClean="0">
                <a:solidFill>
                  <a:schemeClr val="tx1"/>
                </a:solidFill>
                <a:latin typeface="Algerian" panose="04020705040A02060702" pitchFamily="82" charset="0"/>
              </a:rPr>
              <a:t>Pargue</a:t>
            </a:r>
            <a:r>
              <a:rPr lang="cs-CZ" sz="1800" dirty="0" smtClean="0">
                <a:solidFill>
                  <a:schemeClr val="tx1"/>
                </a:solidFill>
                <a:latin typeface="Algerian" panose="04020705040A02060702" pitchFamily="82" charset="0"/>
              </a:rPr>
              <a:t>  </a:t>
            </a:r>
            <a:r>
              <a:rPr lang="cs-CZ" sz="1800" dirty="0" err="1" smtClean="0">
                <a:solidFill>
                  <a:schemeClr val="tx1"/>
                </a:solidFill>
                <a:latin typeface="Algerian" panose="04020705040A02060702" pitchFamily="82" charset="0"/>
              </a:rPr>
              <a:t>Nacional</a:t>
            </a:r>
            <a:r>
              <a:rPr lang="cs-CZ" sz="1800" dirty="0" smtClean="0">
                <a:solidFill>
                  <a:schemeClr val="tx1"/>
                </a:solidFill>
                <a:latin typeface="Algerian" panose="04020705040A02060702" pitchFamily="82" charset="0"/>
              </a:rPr>
              <a:t>  de  </a:t>
            </a:r>
            <a:r>
              <a:rPr lang="cs-CZ" sz="1800" dirty="0" err="1" smtClean="0">
                <a:solidFill>
                  <a:schemeClr val="tx1"/>
                </a:solidFill>
                <a:latin typeface="Algerian" panose="04020705040A02060702" pitchFamily="82" charset="0"/>
              </a:rPr>
              <a:t>Timanfaya</a:t>
            </a:r>
            <a:endParaRPr lang="cs-CZ" sz="1800" dirty="0">
              <a:solidFill>
                <a:schemeClr val="tx1"/>
              </a:solidFill>
              <a:latin typeface="Algerian" panose="04020705040A02060702" pitchFamily="82" charset="0"/>
            </a:endParaRPr>
          </a:p>
        </p:txBody>
      </p:sp>
      <p:pic>
        <p:nvPicPr>
          <p:cNvPr id="7" name="Zástupný symbol pro obsah 6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620688"/>
            <a:ext cx="7920879" cy="5616624"/>
          </a:xfrm>
          <a:ln w="190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41678522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Click="0" advTm="4000">
        <p:circle/>
      </p:transition>
    </mc:Choice>
    <mc:Fallback xmlns="">
      <p:transition spd="slow" advClick="0" advTm="4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395536" y="-315416"/>
            <a:ext cx="8229600" cy="1143000"/>
          </a:xfrm>
        </p:spPr>
        <p:txBody>
          <a:bodyPr>
            <a:normAutofit/>
          </a:bodyPr>
          <a:lstStyle/>
          <a:p>
            <a:r>
              <a:rPr lang="cs-CZ" sz="1800" dirty="0" smtClean="0">
                <a:solidFill>
                  <a:schemeClr val="tx1"/>
                </a:solidFill>
                <a:latin typeface="Algerian" panose="04020705040A02060702" pitchFamily="82" charset="0"/>
              </a:rPr>
              <a:t>                                                              </a:t>
            </a:r>
            <a:r>
              <a:rPr lang="cs-CZ" sz="1800" dirty="0" err="1" smtClean="0">
                <a:solidFill>
                  <a:schemeClr val="tx1"/>
                </a:solidFill>
                <a:latin typeface="Algerian" panose="04020705040A02060702" pitchFamily="82" charset="0"/>
              </a:rPr>
              <a:t>Jameos</a:t>
            </a:r>
            <a:r>
              <a:rPr lang="cs-CZ" sz="1800" dirty="0" smtClean="0">
                <a:solidFill>
                  <a:schemeClr val="tx1"/>
                </a:solidFill>
                <a:latin typeface="Algerian" panose="04020705040A02060702" pitchFamily="82" charset="0"/>
              </a:rPr>
              <a:t>  </a:t>
            </a:r>
            <a:r>
              <a:rPr lang="cs-CZ" sz="1800" dirty="0" err="1" smtClean="0">
                <a:solidFill>
                  <a:schemeClr val="tx1"/>
                </a:solidFill>
                <a:latin typeface="Algerian" panose="04020705040A02060702" pitchFamily="82" charset="0"/>
              </a:rPr>
              <a:t>del</a:t>
            </a:r>
            <a:r>
              <a:rPr lang="cs-CZ" sz="1800" dirty="0" smtClean="0">
                <a:solidFill>
                  <a:schemeClr val="tx1"/>
                </a:solidFill>
                <a:latin typeface="Algerian" panose="04020705040A02060702" pitchFamily="82" charset="0"/>
              </a:rPr>
              <a:t>  </a:t>
            </a:r>
            <a:r>
              <a:rPr lang="cs-CZ" sz="1800" dirty="0" err="1" smtClean="0">
                <a:solidFill>
                  <a:schemeClr val="tx1"/>
                </a:solidFill>
                <a:latin typeface="Algerian" panose="04020705040A02060702" pitchFamily="82" charset="0"/>
              </a:rPr>
              <a:t>Agua</a:t>
            </a:r>
            <a:r>
              <a:rPr lang="cs-CZ" sz="1800" dirty="0" smtClean="0">
                <a:solidFill>
                  <a:schemeClr val="tx1"/>
                </a:solidFill>
                <a:latin typeface="Algerian" panose="04020705040A02060702" pitchFamily="82" charset="0"/>
              </a:rPr>
              <a:t> </a:t>
            </a:r>
            <a:endParaRPr lang="cs-CZ" sz="1800" dirty="0">
              <a:solidFill>
                <a:schemeClr val="tx1"/>
              </a:solidFill>
              <a:latin typeface="Algerian" panose="04020705040A02060702" pitchFamily="82" charset="0"/>
            </a:endParaRPr>
          </a:p>
        </p:txBody>
      </p:sp>
      <p:pic>
        <p:nvPicPr>
          <p:cNvPr id="7" name="Zástupný symbol pro obsah 6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620688"/>
            <a:ext cx="7920880" cy="5616624"/>
          </a:xfrm>
          <a:ln w="190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5442075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Click="0" advTm="4000">
        <p:circle/>
      </p:transition>
    </mc:Choice>
    <mc:Fallback xmlns="">
      <p:transition spd="slow" advClick="0" advTm="4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395536" y="-315416"/>
            <a:ext cx="8229600" cy="1143000"/>
          </a:xfrm>
        </p:spPr>
        <p:txBody>
          <a:bodyPr>
            <a:normAutofit/>
          </a:bodyPr>
          <a:lstStyle/>
          <a:p>
            <a:r>
              <a:rPr lang="cs-CZ" sz="1800" dirty="0" smtClean="0">
                <a:solidFill>
                  <a:schemeClr val="tx1"/>
                </a:solidFill>
                <a:latin typeface="Algerian" panose="04020705040A02060702" pitchFamily="82" charset="0"/>
              </a:rPr>
              <a:t>                                                              </a:t>
            </a:r>
            <a:r>
              <a:rPr lang="cs-CZ" sz="1800" dirty="0" err="1" smtClean="0">
                <a:solidFill>
                  <a:schemeClr val="tx1"/>
                </a:solidFill>
                <a:latin typeface="Algerian" panose="04020705040A02060702" pitchFamily="82" charset="0"/>
              </a:rPr>
              <a:t>Jameos</a:t>
            </a:r>
            <a:r>
              <a:rPr lang="cs-CZ" sz="1800" dirty="0" smtClean="0">
                <a:solidFill>
                  <a:schemeClr val="tx1"/>
                </a:solidFill>
                <a:latin typeface="Algerian" panose="04020705040A02060702" pitchFamily="82" charset="0"/>
              </a:rPr>
              <a:t>  </a:t>
            </a:r>
            <a:r>
              <a:rPr lang="cs-CZ" sz="1800" dirty="0" err="1" smtClean="0">
                <a:solidFill>
                  <a:schemeClr val="tx1"/>
                </a:solidFill>
                <a:latin typeface="Algerian" panose="04020705040A02060702" pitchFamily="82" charset="0"/>
              </a:rPr>
              <a:t>del</a:t>
            </a:r>
            <a:r>
              <a:rPr lang="cs-CZ" sz="1800" dirty="0" smtClean="0">
                <a:solidFill>
                  <a:schemeClr val="tx1"/>
                </a:solidFill>
                <a:latin typeface="Algerian" panose="04020705040A02060702" pitchFamily="82" charset="0"/>
              </a:rPr>
              <a:t>  </a:t>
            </a:r>
            <a:r>
              <a:rPr lang="cs-CZ" sz="1800" dirty="0" err="1" smtClean="0">
                <a:solidFill>
                  <a:schemeClr val="tx1"/>
                </a:solidFill>
                <a:latin typeface="Algerian" panose="04020705040A02060702" pitchFamily="82" charset="0"/>
              </a:rPr>
              <a:t>Agua</a:t>
            </a:r>
            <a:r>
              <a:rPr lang="cs-CZ" sz="1800" dirty="0" smtClean="0">
                <a:solidFill>
                  <a:schemeClr val="tx1"/>
                </a:solidFill>
                <a:latin typeface="Algerian" panose="04020705040A02060702" pitchFamily="82" charset="0"/>
              </a:rPr>
              <a:t> </a:t>
            </a:r>
            <a:endParaRPr lang="cs-CZ" sz="1800" dirty="0">
              <a:solidFill>
                <a:schemeClr val="tx1"/>
              </a:solidFill>
              <a:latin typeface="Algerian" panose="04020705040A02060702" pitchFamily="82" charset="0"/>
            </a:endParaRPr>
          </a:p>
        </p:txBody>
      </p:sp>
      <p:pic>
        <p:nvPicPr>
          <p:cNvPr id="7" name="Zástupný symbol pro obsah 6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620688"/>
            <a:ext cx="7920880" cy="5616624"/>
          </a:xfrm>
          <a:ln w="190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4496184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Click="0" advTm="4000">
        <p:circle/>
      </p:transition>
    </mc:Choice>
    <mc:Fallback xmlns="">
      <p:transition spd="slow" advClick="0" advTm="4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395536" y="-315416"/>
            <a:ext cx="8229600" cy="1143000"/>
          </a:xfrm>
        </p:spPr>
        <p:txBody>
          <a:bodyPr>
            <a:normAutofit/>
          </a:bodyPr>
          <a:lstStyle/>
          <a:p>
            <a:r>
              <a:rPr lang="cs-CZ" sz="1800" dirty="0" smtClean="0">
                <a:solidFill>
                  <a:schemeClr val="tx1"/>
                </a:solidFill>
                <a:latin typeface="Algerian" panose="04020705040A02060702" pitchFamily="82" charset="0"/>
              </a:rPr>
              <a:t>                                                              </a:t>
            </a:r>
            <a:r>
              <a:rPr lang="cs-CZ" sz="1800" dirty="0" err="1" smtClean="0">
                <a:solidFill>
                  <a:schemeClr val="tx1"/>
                </a:solidFill>
                <a:latin typeface="Algerian" panose="04020705040A02060702" pitchFamily="82" charset="0"/>
              </a:rPr>
              <a:t>Jameos</a:t>
            </a:r>
            <a:r>
              <a:rPr lang="cs-CZ" sz="1800" dirty="0" smtClean="0">
                <a:solidFill>
                  <a:schemeClr val="tx1"/>
                </a:solidFill>
                <a:latin typeface="Algerian" panose="04020705040A02060702" pitchFamily="82" charset="0"/>
              </a:rPr>
              <a:t>  </a:t>
            </a:r>
            <a:r>
              <a:rPr lang="cs-CZ" sz="1800" dirty="0" err="1" smtClean="0">
                <a:solidFill>
                  <a:schemeClr val="tx1"/>
                </a:solidFill>
                <a:latin typeface="Algerian" panose="04020705040A02060702" pitchFamily="82" charset="0"/>
              </a:rPr>
              <a:t>del</a:t>
            </a:r>
            <a:r>
              <a:rPr lang="cs-CZ" sz="1800" dirty="0" smtClean="0">
                <a:solidFill>
                  <a:schemeClr val="tx1"/>
                </a:solidFill>
                <a:latin typeface="Algerian" panose="04020705040A02060702" pitchFamily="82" charset="0"/>
              </a:rPr>
              <a:t>  </a:t>
            </a:r>
            <a:r>
              <a:rPr lang="cs-CZ" sz="1800" dirty="0" err="1" smtClean="0">
                <a:solidFill>
                  <a:schemeClr val="tx1"/>
                </a:solidFill>
                <a:latin typeface="Algerian" panose="04020705040A02060702" pitchFamily="82" charset="0"/>
              </a:rPr>
              <a:t>Agua</a:t>
            </a:r>
            <a:r>
              <a:rPr lang="cs-CZ" sz="1800" dirty="0" smtClean="0">
                <a:solidFill>
                  <a:schemeClr val="tx1"/>
                </a:solidFill>
                <a:latin typeface="Algerian" panose="04020705040A02060702" pitchFamily="82" charset="0"/>
              </a:rPr>
              <a:t> </a:t>
            </a:r>
            <a:endParaRPr lang="cs-CZ" sz="1800" dirty="0">
              <a:solidFill>
                <a:schemeClr val="tx1"/>
              </a:solidFill>
              <a:latin typeface="Algerian" panose="04020705040A02060702" pitchFamily="82" charset="0"/>
            </a:endParaRPr>
          </a:p>
        </p:txBody>
      </p:sp>
      <p:pic>
        <p:nvPicPr>
          <p:cNvPr id="7" name="Zástupný symbol pro obsah 6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620689"/>
            <a:ext cx="7920880" cy="5616624"/>
          </a:xfrm>
          <a:ln w="190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6109149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Click="0" advTm="4000">
        <p:circle/>
      </p:transition>
    </mc:Choice>
    <mc:Fallback xmlns="">
      <p:transition spd="slow" advClick="0" advTm="4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395536" y="-315416"/>
            <a:ext cx="8229600" cy="1143000"/>
          </a:xfrm>
        </p:spPr>
        <p:txBody>
          <a:bodyPr>
            <a:normAutofit/>
          </a:bodyPr>
          <a:lstStyle/>
          <a:p>
            <a:r>
              <a:rPr lang="cs-CZ" sz="1800" dirty="0" smtClean="0">
                <a:solidFill>
                  <a:schemeClr val="tx1"/>
                </a:solidFill>
                <a:latin typeface="Algerian" panose="04020705040A02060702" pitchFamily="82" charset="0"/>
              </a:rPr>
              <a:t>                                                              </a:t>
            </a:r>
            <a:r>
              <a:rPr lang="cs-CZ" sz="1800" dirty="0" err="1" smtClean="0">
                <a:solidFill>
                  <a:schemeClr val="tx1"/>
                </a:solidFill>
                <a:latin typeface="Algerian" panose="04020705040A02060702" pitchFamily="82" charset="0"/>
              </a:rPr>
              <a:t>Jameos</a:t>
            </a:r>
            <a:r>
              <a:rPr lang="cs-CZ" sz="1800" dirty="0" smtClean="0">
                <a:solidFill>
                  <a:schemeClr val="tx1"/>
                </a:solidFill>
                <a:latin typeface="Algerian" panose="04020705040A02060702" pitchFamily="82" charset="0"/>
              </a:rPr>
              <a:t>  </a:t>
            </a:r>
            <a:r>
              <a:rPr lang="cs-CZ" sz="1800" dirty="0" err="1" smtClean="0">
                <a:solidFill>
                  <a:schemeClr val="tx1"/>
                </a:solidFill>
                <a:latin typeface="Algerian" panose="04020705040A02060702" pitchFamily="82" charset="0"/>
              </a:rPr>
              <a:t>del</a:t>
            </a:r>
            <a:r>
              <a:rPr lang="cs-CZ" sz="1800" dirty="0" smtClean="0">
                <a:solidFill>
                  <a:schemeClr val="tx1"/>
                </a:solidFill>
                <a:latin typeface="Algerian" panose="04020705040A02060702" pitchFamily="82" charset="0"/>
              </a:rPr>
              <a:t>  </a:t>
            </a:r>
            <a:r>
              <a:rPr lang="cs-CZ" sz="1800" dirty="0" err="1" smtClean="0">
                <a:solidFill>
                  <a:schemeClr val="tx1"/>
                </a:solidFill>
                <a:latin typeface="Algerian" panose="04020705040A02060702" pitchFamily="82" charset="0"/>
              </a:rPr>
              <a:t>Agua</a:t>
            </a:r>
            <a:r>
              <a:rPr lang="cs-CZ" sz="1800" dirty="0" smtClean="0">
                <a:solidFill>
                  <a:schemeClr val="tx1"/>
                </a:solidFill>
                <a:latin typeface="Algerian" panose="04020705040A02060702" pitchFamily="82" charset="0"/>
              </a:rPr>
              <a:t> </a:t>
            </a:r>
            <a:endParaRPr lang="cs-CZ" sz="1800" dirty="0">
              <a:solidFill>
                <a:schemeClr val="tx1"/>
              </a:solidFill>
              <a:latin typeface="Algerian" panose="04020705040A02060702" pitchFamily="82" charset="0"/>
            </a:endParaRPr>
          </a:p>
        </p:txBody>
      </p:sp>
      <p:pic>
        <p:nvPicPr>
          <p:cNvPr id="7" name="Zástupný symbol pro obsah 6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620688"/>
            <a:ext cx="7920880" cy="5616624"/>
          </a:xfrm>
          <a:ln w="190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8835482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Click="0" advTm="4000">
        <p:circle/>
      </p:transition>
    </mc:Choice>
    <mc:Fallback xmlns="">
      <p:transition spd="slow" advClick="0" advTm="4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395536" y="-315416"/>
            <a:ext cx="8229600" cy="1143000"/>
          </a:xfrm>
        </p:spPr>
        <p:txBody>
          <a:bodyPr>
            <a:normAutofit/>
          </a:bodyPr>
          <a:lstStyle/>
          <a:p>
            <a:r>
              <a:rPr lang="cs-CZ" sz="1800" dirty="0" smtClean="0">
                <a:solidFill>
                  <a:schemeClr val="tx1"/>
                </a:solidFill>
                <a:latin typeface="Algerian" panose="04020705040A02060702" pitchFamily="82" charset="0"/>
              </a:rPr>
              <a:t>                                                              </a:t>
            </a:r>
            <a:r>
              <a:rPr lang="cs-CZ" sz="1800" dirty="0" err="1" smtClean="0">
                <a:solidFill>
                  <a:schemeClr val="tx1"/>
                </a:solidFill>
                <a:latin typeface="Algerian" panose="04020705040A02060702" pitchFamily="82" charset="0"/>
              </a:rPr>
              <a:t>Jameos</a:t>
            </a:r>
            <a:r>
              <a:rPr lang="cs-CZ" sz="1800" dirty="0" smtClean="0">
                <a:solidFill>
                  <a:schemeClr val="tx1"/>
                </a:solidFill>
                <a:latin typeface="Algerian" panose="04020705040A02060702" pitchFamily="82" charset="0"/>
              </a:rPr>
              <a:t>  </a:t>
            </a:r>
            <a:r>
              <a:rPr lang="cs-CZ" sz="1800" dirty="0" err="1" smtClean="0">
                <a:solidFill>
                  <a:schemeClr val="tx1"/>
                </a:solidFill>
                <a:latin typeface="Algerian" panose="04020705040A02060702" pitchFamily="82" charset="0"/>
              </a:rPr>
              <a:t>del</a:t>
            </a:r>
            <a:r>
              <a:rPr lang="cs-CZ" sz="1800" dirty="0" smtClean="0">
                <a:solidFill>
                  <a:schemeClr val="tx1"/>
                </a:solidFill>
                <a:latin typeface="Algerian" panose="04020705040A02060702" pitchFamily="82" charset="0"/>
              </a:rPr>
              <a:t>  </a:t>
            </a:r>
            <a:r>
              <a:rPr lang="cs-CZ" sz="1800" dirty="0" err="1" smtClean="0">
                <a:solidFill>
                  <a:schemeClr val="tx1"/>
                </a:solidFill>
                <a:latin typeface="Algerian" panose="04020705040A02060702" pitchFamily="82" charset="0"/>
              </a:rPr>
              <a:t>Agua</a:t>
            </a:r>
            <a:r>
              <a:rPr lang="cs-CZ" sz="1800" dirty="0" smtClean="0">
                <a:solidFill>
                  <a:schemeClr val="tx1"/>
                </a:solidFill>
                <a:latin typeface="Algerian" panose="04020705040A02060702" pitchFamily="82" charset="0"/>
              </a:rPr>
              <a:t> </a:t>
            </a:r>
            <a:endParaRPr lang="cs-CZ" sz="1800" dirty="0">
              <a:solidFill>
                <a:schemeClr val="tx1"/>
              </a:solidFill>
              <a:latin typeface="Algerian" panose="04020705040A02060702" pitchFamily="82" charset="0"/>
            </a:endParaRPr>
          </a:p>
        </p:txBody>
      </p:sp>
      <p:pic>
        <p:nvPicPr>
          <p:cNvPr id="7" name="Zástupný symbol pro obsah 6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620688"/>
            <a:ext cx="7920880" cy="5616624"/>
          </a:xfrm>
          <a:ln w="190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176146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Click="0" advTm="4000">
        <p:circle/>
      </p:transition>
    </mc:Choice>
    <mc:Fallback xmlns="">
      <p:transition spd="slow" advClick="0" advTm="4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395536" y="-315416"/>
            <a:ext cx="8229600" cy="1143000"/>
          </a:xfrm>
        </p:spPr>
        <p:txBody>
          <a:bodyPr>
            <a:normAutofit/>
          </a:bodyPr>
          <a:lstStyle/>
          <a:p>
            <a:r>
              <a:rPr lang="cs-CZ" sz="1800" dirty="0" smtClean="0">
                <a:solidFill>
                  <a:schemeClr val="tx1"/>
                </a:solidFill>
                <a:latin typeface="Algerian" panose="04020705040A02060702" pitchFamily="82" charset="0"/>
              </a:rPr>
              <a:t>                                           </a:t>
            </a:r>
            <a:r>
              <a:rPr lang="cs-CZ" sz="1800" dirty="0" err="1" smtClean="0">
                <a:solidFill>
                  <a:schemeClr val="tx1"/>
                </a:solidFill>
                <a:latin typeface="Algerian" panose="04020705040A02060702" pitchFamily="82" charset="0"/>
              </a:rPr>
              <a:t>Fundación</a:t>
            </a:r>
            <a:r>
              <a:rPr lang="cs-CZ" sz="1800" dirty="0" smtClean="0">
                <a:solidFill>
                  <a:schemeClr val="tx1"/>
                </a:solidFill>
                <a:latin typeface="Algerian" panose="04020705040A02060702" pitchFamily="82" charset="0"/>
              </a:rPr>
              <a:t>  </a:t>
            </a:r>
            <a:r>
              <a:rPr lang="cs-CZ" sz="1800" dirty="0" err="1" smtClean="0">
                <a:solidFill>
                  <a:schemeClr val="tx1"/>
                </a:solidFill>
                <a:latin typeface="Algerian" panose="04020705040A02060702" pitchFamily="82" charset="0"/>
              </a:rPr>
              <a:t>Cesar</a:t>
            </a:r>
            <a:r>
              <a:rPr lang="cs-CZ" sz="1800" dirty="0" smtClean="0">
                <a:solidFill>
                  <a:schemeClr val="tx1"/>
                </a:solidFill>
                <a:latin typeface="Algerian" panose="04020705040A02060702" pitchFamily="82" charset="0"/>
              </a:rPr>
              <a:t>  </a:t>
            </a:r>
            <a:r>
              <a:rPr lang="cs-CZ" sz="1800" dirty="0" err="1" smtClean="0">
                <a:solidFill>
                  <a:schemeClr val="tx1"/>
                </a:solidFill>
                <a:latin typeface="Algerian" panose="04020705040A02060702" pitchFamily="82" charset="0"/>
              </a:rPr>
              <a:t>Manrique</a:t>
            </a:r>
            <a:endParaRPr lang="cs-CZ" sz="1800" dirty="0">
              <a:solidFill>
                <a:schemeClr val="tx1"/>
              </a:solidFill>
              <a:latin typeface="Algerian" panose="04020705040A02060702" pitchFamily="82" charset="0"/>
            </a:endParaRPr>
          </a:p>
        </p:txBody>
      </p:sp>
      <p:pic>
        <p:nvPicPr>
          <p:cNvPr id="7" name="Zástupný symbol pro obsah 6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620688"/>
            <a:ext cx="3816424" cy="5616624"/>
          </a:xfrm>
          <a:ln w="19050">
            <a:solidFill>
              <a:schemeClr val="tx1"/>
            </a:solidFill>
          </a:ln>
        </p:spPr>
      </p:pic>
      <p:pic>
        <p:nvPicPr>
          <p:cNvPr id="2" name="Obráze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8024" y="620688"/>
            <a:ext cx="3744416" cy="5616624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6320720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Click="0" advTm="4000">
        <p:circle/>
      </p:transition>
    </mc:Choice>
    <mc:Fallback xmlns="">
      <p:transition spd="slow" advClick="0" advTm="4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528638" y="-315416"/>
            <a:ext cx="8229600" cy="1143000"/>
          </a:xfrm>
        </p:spPr>
        <p:txBody>
          <a:bodyPr>
            <a:normAutofit/>
          </a:bodyPr>
          <a:lstStyle/>
          <a:p>
            <a:r>
              <a:rPr lang="cs-CZ" sz="1800" dirty="0" smtClean="0">
                <a:solidFill>
                  <a:schemeClr val="tx1"/>
                </a:solidFill>
                <a:latin typeface="Algerian" panose="04020705040A02060702" pitchFamily="82" charset="0"/>
              </a:rPr>
              <a:t>                                      </a:t>
            </a:r>
            <a:r>
              <a:rPr lang="cs-CZ" sz="1800" dirty="0" err="1" smtClean="0">
                <a:solidFill>
                  <a:schemeClr val="tx1"/>
                </a:solidFill>
                <a:latin typeface="Algerian" panose="04020705040A02060702" pitchFamily="82" charset="0"/>
              </a:rPr>
              <a:t>Fundación</a:t>
            </a:r>
            <a:r>
              <a:rPr lang="cs-CZ" sz="1800" dirty="0" smtClean="0">
                <a:solidFill>
                  <a:schemeClr val="tx1"/>
                </a:solidFill>
                <a:latin typeface="Algerian" panose="04020705040A02060702" pitchFamily="82" charset="0"/>
              </a:rPr>
              <a:t>  </a:t>
            </a:r>
            <a:r>
              <a:rPr lang="cs-CZ" sz="1800" dirty="0" err="1" smtClean="0">
                <a:solidFill>
                  <a:schemeClr val="tx1"/>
                </a:solidFill>
                <a:latin typeface="Algerian" panose="04020705040A02060702" pitchFamily="82" charset="0"/>
              </a:rPr>
              <a:t>Cesar</a:t>
            </a:r>
            <a:r>
              <a:rPr lang="cs-CZ" sz="1800" dirty="0" smtClean="0">
                <a:solidFill>
                  <a:schemeClr val="tx1"/>
                </a:solidFill>
                <a:latin typeface="Algerian" panose="04020705040A02060702" pitchFamily="82" charset="0"/>
              </a:rPr>
              <a:t>  </a:t>
            </a:r>
            <a:r>
              <a:rPr lang="cs-CZ" sz="1800" dirty="0" err="1" smtClean="0">
                <a:solidFill>
                  <a:schemeClr val="tx1"/>
                </a:solidFill>
                <a:latin typeface="Algerian" panose="04020705040A02060702" pitchFamily="82" charset="0"/>
              </a:rPr>
              <a:t>Manrique</a:t>
            </a:r>
            <a:endParaRPr lang="cs-CZ" sz="1800" dirty="0"/>
          </a:p>
        </p:txBody>
      </p:sp>
      <p:pic>
        <p:nvPicPr>
          <p:cNvPr id="7" name="Zástupný symbol pro obsah 6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620688"/>
            <a:ext cx="7920880" cy="5688631"/>
          </a:xfrm>
          <a:ln w="190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5594261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Click="0" advTm="4000">
        <p:circle/>
      </p:transition>
    </mc:Choice>
    <mc:Fallback xmlns="">
      <p:transition spd="slow" advClick="0" advTm="4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528638" y="-315416"/>
            <a:ext cx="8229600" cy="1143000"/>
          </a:xfrm>
        </p:spPr>
        <p:txBody>
          <a:bodyPr>
            <a:normAutofit/>
          </a:bodyPr>
          <a:lstStyle/>
          <a:p>
            <a:r>
              <a:rPr lang="cs-CZ" sz="1800" dirty="0" smtClean="0">
                <a:solidFill>
                  <a:schemeClr val="tx1"/>
                </a:solidFill>
                <a:latin typeface="Algerian" panose="04020705040A02060702" pitchFamily="82" charset="0"/>
              </a:rPr>
              <a:t>                                      </a:t>
            </a:r>
            <a:r>
              <a:rPr lang="cs-CZ" sz="1800" dirty="0" err="1" smtClean="0">
                <a:solidFill>
                  <a:schemeClr val="tx1"/>
                </a:solidFill>
                <a:latin typeface="Algerian" panose="04020705040A02060702" pitchFamily="82" charset="0"/>
              </a:rPr>
              <a:t>Fundación</a:t>
            </a:r>
            <a:r>
              <a:rPr lang="cs-CZ" sz="1800" dirty="0" smtClean="0">
                <a:solidFill>
                  <a:schemeClr val="tx1"/>
                </a:solidFill>
                <a:latin typeface="Algerian" panose="04020705040A02060702" pitchFamily="82" charset="0"/>
              </a:rPr>
              <a:t>  </a:t>
            </a:r>
            <a:r>
              <a:rPr lang="cs-CZ" sz="1800" dirty="0" err="1" smtClean="0">
                <a:solidFill>
                  <a:schemeClr val="tx1"/>
                </a:solidFill>
                <a:latin typeface="Algerian" panose="04020705040A02060702" pitchFamily="82" charset="0"/>
              </a:rPr>
              <a:t>Cesar</a:t>
            </a:r>
            <a:r>
              <a:rPr lang="cs-CZ" sz="1800" dirty="0" smtClean="0">
                <a:solidFill>
                  <a:schemeClr val="tx1"/>
                </a:solidFill>
                <a:latin typeface="Algerian" panose="04020705040A02060702" pitchFamily="82" charset="0"/>
              </a:rPr>
              <a:t>  </a:t>
            </a:r>
            <a:r>
              <a:rPr lang="cs-CZ" sz="1800" dirty="0" err="1">
                <a:solidFill>
                  <a:schemeClr val="tx1"/>
                </a:solidFill>
                <a:latin typeface="Algerian" panose="04020705040A02060702" pitchFamily="82" charset="0"/>
              </a:rPr>
              <a:t>Manrique</a:t>
            </a:r>
            <a:endParaRPr lang="cs-CZ" sz="1800" dirty="0"/>
          </a:p>
        </p:txBody>
      </p:sp>
      <p:pic>
        <p:nvPicPr>
          <p:cNvPr id="7" name="Zástupný symbol pro obsah 6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620688"/>
            <a:ext cx="7920880" cy="5688632"/>
          </a:xfrm>
          <a:ln w="190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968125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Click="0" advTm="4000">
        <p:circle/>
      </p:transition>
    </mc:Choice>
    <mc:Fallback xmlns="">
      <p:transition spd="slow" advClick="0" advTm="4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323528" y="-315416"/>
            <a:ext cx="8229600" cy="1143000"/>
          </a:xfrm>
        </p:spPr>
        <p:txBody>
          <a:bodyPr>
            <a:normAutofit/>
          </a:bodyPr>
          <a:lstStyle/>
          <a:p>
            <a:r>
              <a:rPr lang="cs-CZ" sz="1800" dirty="0" smtClean="0">
                <a:solidFill>
                  <a:schemeClr val="tx1"/>
                </a:solidFill>
                <a:latin typeface="Algerian" panose="04020705040A02060702" pitchFamily="82" charset="0"/>
              </a:rPr>
              <a:t>                                                                    </a:t>
            </a:r>
            <a:r>
              <a:rPr lang="cs-CZ" sz="1800" dirty="0" err="1" smtClean="0">
                <a:solidFill>
                  <a:schemeClr val="tx1"/>
                </a:solidFill>
                <a:latin typeface="Algerian" panose="04020705040A02060702" pitchFamily="82" charset="0"/>
              </a:rPr>
              <a:t>Culzivo</a:t>
            </a:r>
            <a:r>
              <a:rPr lang="cs-CZ" sz="1800" dirty="0" smtClean="0">
                <a:solidFill>
                  <a:schemeClr val="tx1"/>
                </a:solidFill>
                <a:latin typeface="Algerian" panose="04020705040A02060702" pitchFamily="82" charset="0"/>
              </a:rPr>
              <a:t>  de  la vid</a:t>
            </a:r>
            <a:endParaRPr lang="cs-CZ" sz="1800" dirty="0">
              <a:solidFill>
                <a:schemeClr val="tx1"/>
              </a:solidFill>
              <a:latin typeface="Algerian" panose="04020705040A02060702" pitchFamily="82" charset="0"/>
            </a:endParaRPr>
          </a:p>
        </p:txBody>
      </p:sp>
      <p:pic>
        <p:nvPicPr>
          <p:cNvPr id="7" name="Zástupný symbol pro obsah 6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620688"/>
            <a:ext cx="7920880" cy="5688632"/>
          </a:xfrm>
          <a:ln w="190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1933404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Click="0" advTm="4000">
        <p:circle/>
      </p:transition>
    </mc:Choice>
    <mc:Fallback xmlns="">
      <p:transition spd="slow" advClick="0" advTm="4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395536" y="-315416"/>
            <a:ext cx="8229600" cy="1143000"/>
          </a:xfrm>
        </p:spPr>
        <p:txBody>
          <a:bodyPr>
            <a:normAutofit/>
          </a:bodyPr>
          <a:lstStyle/>
          <a:p>
            <a:r>
              <a:rPr lang="cs-CZ" sz="1800" dirty="0" smtClean="0">
                <a:solidFill>
                  <a:schemeClr val="tx1"/>
                </a:solidFill>
                <a:latin typeface="Algerian" panose="04020705040A02060702" pitchFamily="82" charset="0"/>
              </a:rPr>
              <a:t>                                                            </a:t>
            </a:r>
            <a:r>
              <a:rPr lang="cs-CZ" sz="1800" dirty="0" err="1" smtClean="0">
                <a:solidFill>
                  <a:schemeClr val="tx1"/>
                </a:solidFill>
                <a:latin typeface="Algerian" panose="04020705040A02060702" pitchFamily="82" charset="0"/>
              </a:rPr>
              <a:t>Salinas</a:t>
            </a:r>
            <a:r>
              <a:rPr lang="cs-CZ" sz="1800" dirty="0" smtClean="0">
                <a:solidFill>
                  <a:schemeClr val="tx1"/>
                </a:solidFill>
                <a:latin typeface="Algerian" panose="04020705040A02060702" pitchFamily="82" charset="0"/>
              </a:rPr>
              <a:t>  de  </a:t>
            </a:r>
            <a:r>
              <a:rPr lang="cs-CZ" sz="1800" dirty="0" err="1" smtClean="0">
                <a:solidFill>
                  <a:schemeClr val="tx1"/>
                </a:solidFill>
                <a:latin typeface="Algerian" panose="04020705040A02060702" pitchFamily="82" charset="0"/>
              </a:rPr>
              <a:t>Janubio</a:t>
            </a:r>
            <a:endParaRPr lang="cs-CZ" sz="1800" dirty="0">
              <a:solidFill>
                <a:schemeClr val="tx1"/>
              </a:solidFill>
              <a:latin typeface="Algerian" panose="04020705040A02060702" pitchFamily="82" charset="0"/>
            </a:endParaRPr>
          </a:p>
        </p:txBody>
      </p:sp>
      <p:pic>
        <p:nvPicPr>
          <p:cNvPr id="7" name="Zástupný symbol pro obsah 6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620688"/>
            <a:ext cx="7920880" cy="5688632"/>
          </a:xfrm>
          <a:ln w="190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4072871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Click="0" advTm="4000">
        <p:circle/>
      </p:transition>
    </mc:Choice>
    <mc:Fallback xmlns="">
      <p:transition spd="slow" advClick="0" advTm="4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395536" y="-315416"/>
            <a:ext cx="8229600" cy="1143000"/>
          </a:xfrm>
        </p:spPr>
        <p:txBody>
          <a:bodyPr>
            <a:normAutofit/>
          </a:bodyPr>
          <a:lstStyle/>
          <a:p>
            <a:r>
              <a:rPr lang="cs-CZ" sz="1800" dirty="0" smtClean="0">
                <a:solidFill>
                  <a:schemeClr val="tx1"/>
                </a:solidFill>
                <a:latin typeface="Algerian" panose="04020705040A02060702" pitchFamily="82" charset="0"/>
              </a:rPr>
              <a:t>                                                                                 La  </a:t>
            </a:r>
            <a:r>
              <a:rPr lang="cs-CZ" sz="1800" dirty="0" err="1" smtClean="0">
                <a:solidFill>
                  <a:schemeClr val="tx1"/>
                </a:solidFill>
                <a:latin typeface="Algerian" panose="04020705040A02060702" pitchFamily="82" charset="0"/>
              </a:rPr>
              <a:t>Haría</a:t>
            </a:r>
            <a:endParaRPr lang="cs-CZ" sz="1800" dirty="0">
              <a:solidFill>
                <a:schemeClr val="tx1"/>
              </a:solidFill>
              <a:latin typeface="Algerian" panose="04020705040A02060702" pitchFamily="82" charset="0"/>
            </a:endParaRPr>
          </a:p>
        </p:txBody>
      </p:sp>
      <p:pic>
        <p:nvPicPr>
          <p:cNvPr id="7" name="Zástupný symbol pro obsah 6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620688"/>
            <a:ext cx="7920880" cy="5688632"/>
          </a:xfrm>
          <a:ln w="190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2035704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Click="0" advTm="4000">
        <p:circle/>
      </p:transition>
    </mc:Choice>
    <mc:Fallback xmlns="">
      <p:transition spd="slow" advClick="0" advTm="4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528638" y="-315416"/>
            <a:ext cx="8229600" cy="1143000"/>
          </a:xfrm>
        </p:spPr>
        <p:txBody>
          <a:bodyPr>
            <a:normAutofit/>
          </a:bodyPr>
          <a:lstStyle/>
          <a:p>
            <a:r>
              <a:rPr lang="cs-CZ" sz="1800" dirty="0" smtClean="0">
                <a:solidFill>
                  <a:schemeClr val="tx1"/>
                </a:solidFill>
                <a:latin typeface="Algerian" panose="04020705040A02060702" pitchFamily="82" charset="0"/>
              </a:rPr>
              <a:t>                                                          Playa  </a:t>
            </a:r>
            <a:r>
              <a:rPr lang="cs-CZ" sz="1800" dirty="0" err="1" smtClean="0">
                <a:solidFill>
                  <a:schemeClr val="tx1"/>
                </a:solidFill>
                <a:latin typeface="Algerian" panose="04020705040A02060702" pitchFamily="82" charset="0"/>
              </a:rPr>
              <a:t>Papagayo</a:t>
            </a:r>
            <a:endParaRPr lang="cs-CZ" sz="1800" dirty="0">
              <a:solidFill>
                <a:schemeClr val="tx1"/>
              </a:solidFill>
              <a:latin typeface="Algerian" panose="04020705040A02060702" pitchFamily="82" charset="0"/>
            </a:endParaRPr>
          </a:p>
        </p:txBody>
      </p:sp>
      <p:pic>
        <p:nvPicPr>
          <p:cNvPr id="7" name="Zástupný symbol pro obsah 6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620688"/>
            <a:ext cx="7920880" cy="5688631"/>
          </a:xfrm>
          <a:ln w="190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7275606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Click="0" advTm="4000">
        <p:circle/>
      </p:transition>
    </mc:Choice>
    <mc:Fallback xmlns="">
      <p:transition spd="slow" advClick="0" advTm="4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528638" y="-315416"/>
            <a:ext cx="8229600" cy="1143000"/>
          </a:xfrm>
        </p:spPr>
        <p:txBody>
          <a:bodyPr>
            <a:normAutofit/>
          </a:bodyPr>
          <a:lstStyle/>
          <a:p>
            <a:r>
              <a:rPr lang="cs-CZ" sz="1800" dirty="0" smtClean="0">
                <a:solidFill>
                  <a:schemeClr val="tx1"/>
                </a:solidFill>
                <a:latin typeface="Algerian" panose="04020705040A02060702" pitchFamily="82" charset="0"/>
              </a:rPr>
              <a:t>                                                          Playa  </a:t>
            </a:r>
            <a:r>
              <a:rPr lang="cs-CZ" sz="1800" dirty="0" err="1" smtClean="0">
                <a:solidFill>
                  <a:schemeClr val="tx1"/>
                </a:solidFill>
                <a:latin typeface="Algerian" panose="04020705040A02060702" pitchFamily="82" charset="0"/>
              </a:rPr>
              <a:t>Papagayo</a:t>
            </a:r>
            <a:endParaRPr lang="cs-CZ" sz="1800" dirty="0">
              <a:solidFill>
                <a:schemeClr val="tx1"/>
              </a:solidFill>
              <a:latin typeface="Algerian" panose="04020705040A02060702" pitchFamily="82" charset="0"/>
            </a:endParaRPr>
          </a:p>
        </p:txBody>
      </p:sp>
      <p:pic>
        <p:nvPicPr>
          <p:cNvPr id="7" name="Zástupný symbol pro obsah 6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620688"/>
            <a:ext cx="7920880" cy="5688631"/>
          </a:xfrm>
          <a:ln w="190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1689859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Click="0" advTm="4000">
        <p:circle/>
      </p:transition>
    </mc:Choice>
    <mc:Fallback xmlns="">
      <p:transition spd="slow" advClick="0" advTm="4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323528" y="-315416"/>
            <a:ext cx="8229600" cy="1143000"/>
          </a:xfrm>
        </p:spPr>
        <p:txBody>
          <a:bodyPr>
            <a:normAutofit/>
          </a:bodyPr>
          <a:lstStyle/>
          <a:p>
            <a:r>
              <a:rPr lang="cs-CZ" sz="1800" dirty="0" smtClean="0">
                <a:solidFill>
                  <a:schemeClr val="tx1"/>
                </a:solidFill>
                <a:latin typeface="Algerian" panose="04020705040A02060702" pitchFamily="82" charset="0"/>
              </a:rPr>
              <a:t>                                                                         Playa  </a:t>
            </a:r>
            <a:r>
              <a:rPr lang="cs-CZ" sz="1800" dirty="0" err="1" smtClean="0">
                <a:solidFill>
                  <a:schemeClr val="tx1"/>
                </a:solidFill>
                <a:latin typeface="Algerian" panose="04020705040A02060702" pitchFamily="82" charset="0"/>
              </a:rPr>
              <a:t>Blanca</a:t>
            </a:r>
            <a:endParaRPr lang="cs-CZ" sz="1800" dirty="0">
              <a:solidFill>
                <a:schemeClr val="tx1"/>
              </a:solidFill>
              <a:latin typeface="Algerian" panose="04020705040A02060702" pitchFamily="82" charset="0"/>
            </a:endParaRPr>
          </a:p>
        </p:txBody>
      </p:sp>
      <p:pic>
        <p:nvPicPr>
          <p:cNvPr id="7" name="Zástupný symbol pro obsah 6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620688"/>
            <a:ext cx="7920880" cy="5616624"/>
          </a:xfrm>
          <a:ln w="190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6973472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Click="0" advTm="4000">
        <p:circle/>
      </p:transition>
    </mc:Choice>
    <mc:Fallback xmlns="">
      <p:transition spd="slow" advClick="0" advTm="4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323528" y="-315416"/>
            <a:ext cx="8229600" cy="1143000"/>
          </a:xfrm>
        </p:spPr>
        <p:txBody>
          <a:bodyPr>
            <a:normAutofit/>
          </a:bodyPr>
          <a:lstStyle/>
          <a:p>
            <a:r>
              <a:rPr lang="cs-CZ" sz="1800" dirty="0" smtClean="0">
                <a:solidFill>
                  <a:schemeClr val="tx1"/>
                </a:solidFill>
                <a:latin typeface="Algerian" panose="04020705040A02060702" pitchFamily="82" charset="0"/>
              </a:rPr>
              <a:t>                                                                         Playa  </a:t>
            </a:r>
            <a:r>
              <a:rPr lang="cs-CZ" sz="1800" dirty="0" err="1" smtClean="0">
                <a:solidFill>
                  <a:schemeClr val="tx1"/>
                </a:solidFill>
                <a:latin typeface="Algerian" panose="04020705040A02060702" pitchFamily="82" charset="0"/>
              </a:rPr>
              <a:t>Blanca</a:t>
            </a:r>
            <a:endParaRPr lang="cs-CZ" sz="1800" dirty="0">
              <a:solidFill>
                <a:schemeClr val="tx1"/>
              </a:solidFill>
              <a:latin typeface="Algerian" panose="04020705040A02060702" pitchFamily="82" charset="0"/>
            </a:endParaRPr>
          </a:p>
        </p:txBody>
      </p:sp>
      <p:pic>
        <p:nvPicPr>
          <p:cNvPr id="7" name="Zástupný symbol pro obsah 6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620688"/>
            <a:ext cx="7920880" cy="5652628"/>
          </a:xfrm>
          <a:ln w="190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5275455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Click="0" advTm="4000">
        <p:circle/>
      </p:transition>
    </mc:Choice>
    <mc:Fallback xmlns="">
      <p:transition spd="slow" advClick="0" advTm="4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323528" y="-315416"/>
            <a:ext cx="8229600" cy="1143000"/>
          </a:xfrm>
        </p:spPr>
        <p:txBody>
          <a:bodyPr>
            <a:normAutofit/>
          </a:bodyPr>
          <a:lstStyle/>
          <a:p>
            <a:r>
              <a:rPr lang="cs-CZ" sz="1800" dirty="0" smtClean="0">
                <a:solidFill>
                  <a:schemeClr val="tx1"/>
                </a:solidFill>
                <a:latin typeface="Algerian" panose="04020705040A02060702" pitchFamily="82" charset="0"/>
              </a:rPr>
              <a:t>                                                                         Playa  </a:t>
            </a:r>
            <a:r>
              <a:rPr lang="cs-CZ" sz="1800" dirty="0" err="1" smtClean="0">
                <a:solidFill>
                  <a:schemeClr val="tx1"/>
                </a:solidFill>
                <a:latin typeface="Algerian" panose="04020705040A02060702" pitchFamily="82" charset="0"/>
              </a:rPr>
              <a:t>Blanca</a:t>
            </a:r>
            <a:endParaRPr lang="cs-CZ" sz="1800" dirty="0">
              <a:solidFill>
                <a:schemeClr val="tx1"/>
              </a:solidFill>
              <a:latin typeface="Algerian" panose="04020705040A02060702" pitchFamily="82" charset="0"/>
            </a:endParaRPr>
          </a:p>
        </p:txBody>
      </p:sp>
      <p:pic>
        <p:nvPicPr>
          <p:cNvPr id="7" name="Zástupný symbol pro obsah 6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620688"/>
            <a:ext cx="7920880" cy="5688632"/>
          </a:xfrm>
          <a:ln w="190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2427535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Click="0" advTm="4000">
        <p:circle/>
      </p:transition>
    </mc:Choice>
    <mc:Fallback xmlns="">
      <p:transition spd="slow" advClick="0" advTm="4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395536" y="-315416"/>
            <a:ext cx="8229600" cy="1143000"/>
          </a:xfrm>
        </p:spPr>
        <p:txBody>
          <a:bodyPr>
            <a:normAutofit/>
          </a:bodyPr>
          <a:lstStyle/>
          <a:p>
            <a:r>
              <a:rPr lang="cs-CZ" sz="1800" dirty="0" smtClean="0">
                <a:solidFill>
                  <a:schemeClr val="tx1"/>
                </a:solidFill>
                <a:latin typeface="Algerian" panose="04020705040A02060702" pitchFamily="82" charset="0"/>
              </a:rPr>
              <a:t>                                                                                El  </a:t>
            </a:r>
            <a:r>
              <a:rPr lang="cs-CZ" sz="1800" dirty="0" err="1" smtClean="0">
                <a:solidFill>
                  <a:schemeClr val="tx1"/>
                </a:solidFill>
                <a:latin typeface="Algerian" panose="04020705040A02060702" pitchFamily="82" charset="0"/>
              </a:rPr>
              <a:t>Golfo</a:t>
            </a:r>
            <a:r>
              <a:rPr lang="cs-CZ" sz="1800" dirty="0" smtClean="0">
                <a:solidFill>
                  <a:schemeClr val="tx1"/>
                </a:solidFill>
                <a:latin typeface="Algerian" panose="04020705040A02060702" pitchFamily="82" charset="0"/>
              </a:rPr>
              <a:t> </a:t>
            </a:r>
            <a:endParaRPr lang="cs-CZ" sz="1800" dirty="0">
              <a:solidFill>
                <a:schemeClr val="tx1"/>
              </a:solidFill>
              <a:latin typeface="Algerian" panose="04020705040A02060702" pitchFamily="82" charset="0"/>
            </a:endParaRPr>
          </a:p>
        </p:txBody>
      </p:sp>
      <p:pic>
        <p:nvPicPr>
          <p:cNvPr id="7" name="Zástupný symbol pro obsah 6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620688"/>
            <a:ext cx="7920880" cy="5688632"/>
          </a:xfrm>
          <a:ln w="190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40427987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Click="0" advTm="4000">
        <p:circle/>
      </p:transition>
    </mc:Choice>
    <mc:Fallback xmlns="">
      <p:transition spd="slow" advClick="0" advTm="4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395536" y="-315416"/>
            <a:ext cx="8229600" cy="1143000"/>
          </a:xfrm>
        </p:spPr>
        <p:txBody>
          <a:bodyPr>
            <a:normAutofit/>
          </a:bodyPr>
          <a:lstStyle/>
          <a:p>
            <a:r>
              <a:rPr lang="cs-CZ" sz="1800" dirty="0" smtClean="0">
                <a:solidFill>
                  <a:schemeClr val="tx1"/>
                </a:solidFill>
                <a:latin typeface="Algerian" panose="04020705040A02060702" pitchFamily="82" charset="0"/>
              </a:rPr>
              <a:t>                                                                                El  </a:t>
            </a:r>
            <a:r>
              <a:rPr lang="cs-CZ" sz="1800" dirty="0" err="1" smtClean="0">
                <a:solidFill>
                  <a:schemeClr val="tx1"/>
                </a:solidFill>
                <a:latin typeface="Algerian" panose="04020705040A02060702" pitchFamily="82" charset="0"/>
              </a:rPr>
              <a:t>Golfo</a:t>
            </a:r>
            <a:r>
              <a:rPr lang="cs-CZ" sz="1800" dirty="0" smtClean="0">
                <a:solidFill>
                  <a:schemeClr val="tx1"/>
                </a:solidFill>
                <a:latin typeface="Algerian" panose="04020705040A02060702" pitchFamily="82" charset="0"/>
              </a:rPr>
              <a:t> </a:t>
            </a:r>
            <a:endParaRPr lang="cs-CZ" sz="1800" dirty="0">
              <a:solidFill>
                <a:schemeClr val="tx1"/>
              </a:solidFill>
              <a:latin typeface="Algerian" panose="04020705040A02060702" pitchFamily="82" charset="0"/>
            </a:endParaRPr>
          </a:p>
        </p:txBody>
      </p:sp>
      <p:pic>
        <p:nvPicPr>
          <p:cNvPr id="7" name="Zástupný symbol pro obsah 6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620688"/>
            <a:ext cx="7920880" cy="5616624"/>
          </a:xfrm>
          <a:ln w="190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8114341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Click="0" advTm="4000">
        <p:circle/>
      </p:transition>
    </mc:Choice>
    <mc:Fallback xmlns="">
      <p:transition spd="slow" advClick="0" advTm="4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395536" y="-315416"/>
            <a:ext cx="8229600" cy="1143000"/>
          </a:xfrm>
        </p:spPr>
        <p:txBody>
          <a:bodyPr>
            <a:normAutofit/>
          </a:bodyPr>
          <a:lstStyle/>
          <a:p>
            <a:r>
              <a:rPr lang="cs-CZ" sz="1800" dirty="0" smtClean="0">
                <a:solidFill>
                  <a:schemeClr val="tx1"/>
                </a:solidFill>
                <a:latin typeface="Algerian" panose="04020705040A02060702" pitchFamily="82" charset="0"/>
              </a:rPr>
              <a:t>                                                                                        </a:t>
            </a:r>
            <a:r>
              <a:rPr lang="cs-CZ" sz="1800" dirty="0" err="1" smtClean="0">
                <a:solidFill>
                  <a:schemeClr val="tx1"/>
                </a:solidFill>
                <a:latin typeface="Algerian" panose="04020705040A02060702" pitchFamily="82" charset="0"/>
              </a:rPr>
              <a:t>Lava</a:t>
            </a:r>
            <a:r>
              <a:rPr lang="cs-CZ" sz="1800" dirty="0" smtClean="0">
                <a:solidFill>
                  <a:schemeClr val="tx1"/>
                </a:solidFill>
                <a:latin typeface="Algerian" panose="04020705040A02060702" pitchFamily="82" charset="0"/>
              </a:rPr>
              <a:t> </a:t>
            </a:r>
            <a:endParaRPr lang="cs-CZ" sz="1800" dirty="0">
              <a:solidFill>
                <a:schemeClr val="tx1"/>
              </a:solidFill>
              <a:latin typeface="Algerian" panose="04020705040A02060702" pitchFamily="82" charset="0"/>
            </a:endParaRPr>
          </a:p>
        </p:txBody>
      </p:sp>
      <p:pic>
        <p:nvPicPr>
          <p:cNvPr id="7" name="Zástupný symbol pro obsah 6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620688"/>
            <a:ext cx="7920880" cy="5616624"/>
          </a:xfrm>
          <a:ln w="190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3803341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Click="0" advTm="4000">
        <p:circle/>
      </p:transition>
    </mc:Choice>
    <mc:Fallback xmlns="">
      <p:transition spd="slow" advClick="0" advTm="4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395536" y="-315416"/>
            <a:ext cx="8229600" cy="1143000"/>
          </a:xfrm>
        </p:spPr>
        <p:txBody>
          <a:bodyPr>
            <a:normAutofit/>
          </a:bodyPr>
          <a:lstStyle/>
          <a:p>
            <a:r>
              <a:rPr lang="cs-CZ" sz="1800" dirty="0" smtClean="0">
                <a:solidFill>
                  <a:schemeClr val="tx1"/>
                </a:solidFill>
                <a:latin typeface="Algerian" panose="04020705040A02060702" pitchFamily="82" charset="0"/>
              </a:rPr>
              <a:t>                                                          </a:t>
            </a:r>
            <a:r>
              <a:rPr lang="cs-CZ" sz="1800" dirty="0" err="1" smtClean="0">
                <a:solidFill>
                  <a:schemeClr val="tx1"/>
                </a:solidFill>
                <a:latin typeface="Algerian" panose="04020705040A02060702" pitchFamily="82" charset="0"/>
              </a:rPr>
              <a:t>Puerto</a:t>
            </a:r>
            <a:r>
              <a:rPr lang="cs-CZ" sz="1800" dirty="0" smtClean="0">
                <a:solidFill>
                  <a:schemeClr val="tx1"/>
                </a:solidFill>
                <a:latin typeface="Algerian" panose="04020705040A02060702" pitchFamily="82" charset="0"/>
              </a:rPr>
              <a:t>  </a:t>
            </a:r>
            <a:r>
              <a:rPr lang="cs-CZ" sz="1800" dirty="0" err="1" smtClean="0">
                <a:solidFill>
                  <a:schemeClr val="tx1"/>
                </a:solidFill>
                <a:latin typeface="Algerian" panose="04020705040A02060702" pitchFamily="82" charset="0"/>
              </a:rPr>
              <a:t>del</a:t>
            </a:r>
            <a:r>
              <a:rPr lang="cs-CZ" sz="1800" dirty="0" smtClean="0">
                <a:solidFill>
                  <a:schemeClr val="tx1"/>
                </a:solidFill>
                <a:latin typeface="Algerian" panose="04020705040A02060702" pitchFamily="82" charset="0"/>
              </a:rPr>
              <a:t>  Carmen </a:t>
            </a:r>
            <a:endParaRPr lang="cs-CZ" sz="1800" dirty="0">
              <a:solidFill>
                <a:schemeClr val="tx1"/>
              </a:solidFill>
              <a:latin typeface="Algerian" panose="04020705040A02060702" pitchFamily="82" charset="0"/>
            </a:endParaRPr>
          </a:p>
        </p:txBody>
      </p:sp>
      <p:pic>
        <p:nvPicPr>
          <p:cNvPr id="7" name="Zástupný symbol pro obsah 6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620688"/>
            <a:ext cx="7920880" cy="5688632"/>
          </a:xfrm>
          <a:ln w="190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551164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Click="0" advTm="4000">
        <p:circle/>
      </p:transition>
    </mc:Choice>
    <mc:Fallback xmlns="">
      <p:transition spd="slow" advClick="0" advTm="4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7" name="Zástupný symbol pro obsah 6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620688"/>
            <a:ext cx="7920880" cy="5616624"/>
          </a:xfrm>
          <a:ln w="190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3638257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Click="0" advTm="4000">
        <p:circle/>
      </p:transition>
    </mc:Choice>
    <mc:Fallback xmlns="">
      <p:transition spd="slow" advClick="0" advTm="4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7" name="Zástupný symbol pro obsah 6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620688"/>
            <a:ext cx="7920880" cy="5616624"/>
          </a:xfrm>
          <a:ln w="190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40786590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Click="0" advTm="4000">
        <p:circle/>
      </p:transition>
    </mc:Choice>
    <mc:Fallback xmlns="">
      <p:transition spd="slow" advClick="0" advTm="4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3344845" y="2644170"/>
            <a:ext cx="2597186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96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anose="04020705040A02060702" pitchFamily="82" charset="0"/>
              </a:rPr>
              <a:t>F i n</a:t>
            </a:r>
            <a:endParaRPr lang="cs-CZ" sz="96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lgerian" panose="04020705040A02060702" pitchFamily="82" charset="0"/>
            </a:endParaRPr>
          </a:p>
        </p:txBody>
      </p:sp>
      <p:sp>
        <p:nvSpPr>
          <p:cNvPr id="6" name="Obdĺžnik 5"/>
          <p:cNvSpPr/>
          <p:nvPr/>
        </p:nvSpPr>
        <p:spPr>
          <a:xfrm>
            <a:off x="827584" y="5645279"/>
            <a:ext cx="1011815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sk-SK" sz="2000" b="1" cap="none" spc="0" dirty="0" smtClean="0">
                <a:ln w="3175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Algerian" panose="04020705040A02060702" pitchFamily="82" charset="0"/>
              </a:rPr>
              <a:t>YVETA</a:t>
            </a:r>
            <a:endParaRPr lang="sk-SK" sz="2000" b="1" cap="none" spc="0" dirty="0">
              <a:ln w="3175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540087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15000">
        <p14:vortex dir="r"/>
      </p:transition>
    </mc:Choice>
    <mc:Fallback xmlns="">
      <p:transition spd="slow" advClick="0" advTm="1500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9" accel="6000" fill="hold" grpId="0" nodeType="withEffect" p14:presetBounceEnd="6000">
                                      <p:stCondLst>
                                        <p:cond delay="75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">
                                          <p:cBhvr additive="base">
                                            <p:cTn id="7" dur="525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">
                                          <p:cBhvr additive="base">
                                            <p:cTn id="8" dur="525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7050"/>
                                </p:stCondLst>
                                <p:childTnLst>
                                  <p:par>
                                    <p:cTn id="10" presetID="2" presetClass="entr" presetSubtype="9" fill="hold" grpId="0" nodeType="afterEffect">
                                      <p:stCondLst>
                                        <p:cond delay="100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3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3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/>
          <p:bldP spid="6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9" accel="6000" fill="hold" grpId="0" nodeType="withEffect">
                                      <p:stCondLst>
                                        <p:cond delay="75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25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25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7050"/>
                                </p:stCondLst>
                                <p:childTnLst>
                                  <p:par>
                                    <p:cTn id="10" presetID="2" presetClass="entr" presetSubtype="9" fill="hold" grpId="0" nodeType="afterEffect">
                                      <p:stCondLst>
                                        <p:cond delay="100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3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3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/>
          <p:bldP spid="6" grpId="0"/>
        </p:bldLst>
      </p:timing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sk-SK" altLang="sk-SK" smtClean="0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82947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</a:pPr>
            <a:endParaRPr lang="sk-SK" altLang="sk-SK" smtClean="0">
              <a:solidFill>
                <a:srgbClr val="000000"/>
              </a:solidFill>
              <a:latin typeface="Arial" pitchFamily="34" charset="0"/>
            </a:endParaRPr>
          </a:p>
        </p:txBody>
      </p:sp>
      <p:pic>
        <p:nvPicPr>
          <p:cNvPr id="82948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2949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es-ES" altLang="sk-SK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altLang="sk-SK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altLang="sk-SK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sk-SK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altLang="sk-SK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sk-SK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altLang="sk-SK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82950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es-ES_tradnl" altLang="sk-SK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altLang="sk-SK" b="1" smtClean="0">
                <a:solidFill>
                  <a:srgbClr val="0066FF"/>
                </a:solidFill>
                <a:latin typeface="Arial" pitchFamily="34" charset="0"/>
              </a:rPr>
              <a:t> </a:t>
            </a: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endParaRPr lang="es-ES" altLang="sk-SK" b="1" smtClean="0">
              <a:solidFill>
                <a:srgbClr val="0066FF"/>
              </a:solidFill>
              <a:latin typeface="Arial" pitchFamily="34" charset="0"/>
            </a:endParaRPr>
          </a:p>
        </p:txBody>
      </p:sp>
      <p:pic>
        <p:nvPicPr>
          <p:cNvPr id="82951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952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953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954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955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956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958" name="Obrázok 1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3888" y="6072188"/>
            <a:ext cx="723900" cy="655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28266882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rchol">
  <a:themeElements>
    <a:clrScheme name="Horizont">
      <a:dk1>
        <a:srgbClr val="000000"/>
      </a:dk1>
      <a:lt1>
        <a:srgbClr val="FFFFFF"/>
      </a:lt1>
      <a:dk2>
        <a:srgbClr val="1F2123"/>
      </a:dk2>
      <a:lt2>
        <a:srgbClr val="DC9E1F"/>
      </a:lt2>
      <a:accent1>
        <a:srgbClr val="7E97AD"/>
      </a:accent1>
      <a:accent2>
        <a:srgbClr val="CC8E60"/>
      </a:accent2>
      <a:accent3>
        <a:srgbClr val="7A6A60"/>
      </a:accent3>
      <a:accent4>
        <a:srgbClr val="B4936D"/>
      </a:accent4>
      <a:accent5>
        <a:srgbClr val="67787B"/>
      </a:accent5>
      <a:accent6>
        <a:srgbClr val="9D936F"/>
      </a:accent6>
      <a:hlink>
        <a:srgbClr val="646464"/>
      </a:hlink>
      <a:folHlink>
        <a:srgbClr val="969696"/>
      </a:folHlink>
    </a:clrScheme>
    <a:fontScheme name="Vrchol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Vrchol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9FA09BE7-D810-492C-8EF3-4D03EDD68C33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0</TotalTime>
  <Words>155</Words>
  <Application>Microsoft Office PowerPoint</Application>
  <PresentationFormat>Prezentácia na obrazovke (4:3)</PresentationFormat>
  <Paragraphs>42</Paragraphs>
  <Slides>41</Slides>
  <Notes>0</Notes>
  <HiddenSlides>0</HiddenSlides>
  <MMClips>0</MMClips>
  <ScaleCrop>false</ScaleCrop>
  <HeadingPairs>
    <vt:vector size="6" baseType="variant">
      <vt:variant>
        <vt:lpstr>Použité písma</vt:lpstr>
      </vt:variant>
      <vt:variant>
        <vt:i4>9</vt:i4>
      </vt:variant>
      <vt:variant>
        <vt:lpstr>Motív</vt:lpstr>
      </vt:variant>
      <vt:variant>
        <vt:i4>2</vt:i4>
      </vt:variant>
      <vt:variant>
        <vt:lpstr>Nadpisy snímok</vt:lpstr>
      </vt:variant>
      <vt:variant>
        <vt:i4>41</vt:i4>
      </vt:variant>
    </vt:vector>
  </HeadingPairs>
  <TitlesOfParts>
    <vt:vector size="52" baseType="lpstr">
      <vt:lpstr>Arial</vt:lpstr>
      <vt:lpstr>Kristen ITC</vt:lpstr>
      <vt:lpstr>Wingdings 2</vt:lpstr>
      <vt:lpstr>Calibri</vt:lpstr>
      <vt:lpstr>Lucida Sans</vt:lpstr>
      <vt:lpstr>Book Antiqua</vt:lpstr>
      <vt:lpstr>Algerian</vt:lpstr>
      <vt:lpstr>Wingdings</vt:lpstr>
      <vt:lpstr>Wingdings 3</vt:lpstr>
      <vt:lpstr>Vrchol</vt:lpstr>
      <vt:lpstr>2_Diseño predeterminado</vt:lpstr>
      <vt:lpstr>Prezentácia programu PowerPoint</vt:lpstr>
      <vt:lpstr>Prezentácia programu PowerPoint</vt:lpstr>
      <vt:lpstr>Pista  de  aterrizaje  en  el  aeropuerto  lanzarote</vt:lpstr>
      <vt:lpstr>                                             Aeropuerto   Lanzarote</vt:lpstr>
      <vt:lpstr>                                                                                Arecife</vt:lpstr>
      <vt:lpstr>                                                                                Arecife</vt:lpstr>
      <vt:lpstr>                                                                                Arecife</vt:lpstr>
      <vt:lpstr>                                                        Oceano  Atlantico</vt:lpstr>
      <vt:lpstr>                                                        Oceano  Atlantico</vt:lpstr>
      <vt:lpstr>                                                        Oceano  Atlantico</vt:lpstr>
      <vt:lpstr>                                  Pargue  Nacional  de  Timanfaya</vt:lpstr>
      <vt:lpstr>                                  Pargue  Nacional  de  Timanfaya</vt:lpstr>
      <vt:lpstr>                                  Pargue  Nacional  de  Timanfaya</vt:lpstr>
      <vt:lpstr>                                  Pargue  Nacional  de  Timanfaya</vt:lpstr>
      <vt:lpstr>                                  Pargue  Nacional  de  Timanfaya</vt:lpstr>
      <vt:lpstr>                                  Pargue  Nacional  de  Timanfaya</vt:lpstr>
      <vt:lpstr>                                  Pargue  Nacional  de  Timanfaya</vt:lpstr>
      <vt:lpstr>                                                              Jameos  del  Agua </vt:lpstr>
      <vt:lpstr>                                                              Jameos  del  Agua </vt:lpstr>
      <vt:lpstr>                                                              Jameos  del  Agua </vt:lpstr>
      <vt:lpstr>                                                              Jameos  del  Agua </vt:lpstr>
      <vt:lpstr>                                                              Jameos  del  Agua </vt:lpstr>
      <vt:lpstr>                                           Fundación  Cesar  Manrique</vt:lpstr>
      <vt:lpstr>                                      Fundación  Cesar  Manrique</vt:lpstr>
      <vt:lpstr>                                      Fundación  Cesar  Manrique</vt:lpstr>
      <vt:lpstr>                                                                    Culzivo  de  la vid</vt:lpstr>
      <vt:lpstr>                                                            Salinas  de  Janubio</vt:lpstr>
      <vt:lpstr>                                                                                 La  Haría</vt:lpstr>
      <vt:lpstr>                                                          Playa  Papagayo</vt:lpstr>
      <vt:lpstr>                                                          Playa  Papagayo</vt:lpstr>
      <vt:lpstr>                                                                         Playa  Blanca</vt:lpstr>
      <vt:lpstr>                                                                         Playa  Blanca</vt:lpstr>
      <vt:lpstr>                                                                         Playa  Blanca</vt:lpstr>
      <vt:lpstr>                                                                                El  Golfo </vt:lpstr>
      <vt:lpstr>                                                                                El  Golfo </vt:lpstr>
      <vt:lpstr>                                                                                        Lava </vt:lpstr>
      <vt:lpstr>                                                          Puerto  del  Carmen </vt:lpstr>
      <vt:lpstr>Prezentácia programu PowerPoint</vt:lpstr>
      <vt:lpstr>Prezentácia programu PowerPoint</vt:lpstr>
      <vt:lpstr>Prezentácia programu PowerPoint</vt:lpstr>
      <vt:lpstr>Prezentácia programu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2015-08-26T14:28:45Z</dcterms:created>
  <dcterms:modified xsi:type="dcterms:W3CDTF">2015-11-14T09:28:23Z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TC102202139990</vt:lpwstr>
  </property>
</Properties>
</file>