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60" r:id="rId6"/>
    <p:sldId id="261" r:id="rId7"/>
    <p:sldId id="262" r:id="rId8"/>
    <p:sldId id="263" r:id="rId9"/>
    <p:sldId id="264" r:id="rId10"/>
    <p:sldId id="265" r:id="rId11"/>
    <p:sldId id="266" r:id="rId12"/>
    <p:sldId id="267" r:id="rId13"/>
    <p:sldId id="268" r:id="rId14"/>
    <p:sldId id="269" r:id="rId15"/>
    <p:sldId id="270" r:id="rId16"/>
    <p:sldId id="293"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4" r:id="rId39"/>
    <p:sldId id="292" r:id="rId40"/>
    <p:sldId id="295" r:id="rId41"/>
    <p:sldId id="297" r:id="rId42"/>
    <p:sldId id="298" r:id="rId43"/>
    <p:sldId id="296" r:id="rId44"/>
    <p:sldId id="299" r:id="rId45"/>
    <p:sldId id="300" r:id="rId46"/>
    <p:sldId id="301" r:id="rId47"/>
    <p:sldId id="302" r:id="rId48"/>
    <p:sldId id="303" r:id="rId49"/>
    <p:sldId id="306" r:id="rId50"/>
    <p:sldId id="307" r:id="rId51"/>
    <p:sldId id="308" r:id="rId52"/>
    <p:sldId id="304" r:id="rId53"/>
    <p:sldId id="309" r:id="rId54"/>
    <p:sldId id="305" r:id="rId55"/>
    <p:sldId id="259" r:id="rId56"/>
    <p:sldId id="310" r:id="rId57"/>
    <p:sldId id="311" r:id="rId58"/>
    <p:sldId id="312" r:id="rId59"/>
    <p:sldId id="316" r:id="rId60"/>
    <p:sldId id="313" r:id="rId61"/>
    <p:sldId id="314" r:id="rId62"/>
    <p:sldId id="315" r:id="rId63"/>
    <p:sldId id="317" r:id="rId64"/>
    <p:sldId id="318" r:id="rId65"/>
    <p:sldId id="339" r:id="rId66"/>
    <p:sldId id="319" r:id="rId67"/>
    <p:sldId id="331" r:id="rId68"/>
    <p:sldId id="320" r:id="rId69"/>
    <p:sldId id="321" r:id="rId70"/>
    <p:sldId id="322" r:id="rId71"/>
    <p:sldId id="323" r:id="rId72"/>
    <p:sldId id="324" r:id="rId73"/>
    <p:sldId id="325" r:id="rId74"/>
    <p:sldId id="326" r:id="rId75"/>
    <p:sldId id="327" r:id="rId76"/>
    <p:sldId id="329" r:id="rId77"/>
    <p:sldId id="328" r:id="rId78"/>
    <p:sldId id="330" r:id="rId79"/>
    <p:sldId id="332" r:id="rId80"/>
    <p:sldId id="333" r:id="rId81"/>
    <p:sldId id="335" r:id="rId82"/>
    <p:sldId id="336" r:id="rId83"/>
    <p:sldId id="337" r:id="rId84"/>
    <p:sldId id="338" r:id="rId85"/>
    <p:sldId id="340" r:id="rId86"/>
    <p:sldId id="341" r:id="rId87"/>
    <p:sldId id="342" r:id="rId88"/>
    <p:sldId id="343" r:id="rId89"/>
    <p:sldId id="344" r:id="rId90"/>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lfb9NMzM6M6udRMlautc3w==" hashData="qLFmbf7oUbxuTCm6HX39H32lUr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3342" autoAdjust="0"/>
    <p:restoredTop sz="94660"/>
  </p:normalViewPr>
  <p:slideViewPr>
    <p:cSldViewPr snapToGrid="0">
      <p:cViewPr varScale="1">
        <p:scale>
          <a:sx n="32" d="100"/>
          <a:sy n="32" d="100"/>
        </p:scale>
        <p:origin x="-96" y="-1608"/>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slide" Target="slides/slide87.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slide" Target="slides/slide88.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EF05CAE0-BE36-4C24-8380-36CB45A12E9E}" type="datetimeFigureOut">
              <a:rPr lang="es-CO" smtClean="0"/>
              <a:pPr/>
              <a:t>24/05/2017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8ABE93B-BDA0-4BC3-A3C5-09B7F3C48C92}" type="slidenum">
              <a:rPr lang="es-CO" smtClean="0"/>
              <a:pPr/>
              <a:t>‹Nº›</a:t>
            </a:fld>
            <a:endParaRPr lang="es-CO"/>
          </a:p>
        </p:txBody>
      </p:sp>
    </p:spTree>
    <p:extLst>
      <p:ext uri="{BB962C8B-B14F-4D97-AF65-F5344CB8AC3E}">
        <p14:creationId xmlns:p14="http://schemas.microsoft.com/office/powerpoint/2010/main" xmlns="" val="8529009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EF05CAE0-BE36-4C24-8380-36CB45A12E9E}" type="datetimeFigureOut">
              <a:rPr lang="es-CO" smtClean="0"/>
              <a:pPr/>
              <a:t>24/05/2017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8ABE93B-BDA0-4BC3-A3C5-09B7F3C48C92}" type="slidenum">
              <a:rPr lang="es-CO" smtClean="0"/>
              <a:pPr/>
              <a:t>‹Nº›</a:t>
            </a:fld>
            <a:endParaRPr lang="es-CO"/>
          </a:p>
        </p:txBody>
      </p:sp>
    </p:spTree>
    <p:extLst>
      <p:ext uri="{BB962C8B-B14F-4D97-AF65-F5344CB8AC3E}">
        <p14:creationId xmlns:p14="http://schemas.microsoft.com/office/powerpoint/2010/main" xmlns="" val="36374721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EF05CAE0-BE36-4C24-8380-36CB45A12E9E}" type="datetimeFigureOut">
              <a:rPr lang="es-CO" smtClean="0"/>
              <a:pPr/>
              <a:t>24/05/2017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8ABE93B-BDA0-4BC3-A3C5-09B7F3C48C92}" type="slidenum">
              <a:rPr lang="es-CO" smtClean="0"/>
              <a:pPr/>
              <a:t>‹Nº›</a:t>
            </a:fld>
            <a:endParaRPr lang="es-CO"/>
          </a:p>
        </p:txBody>
      </p:sp>
    </p:spTree>
    <p:extLst>
      <p:ext uri="{BB962C8B-B14F-4D97-AF65-F5344CB8AC3E}">
        <p14:creationId xmlns:p14="http://schemas.microsoft.com/office/powerpoint/2010/main" xmlns="" val="27259956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EF05CAE0-BE36-4C24-8380-36CB45A12E9E}" type="datetimeFigureOut">
              <a:rPr lang="es-CO" smtClean="0"/>
              <a:pPr/>
              <a:t>24/05/2017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F8ABE93B-BDA0-4BC3-A3C5-09B7F3C48C92}" type="slidenum">
              <a:rPr lang="es-CO" smtClean="0"/>
              <a:pPr/>
              <a:t>‹Nº›</a:t>
            </a:fld>
            <a:endParaRPr lang="es-CO"/>
          </a:p>
        </p:txBody>
      </p:sp>
    </p:spTree>
    <p:extLst>
      <p:ext uri="{BB962C8B-B14F-4D97-AF65-F5344CB8AC3E}">
        <p14:creationId xmlns:p14="http://schemas.microsoft.com/office/powerpoint/2010/main" xmlns="" val="2809071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EF05CAE0-BE36-4C24-8380-36CB45A12E9E}" type="datetimeFigureOut">
              <a:rPr lang="es-CO" smtClean="0"/>
              <a:pPr/>
              <a:t>24/05/2017</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F8ABE93B-BDA0-4BC3-A3C5-09B7F3C48C92}" type="slidenum">
              <a:rPr lang="es-CO" smtClean="0"/>
              <a:pPr/>
              <a:t>‹Nº›</a:t>
            </a:fld>
            <a:endParaRPr lang="es-CO"/>
          </a:p>
        </p:txBody>
      </p:sp>
    </p:spTree>
    <p:extLst>
      <p:ext uri="{BB962C8B-B14F-4D97-AF65-F5344CB8AC3E}">
        <p14:creationId xmlns:p14="http://schemas.microsoft.com/office/powerpoint/2010/main" xmlns="" val="7271714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EF05CAE0-BE36-4C24-8380-36CB45A12E9E}" type="datetimeFigureOut">
              <a:rPr lang="es-CO" smtClean="0"/>
              <a:pPr/>
              <a:t>24/05/2017</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F8ABE93B-BDA0-4BC3-A3C5-09B7F3C48C92}" type="slidenum">
              <a:rPr lang="es-CO" smtClean="0"/>
              <a:pPr/>
              <a:t>‹Nº›</a:t>
            </a:fld>
            <a:endParaRPr lang="es-CO"/>
          </a:p>
        </p:txBody>
      </p:sp>
    </p:spTree>
    <p:extLst>
      <p:ext uri="{BB962C8B-B14F-4D97-AF65-F5344CB8AC3E}">
        <p14:creationId xmlns:p14="http://schemas.microsoft.com/office/powerpoint/2010/main" xmlns="" val="16129889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EF05CAE0-BE36-4C24-8380-36CB45A12E9E}" type="datetimeFigureOut">
              <a:rPr lang="es-CO" smtClean="0"/>
              <a:pPr/>
              <a:t>24/05/2017</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F8ABE93B-BDA0-4BC3-A3C5-09B7F3C48C92}" type="slidenum">
              <a:rPr lang="es-CO" smtClean="0"/>
              <a:pPr/>
              <a:t>‹Nº›</a:t>
            </a:fld>
            <a:endParaRPr lang="es-CO"/>
          </a:p>
        </p:txBody>
      </p:sp>
    </p:spTree>
    <p:extLst>
      <p:ext uri="{BB962C8B-B14F-4D97-AF65-F5344CB8AC3E}">
        <p14:creationId xmlns:p14="http://schemas.microsoft.com/office/powerpoint/2010/main" xmlns="" val="38208586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EF05CAE0-BE36-4C24-8380-36CB45A12E9E}" type="datetimeFigureOut">
              <a:rPr lang="es-CO" smtClean="0"/>
              <a:pPr/>
              <a:t>24/05/2017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F8ABE93B-BDA0-4BC3-A3C5-09B7F3C48C92}" type="slidenum">
              <a:rPr lang="es-CO" smtClean="0"/>
              <a:pPr/>
              <a:t>‹Nº›</a:t>
            </a:fld>
            <a:endParaRPr lang="es-CO"/>
          </a:p>
        </p:txBody>
      </p:sp>
    </p:spTree>
    <p:extLst>
      <p:ext uri="{BB962C8B-B14F-4D97-AF65-F5344CB8AC3E}">
        <p14:creationId xmlns:p14="http://schemas.microsoft.com/office/powerpoint/2010/main" xmlns="" val="29934130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EF05CAE0-BE36-4C24-8380-36CB45A12E9E}" type="datetimeFigureOut">
              <a:rPr lang="es-CO" smtClean="0"/>
              <a:pPr/>
              <a:t>24/05/2017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F8ABE93B-BDA0-4BC3-A3C5-09B7F3C48C92}" type="slidenum">
              <a:rPr lang="es-CO" smtClean="0"/>
              <a:pPr/>
              <a:t>‹Nº›</a:t>
            </a:fld>
            <a:endParaRPr lang="es-CO"/>
          </a:p>
        </p:txBody>
      </p:sp>
    </p:spTree>
    <p:extLst>
      <p:ext uri="{BB962C8B-B14F-4D97-AF65-F5344CB8AC3E}">
        <p14:creationId xmlns:p14="http://schemas.microsoft.com/office/powerpoint/2010/main" xmlns="" val="10834838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EF05CAE0-BE36-4C24-8380-36CB45A12E9E}" type="datetimeFigureOut">
              <a:rPr lang="es-CO" smtClean="0"/>
              <a:pPr/>
              <a:t>24/05/2017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8ABE93B-BDA0-4BC3-A3C5-09B7F3C48C92}" type="slidenum">
              <a:rPr lang="es-CO" smtClean="0"/>
              <a:pPr/>
              <a:t>‹Nº›</a:t>
            </a:fld>
            <a:endParaRPr lang="es-CO"/>
          </a:p>
        </p:txBody>
      </p:sp>
    </p:spTree>
    <p:extLst>
      <p:ext uri="{BB962C8B-B14F-4D97-AF65-F5344CB8AC3E}">
        <p14:creationId xmlns:p14="http://schemas.microsoft.com/office/powerpoint/2010/main" xmlns="" val="12331431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EF05CAE0-BE36-4C24-8380-36CB45A12E9E}" type="datetimeFigureOut">
              <a:rPr lang="es-CO" smtClean="0"/>
              <a:pPr/>
              <a:t>24/05/2017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8ABE93B-BDA0-4BC3-A3C5-09B7F3C48C92}" type="slidenum">
              <a:rPr lang="es-CO" smtClean="0"/>
              <a:pPr/>
              <a:t>‹Nº›</a:t>
            </a:fld>
            <a:endParaRPr lang="es-CO"/>
          </a:p>
        </p:txBody>
      </p:sp>
    </p:spTree>
    <p:extLst>
      <p:ext uri="{BB962C8B-B14F-4D97-AF65-F5344CB8AC3E}">
        <p14:creationId xmlns:p14="http://schemas.microsoft.com/office/powerpoint/2010/main" xmlns="" val="8869494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0"/>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F05CAE0-BE36-4C24-8380-36CB45A12E9E}" type="datetimeFigureOut">
              <a:rPr lang="es-CO" smtClean="0"/>
              <a:pPr/>
              <a:t>24/05/2017</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8ABE93B-BDA0-4BC3-A3C5-09B7F3C48C92}" type="slidenum">
              <a:rPr lang="es-CO" smtClean="0"/>
              <a:pPr/>
              <a:t>‹Nº›</a:t>
            </a:fld>
            <a:endParaRPr lang="es-CO"/>
          </a:p>
        </p:txBody>
      </p:sp>
    </p:spTree>
    <p:extLst>
      <p:ext uri="{BB962C8B-B14F-4D97-AF65-F5344CB8AC3E}">
        <p14:creationId xmlns:p14="http://schemas.microsoft.com/office/powerpoint/2010/main" xmlns="" val="5543878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8" Type="http://schemas.openxmlformats.org/officeDocument/2006/relationships/image" Target="../media/image92.png"/><Relationship Id="rId13" Type="http://schemas.openxmlformats.org/officeDocument/2006/relationships/hyperlink" Target="https://vk.com/mispps" TargetMode="External"/><Relationship Id="rId3" Type="http://schemas.openxmlformats.org/officeDocument/2006/relationships/image" Target="../media/image89.png"/><Relationship Id="rId7" Type="http://schemas.openxmlformats.org/officeDocument/2006/relationships/hyperlink" Target="https://www.facebook.com/mispps" TargetMode="External"/><Relationship Id="rId12" Type="http://schemas.openxmlformats.org/officeDocument/2006/relationships/image" Target="../media/image9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91.png"/><Relationship Id="rId11" Type="http://schemas.openxmlformats.org/officeDocument/2006/relationships/hyperlink" Target="https://plus.google.com/+Mispps/" TargetMode="External"/><Relationship Id="rId5" Type="http://schemas.openxmlformats.org/officeDocument/2006/relationships/image" Target="../media/image90.png"/><Relationship Id="rId10" Type="http://schemas.openxmlformats.org/officeDocument/2006/relationships/image" Target="../media/image9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9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2054134" y="612844"/>
            <a:ext cx="8083732" cy="5632311"/>
          </a:xfrm>
          <a:prstGeom prst="rect">
            <a:avLst/>
          </a:prstGeom>
        </p:spPr>
        <p:txBody>
          <a:bodyPr wrap="square">
            <a:spAutoFit/>
          </a:bodyPr>
          <a:lstStyle/>
          <a:p>
            <a:pPr algn="ctr"/>
            <a:r>
              <a:rPr lang="es-CO" i="1" dirty="0"/>
              <a:t>la Laguna de </a:t>
            </a:r>
            <a:r>
              <a:rPr lang="es-CO" i="1" dirty="0" err="1"/>
              <a:t>Yuriria</a:t>
            </a:r>
            <a:r>
              <a:rPr lang="es-CO" i="1" dirty="0"/>
              <a:t> es considerada un humedal de importancia mundial; sin embargo, la declaratoria de conservación, cuya aplicación corresponde a la Comisión Nacional de Áreas Naturales Protegidas (</a:t>
            </a:r>
            <a:r>
              <a:rPr lang="es-CO" i="1" dirty="0" err="1"/>
              <a:t>Conanp</a:t>
            </a:r>
            <a:r>
              <a:rPr lang="es-CO" i="1" dirty="0"/>
              <a:t>), se ha quedado en el papel, pues presenta graves problemas de contaminación por la descarga de aguas residuales sin tratar. “Tenemos 14 comunidades aledañas a la laguna que desafortunadamente descargan sus aguas residuales, sus drenajes de manera directa a los arroyos que llegan a la laguna, la misma cabecera de </a:t>
            </a:r>
            <a:r>
              <a:rPr lang="es-CO" i="1" dirty="0" err="1"/>
              <a:t>Yuriria</a:t>
            </a:r>
            <a:r>
              <a:rPr lang="es-CO" i="1" dirty="0"/>
              <a:t> no está haciendo el tratamiento de sus aguas”, reconoció el director local de la Comisión Nacional del Agua (</a:t>
            </a:r>
            <a:r>
              <a:rPr lang="es-CO" i="1" dirty="0" err="1"/>
              <a:t>Conagua</a:t>
            </a:r>
            <a:r>
              <a:rPr lang="es-CO" i="1" dirty="0"/>
              <a:t>) en </a:t>
            </a:r>
            <a:r>
              <a:rPr lang="es-CO" i="1" dirty="0" smtClean="0"/>
              <a:t>Guanajuato. </a:t>
            </a:r>
            <a:r>
              <a:rPr lang="es-CO" i="1" dirty="0"/>
              <a:t>A la polución del agua, se suman el crecimiento sin control del lirio acuático, la reducción de sus niveles de profundidad y la pesca ilegal, que afectan a más de mil familias de la cabecera municipal y las comunidades La Angostura, Tepetates y </a:t>
            </a:r>
            <a:r>
              <a:rPr lang="es-CO" i="1" dirty="0" err="1"/>
              <a:t>Cahuageo</a:t>
            </a:r>
            <a:r>
              <a:rPr lang="es-CO" i="1" dirty="0"/>
              <a:t>, que viven del turismo que llega a la zona.</a:t>
            </a:r>
          </a:p>
          <a:p>
            <a:pPr algn="ctr"/>
            <a:r>
              <a:rPr lang="es-CO" i="1" dirty="0"/>
              <a:t>La Laguna de </a:t>
            </a:r>
            <a:r>
              <a:rPr lang="es-CO" i="1" dirty="0" err="1"/>
              <a:t>Yuriria</a:t>
            </a:r>
            <a:r>
              <a:rPr lang="es-CO" i="1" dirty="0"/>
              <a:t>, que es una laguna artificial, se localiza en los Valles Abajeños del estado de Guanajuato (México). Fue construida, con el objetivo de tener un vaso regulador del río Lerma. La laguna de </a:t>
            </a:r>
            <a:r>
              <a:rPr lang="es-CO" i="1" dirty="0" err="1"/>
              <a:t>Yuriria</a:t>
            </a:r>
            <a:r>
              <a:rPr lang="es-CO" i="1" dirty="0"/>
              <a:t>, está incluida en la lista de humedales más importantes a nivel internacional. La designación de los sitios </a:t>
            </a:r>
            <a:r>
              <a:rPr lang="es-CO" i="1" dirty="0" err="1"/>
              <a:t>Ramsar</a:t>
            </a:r>
            <a:r>
              <a:rPr lang="es-CO" i="1" dirty="0"/>
              <a:t> (nombre que proviene de la Primera Convención Mundial de Humedales, celebrada en la ciudad iraní de </a:t>
            </a:r>
            <a:r>
              <a:rPr lang="es-CO" i="1" dirty="0" err="1"/>
              <a:t>Ramsar</a:t>
            </a:r>
            <a:r>
              <a:rPr lang="es-CO" i="1" dirty="0"/>
              <a:t> en 1971) ratifican el compromiso de las autoridades de los tres niveles de gobierno, para establecer acciones para la conservación de los humedales y emprender soluciones a los principales problemas que se presentan</a:t>
            </a:r>
            <a:r>
              <a:rPr lang="es-CO" i="1" dirty="0" smtClean="0"/>
              <a:t>.</a:t>
            </a:r>
            <a:endParaRPr lang="es-CO" i="1" dirty="0"/>
          </a:p>
        </p:txBody>
      </p:sp>
      <p:sp>
        <p:nvSpPr>
          <p:cNvPr id="2" name="CuadroTexto 1"/>
          <p:cNvSpPr txBox="1"/>
          <p:nvPr/>
        </p:nvSpPr>
        <p:spPr>
          <a:xfrm rot="718342">
            <a:off x="10369992" y="5349022"/>
            <a:ext cx="1589882" cy="1169551"/>
          </a:xfrm>
          <a:prstGeom prst="rect">
            <a:avLst/>
          </a:prstGeom>
          <a:noFill/>
        </p:spPr>
        <p:txBody>
          <a:bodyPr wrap="square" rtlCol="0">
            <a:spAutoFit/>
          </a:bodyPr>
          <a:lstStyle/>
          <a:p>
            <a:pPr algn="ctr"/>
            <a:r>
              <a:rPr lang="es-CO" sz="1400" i="1" dirty="0" smtClean="0"/>
              <a:t>Creó: Jeremías</a:t>
            </a:r>
          </a:p>
          <a:p>
            <a:pPr algn="ctr"/>
            <a:r>
              <a:rPr lang="es-CO" sz="1400" i="1" dirty="0" smtClean="0"/>
              <a:t>Para: mis </a:t>
            </a:r>
            <a:r>
              <a:rPr lang="es-CO" sz="1400" i="1" dirty="0" err="1" smtClean="0"/>
              <a:t>pps</a:t>
            </a:r>
            <a:endParaRPr lang="es-CO" sz="1400" i="1" dirty="0" smtClean="0"/>
          </a:p>
          <a:p>
            <a:pPr algn="ctr"/>
            <a:r>
              <a:rPr lang="es-CO" sz="1400" i="1" dirty="0" smtClean="0"/>
              <a:t>Música: Mariachi Instrumental de México-La Playa </a:t>
            </a:r>
            <a:endParaRPr lang="es-CO" sz="1400" i="1" dirty="0"/>
          </a:p>
        </p:txBody>
      </p:sp>
      <p:pic>
        <p:nvPicPr>
          <p:cNvPr id="5" name="Mariachi_Instrumental_de_Mexico_La_Playa">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214334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1777361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6294797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6387714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510993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516050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598312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521587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457179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804615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609046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886396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371549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539090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60120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359584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710483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579005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105058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933185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1018473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0527883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99092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8040561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6772539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3675489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6682509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833000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1219481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6990725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7054894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3790642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6672446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0860874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0261309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2597992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8460441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5967116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1685483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5132899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6529770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2799402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0871959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4558023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588285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3896257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0164420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5781078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5440240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9490532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0851493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6310575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5324941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0578613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8260739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5338616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7365838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9989483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3391666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6858533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2116391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8678850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6596850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9833422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30050853"/>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267946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54912604"/>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69425430"/>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56815372"/>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29473701"/>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35957747"/>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30852149"/>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65459850"/>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90916324"/>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26952779"/>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67730313"/>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5075121"/>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308114" cy="6858000"/>
          </a:xfrm>
          <a:prstGeom prst="rect">
            <a:avLst/>
          </a:prstGeom>
        </p:spPr>
      </p:pic>
    </p:spTree>
    <p:extLst>
      <p:ext uri="{BB962C8B-B14F-4D97-AF65-F5344CB8AC3E}">
        <p14:creationId xmlns:p14="http://schemas.microsoft.com/office/powerpoint/2010/main" xmlns="" val="652865299"/>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91111620"/>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26212741"/>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163409302"/>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06721240"/>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99952186"/>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55996302"/>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58560043"/>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0689706"/>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45034629"/>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3"/>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179</TotalTime>
  <Words>322</Words>
  <Application>Microsoft Office PowerPoint</Application>
  <PresentationFormat>Personalizado</PresentationFormat>
  <Paragraphs>7</Paragraphs>
  <Slides>88</Slides>
  <Notes>0</Notes>
  <HiddenSlides>0</HiddenSlides>
  <MMClips>1</MMClips>
  <ScaleCrop>false</ScaleCrop>
  <HeadingPairs>
    <vt:vector size="4" baseType="variant">
      <vt:variant>
        <vt:lpstr>Tema</vt:lpstr>
      </vt:variant>
      <vt:variant>
        <vt:i4>2</vt:i4>
      </vt:variant>
      <vt:variant>
        <vt:lpstr>Títulos de diapositiva</vt:lpstr>
      </vt:variant>
      <vt:variant>
        <vt:i4>88</vt:i4>
      </vt:variant>
    </vt:vector>
  </HeadingPairs>
  <TitlesOfParts>
    <vt:vector size="90"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lpstr>Diapositiva 87</vt:lpstr>
      <vt:lpstr>Diapositiva 88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11</cp:revision>
  <dcterms:created xsi:type="dcterms:W3CDTF">2017-05-18T03:50:52Z</dcterms:created>
  <dcterms:modified xsi:type="dcterms:W3CDTF">2017-05-24T21:03:48Z</dcterms:modified>
</cp:coreProperties>
</file>