
<file path=[Content_Types].xml><?xml version="1.0" encoding="utf-8"?>
<Types xmlns="http://schemas.openxmlformats.org/package/2006/content-types">
  <Override PartName="/ppt/slides/slide29.xml" ContentType="application/vnd.openxmlformats-officedocument.presentationml.slide+xml"/>
  <Override PartName="/ppt/slides/slide47.xml" ContentType="application/vnd.openxmlformats-officedocument.presentationml.slide+xml"/>
  <Override PartName="/ppt/slides/slide58.xml" ContentType="application/vnd.openxmlformats-officedocument.presentationml.slide+xml"/>
  <Override PartName="/ppt/slides/slide76.xml" ContentType="application/vnd.openxmlformats-officedocument.presentationml.slide+xml"/>
  <Override PartName="/ppt/slides/slide4.xml" ContentType="application/vnd.openxmlformats-officedocument.presentationml.slide+xml"/>
  <Override PartName="/ppt/slides/slide18.xml" ContentType="application/vnd.openxmlformats-officedocument.presentationml.slide+xml"/>
  <Override PartName="/ppt/slides/slide36.xml" ContentType="application/vnd.openxmlformats-officedocument.presentationml.slide+xml"/>
  <Override PartName="/ppt/slides/slide54.xml" ContentType="application/vnd.openxmlformats-officedocument.presentationml.slide+xml"/>
  <Override PartName="/ppt/slides/slide65.xml" ContentType="application/vnd.openxmlformats-officedocument.presentationml.slide+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slides/slide63.xml" ContentType="application/vnd.openxmlformats-officedocument.presentationml.slide+xml"/>
  <Override PartName="/ppt/slides/slide7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slides/slide70.xml" ContentType="application/vnd.openxmlformats-officedocument.presentationml.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9.xml" ContentType="application/vnd.openxmlformats-officedocument.presentationml.slide+xml"/>
  <Override PartName="/ppt/slides/slide7.xml" ContentType="application/vnd.openxmlformats-officedocument.presentationml.slide+xml"/>
  <Override PartName="/ppt/slides/slide9.xml" ContentType="application/vnd.openxmlformats-officedocument.presentationml.slide+xml"/>
  <Override PartName="/ppt/slides/slide59.xml" ContentType="application/vnd.openxmlformats-officedocument.presentationml.slide+xml"/>
  <Override PartName="/ppt/slides/slide68.xml" ContentType="application/vnd.openxmlformats-officedocument.presentationml.slide+xml"/>
  <Override PartName="/ppt/slides/slide77.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s/slide66.xml" ContentType="application/vnd.openxmlformats-officedocument.presentationml.slide+xml"/>
  <Override PartName="/ppt/slides/slide75.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slides/slide64.xml" ContentType="application/vnd.openxmlformats-officedocument.presentationml.slide+xml"/>
  <Override PartName="/ppt/slides/slide73.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s/slide62.xml" ContentType="application/vnd.openxmlformats-officedocument.presentationml.slide+xml"/>
  <Override PartName="/ppt/slides/slide71.xml" ContentType="application/vnd.openxmlformats-officedocument.presentationml.slide+xml"/>
  <Override PartName="/ppt/slides/slide80.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Default Extension="wav" ContentType="audio/x-wav"/>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Override PartName="/ppt/slides/slide8.xml" ContentType="application/vnd.openxmlformats-officedocument.presentationml.slide+xml"/>
  <Override PartName="/ppt/slides/slide49.xml" ContentType="application/vnd.openxmlformats-officedocument.presentationml.slide+xml"/>
  <Override PartName="/ppt/slides/slide69.xml" ContentType="application/vnd.openxmlformats-officedocument.presentationml.slide+xml"/>
  <Override PartName="/ppt/slides/slide78.xml" ContentType="application/vnd.openxmlformats-officedocument.presentationml.slide+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s/slide56.xml" ContentType="application/vnd.openxmlformats-officedocument.presentationml.slide+xml"/>
  <Override PartName="/ppt/slides/slide67.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27.xml" ContentType="application/vnd.openxmlformats-officedocument.presentationml.slide+xml"/>
  <Override PartName="/ppt/slides/slide45.xml" ContentType="application/vnd.openxmlformats-officedocument.presentationml.slide+xml"/>
  <Override PartName="/ppt/slides/slide74.xml" ContentType="application/vnd.openxmlformats-officedocument.presentationml.slide+xml"/>
  <Override PartName="/ppt/slideLayouts/slideLayout4.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sldIdLst>
    <p:sldId id="340" r:id="rId3"/>
    <p:sldId id="257" r:id="rId4"/>
    <p:sldId id="269" r:id="rId5"/>
    <p:sldId id="331" r:id="rId6"/>
    <p:sldId id="258" r:id="rId7"/>
    <p:sldId id="261" r:id="rId8"/>
    <p:sldId id="262" r:id="rId9"/>
    <p:sldId id="332" r:id="rId10"/>
    <p:sldId id="263" r:id="rId11"/>
    <p:sldId id="264" r:id="rId12"/>
    <p:sldId id="265" r:id="rId13"/>
    <p:sldId id="266" r:id="rId14"/>
    <p:sldId id="267" r:id="rId15"/>
    <p:sldId id="268" r:id="rId16"/>
    <p:sldId id="270" r:id="rId17"/>
    <p:sldId id="271" r:id="rId18"/>
    <p:sldId id="259" r:id="rId19"/>
    <p:sldId id="272" r:id="rId20"/>
    <p:sldId id="273" r:id="rId21"/>
    <p:sldId id="274" r:id="rId22"/>
    <p:sldId id="275" r:id="rId23"/>
    <p:sldId id="276" r:id="rId24"/>
    <p:sldId id="277" r:id="rId25"/>
    <p:sldId id="260" r:id="rId26"/>
    <p:sldId id="278" r:id="rId27"/>
    <p:sldId id="279" r:id="rId28"/>
    <p:sldId id="280" r:id="rId29"/>
    <p:sldId id="281" r:id="rId30"/>
    <p:sldId id="334" r:id="rId31"/>
    <p:sldId id="283" r:id="rId32"/>
    <p:sldId id="284" r:id="rId33"/>
    <p:sldId id="285" r:id="rId34"/>
    <p:sldId id="286" r:id="rId35"/>
    <p:sldId id="300" r:id="rId36"/>
    <p:sldId id="287" r:id="rId37"/>
    <p:sldId id="288" r:id="rId38"/>
    <p:sldId id="329" r:id="rId39"/>
    <p:sldId id="289" r:id="rId40"/>
    <p:sldId id="290" r:id="rId41"/>
    <p:sldId id="298" r:id="rId42"/>
    <p:sldId id="291" r:id="rId43"/>
    <p:sldId id="292" r:id="rId44"/>
    <p:sldId id="293" r:id="rId45"/>
    <p:sldId id="294" r:id="rId46"/>
    <p:sldId id="295" r:id="rId47"/>
    <p:sldId id="296" r:id="rId48"/>
    <p:sldId id="297" r:id="rId49"/>
    <p:sldId id="325" r:id="rId50"/>
    <p:sldId id="299" r:id="rId51"/>
    <p:sldId id="301" r:id="rId52"/>
    <p:sldId id="303" r:id="rId53"/>
    <p:sldId id="323" r:id="rId54"/>
    <p:sldId id="302" r:id="rId55"/>
    <p:sldId id="330" r:id="rId56"/>
    <p:sldId id="304" r:id="rId57"/>
    <p:sldId id="305" r:id="rId58"/>
    <p:sldId id="306" r:id="rId59"/>
    <p:sldId id="308" r:id="rId60"/>
    <p:sldId id="336" r:id="rId61"/>
    <p:sldId id="307" r:id="rId62"/>
    <p:sldId id="309" r:id="rId63"/>
    <p:sldId id="310" r:id="rId64"/>
    <p:sldId id="311" r:id="rId65"/>
    <p:sldId id="312" r:id="rId66"/>
    <p:sldId id="315" r:id="rId67"/>
    <p:sldId id="316" r:id="rId68"/>
    <p:sldId id="321" r:id="rId69"/>
    <p:sldId id="317" r:id="rId70"/>
    <p:sldId id="314" r:id="rId71"/>
    <p:sldId id="318" r:id="rId72"/>
    <p:sldId id="319" r:id="rId73"/>
    <p:sldId id="320" r:id="rId74"/>
    <p:sldId id="322" r:id="rId75"/>
    <p:sldId id="326" r:id="rId76"/>
    <p:sldId id="328" r:id="rId77"/>
    <p:sldId id="282" r:id="rId78"/>
    <p:sldId id="335" r:id="rId79"/>
    <p:sldId id="313" r:id="rId80"/>
    <p:sldId id="337" r:id="rId81"/>
    <p:sldId id="341" r:id="rId82"/>
  </p:sldIdLst>
  <p:sldSz cx="12192000" cy="6858000"/>
  <p:notesSz cx="6858000" cy="9144000"/>
  <p:defaultText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100000" saltData="80PAMIW2tLeKGMtWb5R7Tg==" hashData="hAJ4nfiZMoIfJ4Ml1TfWJHmA5Is="/>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7984" autoAdjust="0"/>
    <p:restoredTop sz="94660"/>
  </p:normalViewPr>
  <p:slideViewPr>
    <p:cSldViewPr snapToGrid="0">
      <p:cViewPr varScale="1">
        <p:scale>
          <a:sx n="35" d="100"/>
          <a:sy n="35" d="100"/>
        </p:scale>
        <p:origin x="-102" y="-1722"/>
      </p:cViewPr>
      <p:guideLst>
        <p:guide orient="horz" pos="2160"/>
        <p:guide pos="3840"/>
      </p:guideLst>
    </p:cSldViewPr>
  </p:slideViewPr>
  <p:notesTextViewPr>
    <p:cViewPr>
      <p:scale>
        <a:sx n="1" d="1"/>
        <a:sy n="1" d="1"/>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slide" Target="slides/slide61.xml"/><Relationship Id="rId68" Type="http://schemas.openxmlformats.org/officeDocument/2006/relationships/slide" Target="slides/slide66.xml"/><Relationship Id="rId76" Type="http://schemas.openxmlformats.org/officeDocument/2006/relationships/slide" Target="slides/slide74.xml"/><Relationship Id="rId84" Type="http://schemas.openxmlformats.org/officeDocument/2006/relationships/viewProps" Target="viewProps.xml"/><Relationship Id="rId7" Type="http://schemas.openxmlformats.org/officeDocument/2006/relationships/slide" Target="slides/slide5.xml"/><Relationship Id="rId71" Type="http://schemas.openxmlformats.org/officeDocument/2006/relationships/slide" Target="slides/slide69.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slide" Target="slides/slide64.xml"/><Relationship Id="rId74" Type="http://schemas.openxmlformats.org/officeDocument/2006/relationships/slide" Target="slides/slide72.xml"/><Relationship Id="rId79" Type="http://schemas.openxmlformats.org/officeDocument/2006/relationships/slide" Target="slides/slide77.xml"/><Relationship Id="rId5" Type="http://schemas.openxmlformats.org/officeDocument/2006/relationships/slide" Target="slides/slide3.xml"/><Relationship Id="rId61" Type="http://schemas.openxmlformats.org/officeDocument/2006/relationships/slide" Target="slides/slide59.xml"/><Relationship Id="rId82" Type="http://schemas.openxmlformats.org/officeDocument/2006/relationships/slide" Target="slides/slide80.xml"/><Relationship Id="rId19" Type="http://schemas.openxmlformats.org/officeDocument/2006/relationships/slide" Target="slides/slide17.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slide" Target="slides/slide67.xml"/><Relationship Id="rId77" Type="http://schemas.openxmlformats.org/officeDocument/2006/relationships/slide" Target="slides/slide75.xml"/><Relationship Id="rId8" Type="http://schemas.openxmlformats.org/officeDocument/2006/relationships/slide" Target="slides/slide6.xml"/><Relationship Id="rId51" Type="http://schemas.openxmlformats.org/officeDocument/2006/relationships/slide" Target="slides/slide49.xml"/><Relationship Id="rId72" Type="http://schemas.openxmlformats.org/officeDocument/2006/relationships/slide" Target="slides/slide70.xml"/><Relationship Id="rId80" Type="http://schemas.openxmlformats.org/officeDocument/2006/relationships/slide" Target="slides/slide78.xml"/><Relationship Id="rId85" Type="http://schemas.openxmlformats.org/officeDocument/2006/relationships/theme" Target="theme/theme1.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slide" Target="slides/slide65.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slide" Target="slides/slide68.xml"/><Relationship Id="rId75" Type="http://schemas.openxmlformats.org/officeDocument/2006/relationships/slide" Target="slides/slide73.xml"/><Relationship Id="rId83"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10" Type="http://schemas.openxmlformats.org/officeDocument/2006/relationships/slide" Target="slides/slide8.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73" Type="http://schemas.openxmlformats.org/officeDocument/2006/relationships/slide" Target="slides/slide71.xml"/><Relationship Id="rId78" Type="http://schemas.openxmlformats.org/officeDocument/2006/relationships/slide" Target="slides/slide76.xml"/><Relationship Id="rId81" Type="http://schemas.openxmlformats.org/officeDocument/2006/relationships/slide" Target="slides/slide79.xml"/><Relationship Id="rId86"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1122363"/>
            <a:ext cx="9144000" cy="2387600"/>
          </a:xfrm>
        </p:spPr>
        <p:txBody>
          <a:bodyPr anchor="b"/>
          <a:lstStyle>
            <a:lvl1pPr algn="ctr">
              <a:defRPr sz="6000"/>
            </a:lvl1pPr>
          </a:lstStyle>
          <a:p>
            <a:r>
              <a:rPr lang="es-ES" smtClean="0"/>
              <a:t>Haga clic para modificar el estilo de título del patrón</a:t>
            </a:r>
            <a:endParaRPr lang="es-CO"/>
          </a:p>
        </p:txBody>
      </p:sp>
      <p:sp>
        <p:nvSpPr>
          <p:cNvPr id="3" name="Subtítulo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smtClean="0"/>
              <a:t>Haga clic para modificar el estilo de subtítulo del patrón</a:t>
            </a:r>
            <a:endParaRPr lang="es-CO"/>
          </a:p>
        </p:txBody>
      </p:sp>
      <p:sp>
        <p:nvSpPr>
          <p:cNvPr id="4" name="Marcador de fecha 3"/>
          <p:cNvSpPr>
            <a:spLocks noGrp="1"/>
          </p:cNvSpPr>
          <p:nvPr>
            <p:ph type="dt" sz="half" idx="10"/>
          </p:nvPr>
        </p:nvSpPr>
        <p:spPr/>
        <p:txBody>
          <a:bodyPr/>
          <a:lstStyle/>
          <a:p>
            <a:fld id="{EC6DD35C-9F48-4D16-AF57-5CE138B95C69}" type="datetimeFigureOut">
              <a:rPr lang="es-CO" smtClean="0"/>
              <a:pPr/>
              <a:t>19/05/2017</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D864FF21-6253-42E9-99FE-C225AFE8866D}" type="slidenum">
              <a:rPr lang="es-CO" smtClean="0"/>
              <a:pPr/>
              <a:t>‹Nº›</a:t>
            </a:fld>
            <a:endParaRPr lang="es-CO"/>
          </a:p>
        </p:txBody>
      </p:sp>
    </p:spTree>
    <p:extLst>
      <p:ext uri="{BB962C8B-B14F-4D97-AF65-F5344CB8AC3E}">
        <p14:creationId xmlns:p14="http://schemas.microsoft.com/office/powerpoint/2010/main" xmlns="" val="53997412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contenido 2"/>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EC6DD35C-9F48-4D16-AF57-5CE138B95C69}" type="datetimeFigureOut">
              <a:rPr lang="es-CO" smtClean="0"/>
              <a:pPr/>
              <a:t>19/05/2017</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D864FF21-6253-42E9-99FE-C225AFE8866D}" type="slidenum">
              <a:rPr lang="es-CO" smtClean="0"/>
              <a:pPr/>
              <a:t>‹Nº›</a:t>
            </a:fld>
            <a:endParaRPr lang="es-CO"/>
          </a:p>
        </p:txBody>
      </p:sp>
    </p:spTree>
    <p:extLst>
      <p:ext uri="{BB962C8B-B14F-4D97-AF65-F5344CB8AC3E}">
        <p14:creationId xmlns:p14="http://schemas.microsoft.com/office/powerpoint/2010/main" xmlns="" val="380596691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p:cNvSpPr>
            <a:spLocks noGrp="1"/>
          </p:cNvSpPr>
          <p:nvPr>
            <p:ph type="title"/>
          </p:nvPr>
        </p:nvSpPr>
        <p:spPr>
          <a:xfrm>
            <a:off x="831850" y="1709738"/>
            <a:ext cx="10515600" cy="2852737"/>
          </a:xfrm>
        </p:spPr>
        <p:txBody>
          <a:bodyPr anchor="b"/>
          <a:lstStyle>
            <a:lvl1pPr>
              <a:defRPr sz="6000"/>
            </a:lvl1p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smtClean="0"/>
              <a:t>Haga clic para modificar el estilo de texto del patrón</a:t>
            </a:r>
          </a:p>
        </p:txBody>
      </p:sp>
      <p:sp>
        <p:nvSpPr>
          <p:cNvPr id="4" name="Marcador de fecha 3"/>
          <p:cNvSpPr>
            <a:spLocks noGrp="1"/>
          </p:cNvSpPr>
          <p:nvPr>
            <p:ph type="dt" sz="half" idx="10"/>
          </p:nvPr>
        </p:nvSpPr>
        <p:spPr/>
        <p:txBody>
          <a:bodyPr/>
          <a:lstStyle/>
          <a:p>
            <a:fld id="{EC6DD35C-9F48-4D16-AF57-5CE138B95C69}" type="datetimeFigureOut">
              <a:rPr lang="es-CO" smtClean="0"/>
              <a:pPr/>
              <a:t>19/05/2017</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D864FF21-6253-42E9-99FE-C225AFE8866D}" type="slidenum">
              <a:rPr lang="es-CO" smtClean="0"/>
              <a:pPr/>
              <a:t>‹Nº›</a:t>
            </a:fld>
            <a:endParaRPr lang="es-CO"/>
          </a:p>
        </p:txBody>
      </p:sp>
    </p:spTree>
    <p:extLst>
      <p:ext uri="{BB962C8B-B14F-4D97-AF65-F5344CB8AC3E}">
        <p14:creationId xmlns:p14="http://schemas.microsoft.com/office/powerpoint/2010/main" xmlns="" val="143374846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contenido 2"/>
          <p:cNvSpPr>
            <a:spLocks noGrp="1"/>
          </p:cNvSpPr>
          <p:nvPr>
            <p:ph sz="half" idx="1"/>
          </p:nvPr>
        </p:nvSpPr>
        <p:spPr>
          <a:xfrm>
            <a:off x="838200" y="1825625"/>
            <a:ext cx="51816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contenido 3"/>
          <p:cNvSpPr>
            <a:spLocks noGrp="1"/>
          </p:cNvSpPr>
          <p:nvPr>
            <p:ph sz="half" idx="2"/>
          </p:nvPr>
        </p:nvSpPr>
        <p:spPr>
          <a:xfrm>
            <a:off x="6172200" y="1825625"/>
            <a:ext cx="51816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Marcador de fecha 4"/>
          <p:cNvSpPr>
            <a:spLocks noGrp="1"/>
          </p:cNvSpPr>
          <p:nvPr>
            <p:ph type="dt" sz="half" idx="10"/>
          </p:nvPr>
        </p:nvSpPr>
        <p:spPr/>
        <p:txBody>
          <a:bodyPr/>
          <a:lstStyle/>
          <a:p>
            <a:fld id="{EC6DD35C-9F48-4D16-AF57-5CE138B95C69}" type="datetimeFigureOut">
              <a:rPr lang="es-CO" smtClean="0"/>
              <a:pPr/>
              <a:t>19/05/2017</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D864FF21-6253-42E9-99FE-C225AFE8866D}" type="slidenum">
              <a:rPr lang="es-CO" smtClean="0"/>
              <a:pPr/>
              <a:t>‹Nº›</a:t>
            </a:fld>
            <a:endParaRPr lang="es-CO"/>
          </a:p>
        </p:txBody>
      </p:sp>
    </p:spTree>
    <p:extLst>
      <p:ext uri="{BB962C8B-B14F-4D97-AF65-F5344CB8AC3E}">
        <p14:creationId xmlns:p14="http://schemas.microsoft.com/office/powerpoint/2010/main" xmlns="" val="339082127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p:cNvSpPr>
            <a:spLocks noGrp="1"/>
          </p:cNvSpPr>
          <p:nvPr>
            <p:ph type="title"/>
          </p:nvPr>
        </p:nvSpPr>
        <p:spPr>
          <a:xfrm>
            <a:off x="839788" y="365125"/>
            <a:ext cx="10515600" cy="1325563"/>
          </a:xfrm>
        </p:spPr>
        <p:txBody>
          <a:body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Marcador de contenido 3"/>
          <p:cNvSpPr>
            <a:spLocks noGrp="1"/>
          </p:cNvSpPr>
          <p:nvPr>
            <p:ph sz="half" idx="2"/>
          </p:nvPr>
        </p:nvSpPr>
        <p:spPr>
          <a:xfrm>
            <a:off x="839788" y="2505075"/>
            <a:ext cx="5157787"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Marcador de texto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Marcador de contenido 5"/>
          <p:cNvSpPr>
            <a:spLocks noGrp="1"/>
          </p:cNvSpPr>
          <p:nvPr>
            <p:ph sz="quarter" idx="4"/>
          </p:nvPr>
        </p:nvSpPr>
        <p:spPr>
          <a:xfrm>
            <a:off x="6172200" y="2505075"/>
            <a:ext cx="5183188"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7" name="Marcador de fecha 6"/>
          <p:cNvSpPr>
            <a:spLocks noGrp="1"/>
          </p:cNvSpPr>
          <p:nvPr>
            <p:ph type="dt" sz="half" idx="10"/>
          </p:nvPr>
        </p:nvSpPr>
        <p:spPr/>
        <p:txBody>
          <a:bodyPr/>
          <a:lstStyle/>
          <a:p>
            <a:fld id="{EC6DD35C-9F48-4D16-AF57-5CE138B95C69}" type="datetimeFigureOut">
              <a:rPr lang="es-CO" smtClean="0"/>
              <a:pPr/>
              <a:t>19/05/2017</a:t>
            </a:fld>
            <a:endParaRPr lang="es-CO"/>
          </a:p>
        </p:txBody>
      </p:sp>
      <p:sp>
        <p:nvSpPr>
          <p:cNvPr id="8" name="Marcador de pie de página 7"/>
          <p:cNvSpPr>
            <a:spLocks noGrp="1"/>
          </p:cNvSpPr>
          <p:nvPr>
            <p:ph type="ftr" sz="quarter" idx="11"/>
          </p:nvPr>
        </p:nvSpPr>
        <p:spPr/>
        <p:txBody>
          <a:bodyPr/>
          <a:lstStyle/>
          <a:p>
            <a:endParaRPr lang="es-CO"/>
          </a:p>
        </p:txBody>
      </p:sp>
      <p:sp>
        <p:nvSpPr>
          <p:cNvPr id="9" name="Marcador de número de diapositiva 8"/>
          <p:cNvSpPr>
            <a:spLocks noGrp="1"/>
          </p:cNvSpPr>
          <p:nvPr>
            <p:ph type="sldNum" sz="quarter" idx="12"/>
          </p:nvPr>
        </p:nvSpPr>
        <p:spPr/>
        <p:txBody>
          <a:bodyPr/>
          <a:lstStyle/>
          <a:p>
            <a:fld id="{D864FF21-6253-42E9-99FE-C225AFE8866D}" type="slidenum">
              <a:rPr lang="es-CO" smtClean="0"/>
              <a:pPr/>
              <a:t>‹Nº›</a:t>
            </a:fld>
            <a:endParaRPr lang="es-CO"/>
          </a:p>
        </p:txBody>
      </p:sp>
    </p:spTree>
    <p:extLst>
      <p:ext uri="{BB962C8B-B14F-4D97-AF65-F5344CB8AC3E}">
        <p14:creationId xmlns:p14="http://schemas.microsoft.com/office/powerpoint/2010/main" xmlns="" val="253053850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fecha 2"/>
          <p:cNvSpPr>
            <a:spLocks noGrp="1"/>
          </p:cNvSpPr>
          <p:nvPr>
            <p:ph type="dt" sz="half" idx="10"/>
          </p:nvPr>
        </p:nvSpPr>
        <p:spPr/>
        <p:txBody>
          <a:bodyPr/>
          <a:lstStyle/>
          <a:p>
            <a:fld id="{EC6DD35C-9F48-4D16-AF57-5CE138B95C69}" type="datetimeFigureOut">
              <a:rPr lang="es-CO" smtClean="0"/>
              <a:pPr/>
              <a:t>19/05/2017</a:t>
            </a:fld>
            <a:endParaRPr lang="es-CO"/>
          </a:p>
        </p:txBody>
      </p:sp>
      <p:sp>
        <p:nvSpPr>
          <p:cNvPr id="4" name="Marcador de pie de página 3"/>
          <p:cNvSpPr>
            <a:spLocks noGrp="1"/>
          </p:cNvSpPr>
          <p:nvPr>
            <p:ph type="ftr" sz="quarter" idx="11"/>
          </p:nvPr>
        </p:nvSpPr>
        <p:spPr/>
        <p:txBody>
          <a:bodyPr/>
          <a:lstStyle/>
          <a:p>
            <a:endParaRPr lang="es-CO"/>
          </a:p>
        </p:txBody>
      </p:sp>
      <p:sp>
        <p:nvSpPr>
          <p:cNvPr id="5" name="Marcador de número de diapositiva 4"/>
          <p:cNvSpPr>
            <a:spLocks noGrp="1"/>
          </p:cNvSpPr>
          <p:nvPr>
            <p:ph type="sldNum" sz="quarter" idx="12"/>
          </p:nvPr>
        </p:nvSpPr>
        <p:spPr/>
        <p:txBody>
          <a:bodyPr/>
          <a:lstStyle/>
          <a:p>
            <a:fld id="{D864FF21-6253-42E9-99FE-C225AFE8866D}" type="slidenum">
              <a:rPr lang="es-CO" smtClean="0"/>
              <a:pPr/>
              <a:t>‹Nº›</a:t>
            </a:fld>
            <a:endParaRPr lang="es-CO"/>
          </a:p>
        </p:txBody>
      </p:sp>
    </p:spTree>
    <p:extLst>
      <p:ext uri="{BB962C8B-B14F-4D97-AF65-F5344CB8AC3E}">
        <p14:creationId xmlns:p14="http://schemas.microsoft.com/office/powerpoint/2010/main" xmlns="" val="54272617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p:cNvSpPr>
            <a:spLocks noGrp="1"/>
          </p:cNvSpPr>
          <p:nvPr>
            <p:ph type="dt" sz="half" idx="10"/>
          </p:nvPr>
        </p:nvSpPr>
        <p:spPr/>
        <p:txBody>
          <a:bodyPr/>
          <a:lstStyle/>
          <a:p>
            <a:fld id="{EC6DD35C-9F48-4D16-AF57-5CE138B95C69}" type="datetimeFigureOut">
              <a:rPr lang="es-CO" smtClean="0"/>
              <a:pPr/>
              <a:t>19/05/2017</a:t>
            </a:fld>
            <a:endParaRPr lang="es-CO"/>
          </a:p>
        </p:txBody>
      </p:sp>
      <p:sp>
        <p:nvSpPr>
          <p:cNvPr id="3" name="Marcador de pie de página 2"/>
          <p:cNvSpPr>
            <a:spLocks noGrp="1"/>
          </p:cNvSpPr>
          <p:nvPr>
            <p:ph type="ftr" sz="quarter" idx="11"/>
          </p:nvPr>
        </p:nvSpPr>
        <p:spPr/>
        <p:txBody>
          <a:bodyPr/>
          <a:lstStyle/>
          <a:p>
            <a:endParaRPr lang="es-CO"/>
          </a:p>
        </p:txBody>
      </p:sp>
      <p:sp>
        <p:nvSpPr>
          <p:cNvPr id="4" name="Marcador de número de diapositiva 3"/>
          <p:cNvSpPr>
            <a:spLocks noGrp="1"/>
          </p:cNvSpPr>
          <p:nvPr>
            <p:ph type="sldNum" sz="quarter" idx="12"/>
          </p:nvPr>
        </p:nvSpPr>
        <p:spPr/>
        <p:txBody>
          <a:bodyPr/>
          <a:lstStyle/>
          <a:p>
            <a:fld id="{D864FF21-6253-42E9-99FE-C225AFE8866D}" type="slidenum">
              <a:rPr lang="es-CO" smtClean="0"/>
              <a:pPr/>
              <a:t>‹Nº›</a:t>
            </a:fld>
            <a:endParaRPr lang="es-CO"/>
          </a:p>
        </p:txBody>
      </p:sp>
    </p:spTree>
    <p:extLst>
      <p:ext uri="{BB962C8B-B14F-4D97-AF65-F5344CB8AC3E}">
        <p14:creationId xmlns:p14="http://schemas.microsoft.com/office/powerpoint/2010/main" xmlns="" val="130866432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CO"/>
          </a:p>
        </p:txBody>
      </p:sp>
      <p:sp>
        <p:nvSpPr>
          <p:cNvPr id="3" name="Marcador de contenido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Marcador de fecha 4"/>
          <p:cNvSpPr>
            <a:spLocks noGrp="1"/>
          </p:cNvSpPr>
          <p:nvPr>
            <p:ph type="dt" sz="half" idx="10"/>
          </p:nvPr>
        </p:nvSpPr>
        <p:spPr/>
        <p:txBody>
          <a:bodyPr/>
          <a:lstStyle/>
          <a:p>
            <a:fld id="{EC6DD35C-9F48-4D16-AF57-5CE138B95C69}" type="datetimeFigureOut">
              <a:rPr lang="es-CO" smtClean="0"/>
              <a:pPr/>
              <a:t>19/05/2017</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D864FF21-6253-42E9-99FE-C225AFE8866D}" type="slidenum">
              <a:rPr lang="es-CO" smtClean="0"/>
              <a:pPr/>
              <a:t>‹Nº›</a:t>
            </a:fld>
            <a:endParaRPr lang="es-CO"/>
          </a:p>
        </p:txBody>
      </p:sp>
    </p:spTree>
    <p:extLst>
      <p:ext uri="{BB962C8B-B14F-4D97-AF65-F5344CB8AC3E}">
        <p14:creationId xmlns:p14="http://schemas.microsoft.com/office/powerpoint/2010/main" xmlns="" val="404311429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CO"/>
          </a:p>
        </p:txBody>
      </p:sp>
      <p:sp>
        <p:nvSpPr>
          <p:cNvPr id="3" name="Marcador de posición de imagen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CO"/>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Marcador de fecha 4"/>
          <p:cNvSpPr>
            <a:spLocks noGrp="1"/>
          </p:cNvSpPr>
          <p:nvPr>
            <p:ph type="dt" sz="half" idx="10"/>
          </p:nvPr>
        </p:nvSpPr>
        <p:spPr/>
        <p:txBody>
          <a:bodyPr/>
          <a:lstStyle/>
          <a:p>
            <a:fld id="{EC6DD35C-9F48-4D16-AF57-5CE138B95C69}" type="datetimeFigureOut">
              <a:rPr lang="es-CO" smtClean="0"/>
              <a:pPr/>
              <a:t>19/05/2017</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D864FF21-6253-42E9-99FE-C225AFE8866D}" type="slidenum">
              <a:rPr lang="es-CO" smtClean="0"/>
              <a:pPr/>
              <a:t>‹Nº›</a:t>
            </a:fld>
            <a:endParaRPr lang="es-CO"/>
          </a:p>
        </p:txBody>
      </p:sp>
    </p:spTree>
    <p:extLst>
      <p:ext uri="{BB962C8B-B14F-4D97-AF65-F5344CB8AC3E}">
        <p14:creationId xmlns:p14="http://schemas.microsoft.com/office/powerpoint/2010/main" xmlns="" val="50686391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texto vertical 2"/>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EC6DD35C-9F48-4D16-AF57-5CE138B95C69}" type="datetimeFigureOut">
              <a:rPr lang="es-CO" smtClean="0"/>
              <a:pPr/>
              <a:t>19/05/2017</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D864FF21-6253-42E9-99FE-C225AFE8866D}" type="slidenum">
              <a:rPr lang="es-CO" smtClean="0"/>
              <a:pPr/>
              <a:t>‹Nº›</a:t>
            </a:fld>
            <a:endParaRPr lang="es-CO"/>
          </a:p>
        </p:txBody>
      </p:sp>
    </p:spTree>
    <p:extLst>
      <p:ext uri="{BB962C8B-B14F-4D97-AF65-F5344CB8AC3E}">
        <p14:creationId xmlns:p14="http://schemas.microsoft.com/office/powerpoint/2010/main" xmlns="" val="276696850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8724900" y="365125"/>
            <a:ext cx="2628900" cy="5811838"/>
          </a:xfrm>
        </p:spPr>
        <p:txBody>
          <a:bodyPr vert="eaVert"/>
          <a:lstStyle/>
          <a:p>
            <a:r>
              <a:rPr lang="es-ES" smtClean="0"/>
              <a:t>Haga clic para modificar el estilo de título del patrón</a:t>
            </a:r>
            <a:endParaRPr lang="es-CO"/>
          </a:p>
        </p:txBody>
      </p:sp>
      <p:sp>
        <p:nvSpPr>
          <p:cNvPr id="3" name="Marcador de texto vertical 2"/>
          <p:cNvSpPr>
            <a:spLocks noGrp="1"/>
          </p:cNvSpPr>
          <p:nvPr>
            <p:ph type="body" orient="vert" idx="1"/>
          </p:nvPr>
        </p:nvSpPr>
        <p:spPr>
          <a:xfrm>
            <a:off x="838200" y="365125"/>
            <a:ext cx="7734300" cy="5811838"/>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EC6DD35C-9F48-4D16-AF57-5CE138B95C69}" type="datetimeFigureOut">
              <a:rPr lang="es-CO" smtClean="0"/>
              <a:pPr/>
              <a:t>19/05/2017</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D864FF21-6253-42E9-99FE-C225AFE8866D}" type="slidenum">
              <a:rPr lang="es-CO" smtClean="0"/>
              <a:pPr/>
              <a:t>‹Nº›</a:t>
            </a:fld>
            <a:endParaRPr lang="es-CO"/>
          </a:p>
        </p:txBody>
      </p:sp>
    </p:spTree>
    <p:extLst>
      <p:ext uri="{BB962C8B-B14F-4D97-AF65-F5344CB8AC3E}">
        <p14:creationId xmlns:p14="http://schemas.microsoft.com/office/powerpoint/2010/main" xmlns="" val="20624708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914400" y="2130428"/>
            <a:ext cx="10363200" cy="1470025"/>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828800" y="3886200"/>
            <a:ext cx="85344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solidFill>
                <a:srgbClr val="000000"/>
              </a:solidFill>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título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C6DD35C-9F48-4D16-AF57-5CE138B95C69}" type="datetimeFigureOut">
              <a:rPr lang="es-CO" smtClean="0"/>
              <a:pPr/>
              <a:t>19/05/2017</a:t>
            </a:fld>
            <a:endParaRPr lang="es-CO"/>
          </a:p>
        </p:txBody>
      </p:sp>
      <p:sp>
        <p:nvSpPr>
          <p:cNvPr id="5" name="Marcador de pie de página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CO"/>
          </a:p>
        </p:txBody>
      </p:sp>
      <p:sp>
        <p:nvSpPr>
          <p:cNvPr id="6" name="Marcador de número de diapositiva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864FF21-6253-42E9-99FE-C225AFE8866D}" type="slidenum">
              <a:rPr lang="es-CO" smtClean="0"/>
              <a:pPr/>
              <a:t>‹Nº›</a:t>
            </a:fld>
            <a:endParaRPr lang="es-CO"/>
          </a:p>
        </p:txBody>
      </p:sp>
    </p:spTree>
    <p:extLst>
      <p:ext uri="{BB962C8B-B14F-4D97-AF65-F5344CB8AC3E}">
        <p14:creationId xmlns:p14="http://schemas.microsoft.com/office/powerpoint/2010/main" xmlns="" val="378865625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609600" y="6245225"/>
            <a:ext cx="28448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pPr>
            <a:endParaRPr lang="es-ES" smtClean="0">
              <a:solidFill>
                <a:srgbClr val="000000"/>
              </a:solidFill>
            </a:endParaRPr>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slideLayout" Target="../slideLayouts/slideLayout1.xml"/><Relationship Id="rId1" Type="http://schemas.openxmlformats.org/officeDocument/2006/relationships/audio" Target="../media/media1.wav"/><Relationship Id="rId5" Type="http://schemas.openxmlformats.org/officeDocument/2006/relationships/image" Target="../media/image2.png"/><Relationship Id="rId4" Type="http://schemas.microsoft.com/office/2007/relationships/media" Target="../media/media1.wav"/></Relationships>
</file>

<file path=ppt/slides/_rels/slide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2" Type="http://schemas.openxmlformats.org/officeDocument/2006/relationships/image" Target="../media/image58.jpeg"/><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2" Type="http://schemas.openxmlformats.org/officeDocument/2006/relationships/image" Target="../media/image59.jpeg"/><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2" Type="http://schemas.openxmlformats.org/officeDocument/2006/relationships/image" Target="../media/image60.jpeg"/><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2" Type="http://schemas.openxmlformats.org/officeDocument/2006/relationships/image" Target="../media/image61.jpeg"/><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2" Type="http://schemas.openxmlformats.org/officeDocument/2006/relationships/image" Target="../media/image62.jpeg"/><Relationship Id="rId1" Type="http://schemas.openxmlformats.org/officeDocument/2006/relationships/slideLayout" Target="../slideLayouts/slideLayout7.xml"/></Relationships>
</file>

<file path=ppt/slides/_rels/slide63.xml.rels><?xml version="1.0" encoding="UTF-8" standalone="yes"?>
<Relationships xmlns="http://schemas.openxmlformats.org/package/2006/relationships"><Relationship Id="rId2" Type="http://schemas.openxmlformats.org/officeDocument/2006/relationships/image" Target="../media/image63.jpeg"/><Relationship Id="rId1" Type="http://schemas.openxmlformats.org/officeDocument/2006/relationships/slideLayout" Target="../slideLayouts/slideLayout7.xml"/></Relationships>
</file>

<file path=ppt/slides/_rels/slide64.xml.rels><?xml version="1.0" encoding="UTF-8" standalone="yes"?>
<Relationships xmlns="http://schemas.openxmlformats.org/package/2006/relationships"><Relationship Id="rId2" Type="http://schemas.openxmlformats.org/officeDocument/2006/relationships/image" Target="../media/image64.jpeg"/><Relationship Id="rId1" Type="http://schemas.openxmlformats.org/officeDocument/2006/relationships/slideLayout" Target="../slideLayouts/slideLayout7.xml"/></Relationships>
</file>

<file path=ppt/slides/_rels/slide65.xml.rels><?xml version="1.0" encoding="UTF-8" standalone="yes"?>
<Relationships xmlns="http://schemas.openxmlformats.org/package/2006/relationships"><Relationship Id="rId2" Type="http://schemas.openxmlformats.org/officeDocument/2006/relationships/image" Target="../media/image65.jpeg"/><Relationship Id="rId1" Type="http://schemas.openxmlformats.org/officeDocument/2006/relationships/slideLayout" Target="../slideLayouts/slideLayout7.xml"/></Relationships>
</file>

<file path=ppt/slides/_rels/slide66.xml.rels><?xml version="1.0" encoding="UTF-8" standalone="yes"?>
<Relationships xmlns="http://schemas.openxmlformats.org/package/2006/relationships"><Relationship Id="rId2" Type="http://schemas.openxmlformats.org/officeDocument/2006/relationships/image" Target="../media/image66.jpeg"/><Relationship Id="rId1" Type="http://schemas.openxmlformats.org/officeDocument/2006/relationships/slideLayout" Target="../slideLayouts/slideLayout7.xml"/></Relationships>
</file>

<file path=ppt/slides/_rels/slide67.xml.rels><?xml version="1.0" encoding="UTF-8" standalone="yes"?>
<Relationships xmlns="http://schemas.openxmlformats.org/package/2006/relationships"><Relationship Id="rId2" Type="http://schemas.openxmlformats.org/officeDocument/2006/relationships/image" Target="../media/image67.jpeg"/><Relationship Id="rId1" Type="http://schemas.openxmlformats.org/officeDocument/2006/relationships/slideLayout" Target="../slideLayouts/slideLayout7.xml"/></Relationships>
</file>

<file path=ppt/slides/_rels/slide68.xml.rels><?xml version="1.0" encoding="UTF-8" standalone="yes"?>
<Relationships xmlns="http://schemas.openxmlformats.org/package/2006/relationships"><Relationship Id="rId2" Type="http://schemas.openxmlformats.org/officeDocument/2006/relationships/image" Target="../media/image68.jpeg"/><Relationship Id="rId1" Type="http://schemas.openxmlformats.org/officeDocument/2006/relationships/slideLayout" Target="../slideLayouts/slideLayout7.xml"/></Relationships>
</file>

<file path=ppt/slides/_rels/slide69.xml.rels><?xml version="1.0" encoding="UTF-8" standalone="yes"?>
<Relationships xmlns="http://schemas.openxmlformats.org/package/2006/relationships"><Relationship Id="rId2" Type="http://schemas.openxmlformats.org/officeDocument/2006/relationships/image" Target="../media/image69.jpeg"/><Relationship Id="rId1" Type="http://schemas.openxmlformats.org/officeDocument/2006/relationships/slideLayout" Target="../slideLayouts/slideLayout7.xml"/></Relationships>
</file>

<file path=ppt/slides/_rels/slide70.xml.rels><?xml version="1.0" encoding="UTF-8" standalone="yes"?>
<Relationships xmlns="http://schemas.openxmlformats.org/package/2006/relationships"><Relationship Id="rId2" Type="http://schemas.openxmlformats.org/officeDocument/2006/relationships/image" Target="../media/image70.jpeg"/><Relationship Id="rId1" Type="http://schemas.openxmlformats.org/officeDocument/2006/relationships/slideLayout" Target="../slideLayouts/slideLayout7.xml"/></Relationships>
</file>

<file path=ppt/slides/_rels/slide71.xml.rels><?xml version="1.0" encoding="UTF-8" standalone="yes"?>
<Relationships xmlns="http://schemas.openxmlformats.org/package/2006/relationships"><Relationship Id="rId2" Type="http://schemas.openxmlformats.org/officeDocument/2006/relationships/image" Target="../media/image71.jpeg"/><Relationship Id="rId1" Type="http://schemas.openxmlformats.org/officeDocument/2006/relationships/slideLayout" Target="../slideLayouts/slideLayout7.xml"/></Relationships>
</file>

<file path=ppt/slides/_rels/slide72.xml.rels><?xml version="1.0" encoding="UTF-8" standalone="yes"?>
<Relationships xmlns="http://schemas.openxmlformats.org/package/2006/relationships"><Relationship Id="rId2" Type="http://schemas.openxmlformats.org/officeDocument/2006/relationships/image" Target="../media/image72.jpeg"/><Relationship Id="rId1" Type="http://schemas.openxmlformats.org/officeDocument/2006/relationships/slideLayout" Target="../slideLayouts/slideLayout7.xml"/></Relationships>
</file>

<file path=ppt/slides/_rels/slide73.xml.rels><?xml version="1.0" encoding="UTF-8" standalone="yes"?>
<Relationships xmlns="http://schemas.openxmlformats.org/package/2006/relationships"><Relationship Id="rId2" Type="http://schemas.openxmlformats.org/officeDocument/2006/relationships/image" Target="../media/image73.jpeg"/><Relationship Id="rId1" Type="http://schemas.openxmlformats.org/officeDocument/2006/relationships/slideLayout" Target="../slideLayouts/slideLayout7.xml"/></Relationships>
</file>

<file path=ppt/slides/_rels/slide74.xml.rels><?xml version="1.0" encoding="UTF-8" standalone="yes"?>
<Relationships xmlns="http://schemas.openxmlformats.org/package/2006/relationships"><Relationship Id="rId2" Type="http://schemas.openxmlformats.org/officeDocument/2006/relationships/image" Target="../media/image74.jpeg"/><Relationship Id="rId1" Type="http://schemas.openxmlformats.org/officeDocument/2006/relationships/slideLayout" Target="../slideLayouts/slideLayout7.xml"/></Relationships>
</file>

<file path=ppt/slides/_rels/slide75.xml.rels><?xml version="1.0" encoding="UTF-8" standalone="yes"?>
<Relationships xmlns="http://schemas.openxmlformats.org/package/2006/relationships"><Relationship Id="rId2" Type="http://schemas.openxmlformats.org/officeDocument/2006/relationships/image" Target="../media/image75.jpeg"/><Relationship Id="rId1" Type="http://schemas.openxmlformats.org/officeDocument/2006/relationships/slideLayout" Target="../slideLayouts/slideLayout7.xml"/></Relationships>
</file>

<file path=ppt/slides/_rels/slide76.xml.rels><?xml version="1.0" encoding="UTF-8" standalone="yes"?>
<Relationships xmlns="http://schemas.openxmlformats.org/package/2006/relationships"><Relationship Id="rId2" Type="http://schemas.openxmlformats.org/officeDocument/2006/relationships/image" Target="../media/image76.jpeg"/><Relationship Id="rId1" Type="http://schemas.openxmlformats.org/officeDocument/2006/relationships/slideLayout" Target="../slideLayouts/slideLayout7.xml"/></Relationships>
</file>

<file path=ppt/slides/_rels/slide77.xml.rels><?xml version="1.0" encoding="UTF-8" standalone="yes"?>
<Relationships xmlns="http://schemas.openxmlformats.org/package/2006/relationships"><Relationship Id="rId2" Type="http://schemas.openxmlformats.org/officeDocument/2006/relationships/image" Target="../media/image77.jpeg"/><Relationship Id="rId1" Type="http://schemas.openxmlformats.org/officeDocument/2006/relationships/slideLayout" Target="../slideLayouts/slideLayout7.xml"/></Relationships>
</file>

<file path=ppt/slides/_rels/slide78.xml.rels><?xml version="1.0" encoding="UTF-8" standalone="yes"?>
<Relationships xmlns="http://schemas.openxmlformats.org/package/2006/relationships"><Relationship Id="rId2" Type="http://schemas.openxmlformats.org/officeDocument/2006/relationships/image" Target="../media/image78.jpeg"/><Relationship Id="rId1" Type="http://schemas.openxmlformats.org/officeDocument/2006/relationships/slideLayout" Target="../slideLayouts/slideLayout7.xml"/></Relationships>
</file>

<file path=ppt/slides/_rels/slide79.xml.rels><?xml version="1.0" encoding="UTF-8" standalone="yes"?>
<Relationships xmlns="http://schemas.openxmlformats.org/package/2006/relationships"><Relationship Id="rId2" Type="http://schemas.openxmlformats.org/officeDocument/2006/relationships/image" Target="../media/image79.jpeg"/><Relationship Id="rId1" Type="http://schemas.openxmlformats.org/officeDocument/2006/relationships/slideLayout" Target="../slideLayouts/slideLayout7.xml"/></Relationships>
</file>

<file path=ppt/slides/_rels/slide80.xml.rels><?xml version="1.0" encoding="UTF-8" standalone="yes"?>
<Relationships xmlns="http://schemas.openxmlformats.org/package/2006/relationships"><Relationship Id="rId8" Type="http://schemas.openxmlformats.org/officeDocument/2006/relationships/image" Target="../media/image83.png"/><Relationship Id="rId13" Type="http://schemas.openxmlformats.org/officeDocument/2006/relationships/hyperlink" Target="https://vk.com/mispps" TargetMode="External"/><Relationship Id="rId3" Type="http://schemas.openxmlformats.org/officeDocument/2006/relationships/image" Target="../media/image80.png"/><Relationship Id="rId7" Type="http://schemas.openxmlformats.org/officeDocument/2006/relationships/hyperlink" Target="https://www.facebook.com/mispps" TargetMode="External"/><Relationship Id="rId12" Type="http://schemas.openxmlformats.org/officeDocument/2006/relationships/image" Target="../media/image85.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82.png"/><Relationship Id="rId11" Type="http://schemas.openxmlformats.org/officeDocument/2006/relationships/hyperlink" Target="https://plus.google.com/+Mispps/" TargetMode="External"/><Relationship Id="rId5" Type="http://schemas.openxmlformats.org/officeDocument/2006/relationships/image" Target="../media/image81.png"/><Relationship Id="rId10" Type="http://schemas.openxmlformats.org/officeDocument/2006/relationships/image" Target="../media/image84.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86.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p:cNvPicPr>
            <a:picLocks noChangeAspect="1"/>
          </p:cNvPicPr>
          <p:nvPr/>
        </p:nvPicPr>
        <p:blipFill>
          <a:blip r:embed="rId3"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
        <p:nvSpPr>
          <p:cNvPr id="6" name="CuadroTexto 5"/>
          <p:cNvSpPr txBox="1"/>
          <p:nvPr/>
        </p:nvSpPr>
        <p:spPr>
          <a:xfrm rot="668034">
            <a:off x="10139364" y="123451"/>
            <a:ext cx="1371600" cy="954107"/>
          </a:xfrm>
          <a:prstGeom prst="rect">
            <a:avLst/>
          </a:prstGeom>
          <a:noFill/>
        </p:spPr>
        <p:txBody>
          <a:bodyPr wrap="square" rtlCol="0">
            <a:spAutoFit/>
          </a:bodyPr>
          <a:lstStyle/>
          <a:p>
            <a:pPr algn="ctr"/>
            <a:r>
              <a:rPr lang="es-CO" sz="1400" i="1" dirty="0" smtClean="0"/>
              <a:t>Creó: Jeremías</a:t>
            </a:r>
          </a:p>
          <a:p>
            <a:pPr algn="ctr"/>
            <a:r>
              <a:rPr lang="es-CO" sz="1400" i="1" dirty="0" smtClean="0"/>
              <a:t>Para: mis </a:t>
            </a:r>
            <a:r>
              <a:rPr lang="es-CO" sz="1400" i="1" dirty="0" err="1" smtClean="0"/>
              <a:t>pps</a:t>
            </a:r>
            <a:endParaRPr lang="es-CO" sz="1400" i="1" dirty="0" smtClean="0"/>
          </a:p>
          <a:p>
            <a:pPr algn="ctr"/>
            <a:r>
              <a:rPr lang="es-CO" sz="1400" i="1" dirty="0" smtClean="0"/>
              <a:t>Música: Perfidia</a:t>
            </a:r>
          </a:p>
          <a:p>
            <a:pPr algn="ctr"/>
            <a:r>
              <a:rPr lang="es-CO" sz="1400" i="1" dirty="0" smtClean="0"/>
              <a:t>Guitarra Clásica</a:t>
            </a:r>
            <a:endParaRPr lang="es-CO" sz="1400" i="1" dirty="0"/>
          </a:p>
        </p:txBody>
      </p:sp>
      <p:sp>
        <p:nvSpPr>
          <p:cNvPr id="2" name="Rectángulo 1"/>
          <p:cNvSpPr/>
          <p:nvPr/>
        </p:nvSpPr>
        <p:spPr>
          <a:xfrm>
            <a:off x="2790824" y="612844"/>
            <a:ext cx="6610351" cy="5632311"/>
          </a:xfrm>
          <a:prstGeom prst="rect">
            <a:avLst/>
          </a:prstGeom>
        </p:spPr>
        <p:txBody>
          <a:bodyPr wrap="square">
            <a:spAutoFit/>
          </a:bodyPr>
          <a:lstStyle/>
          <a:p>
            <a:pPr algn="ctr"/>
            <a:r>
              <a:rPr lang="es-CO" i="1" dirty="0" smtClean="0"/>
              <a:t>El Parque Natural de las Lagunas de La Mata y Torrevieja, es un espacio natural protegido de 3.700 Has., cuyos valores medioambientales han sido reconocidos mundialmente desde el año 1972. Su principal rasgo diferenciador son sus dos lagunas saladas, la Laguna de Torrevieja y la Laguna de La Mata. La primera es rosa y en ella se localiza la explotación salinera torrevejense. Mientras, la Laguna de La Mata, es de color verde y en ella encontramos el Centro de Interpretación de este parque natural.</a:t>
            </a:r>
          </a:p>
          <a:p>
            <a:pPr algn="ctr"/>
            <a:r>
              <a:rPr lang="es-CO" i="1" dirty="0" smtClean="0"/>
              <a:t>La laguna rosa es la laguna de Torrevieja, en la cual se realiza actualmente la explotación salinera, utilizándose la de La Mata como calentador y concentrador. Pero esto no siempre fue así. Las crónicas romanas ya señalaban la existencia de una explotación de sal relacionada con una pequeña factoría de “</a:t>
            </a:r>
            <a:r>
              <a:rPr lang="es-CO" i="1" dirty="0" err="1" smtClean="0"/>
              <a:t>garum</a:t>
            </a:r>
            <a:r>
              <a:rPr lang="es-CO" i="1" dirty="0" smtClean="0"/>
              <a:t>” en la Laguna de La Mata. Contaba incluso con embarcadero propio para expedir el producto por mar. Los árabes retomaron la explotación, siendo en aquellos momentos la laguna de La Mata la dedicada a la extracción de sal. No olvidemos que hasta 1929, cuando se procede a la conexión de la Laguna de La Mata con el mar a través de un canal o </a:t>
            </a:r>
            <a:r>
              <a:rPr lang="es-CO" i="1" dirty="0" err="1" smtClean="0"/>
              <a:t>acequión</a:t>
            </a:r>
            <a:r>
              <a:rPr lang="es-CO" i="1" dirty="0" smtClean="0"/>
              <a:t>, esta depresión se desecaba durante los meses estivales, lo que ayudaba precisamente a utilizar ésta como explotación salinera.</a:t>
            </a:r>
            <a:endParaRPr lang="es-CO" i="1" dirty="0"/>
          </a:p>
        </p:txBody>
      </p:sp>
      <p:pic>
        <p:nvPicPr>
          <p:cNvPr id="3" name="Guitarra_cl_sica_-_Perfidia_">
            <a:hlinkClick r:id="" action="ppaction://media"/>
          </p:cNvPr>
          <p:cNvPicPr>
            <a:picLocks noChangeAspect="1"/>
          </p:cNvPicPr>
          <p:nvPr>
            <a:audioFile r:link="rId1"/>
            <p:extLst>
              <p:ext uri="{DAA4B4D4-6D71-4841-9C94-3DE7FCFB9230}">
                <p14:media xmlns:p14="http://schemas.microsoft.com/office/powerpoint/2010/main" xmlns="" r:embed="rId4"/>
              </p:ext>
            </p:extLst>
          </p:nvPr>
        </p:nvPicPr>
        <p:blipFill>
          <a:blip r:embed="rId5" cstate="print"/>
          <a:stretch>
            <a:fillRect/>
          </a:stretch>
        </p:blipFill>
        <p:spPr>
          <a:xfrm>
            <a:off x="5791200" y="3124200"/>
            <a:ext cx="609600" cy="609600"/>
          </a:xfrm>
          <a:prstGeom prst="rect">
            <a:avLst/>
          </a:prstGeom>
        </p:spPr>
      </p:pic>
    </p:spTree>
    <p:extLst>
      <p:ext uri="{BB962C8B-B14F-4D97-AF65-F5344CB8AC3E}">
        <p14:creationId xmlns:p14="http://schemas.microsoft.com/office/powerpoint/2010/main" xmlns="" val="25570091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numSld="999" showWhenStopped="0">
                <p:cTn id="7" repeatCount="indefinite" fill="remove" display="0">
                  <p:stCondLst>
                    <p:cond delay="indefinite"/>
                  </p:stCondLst>
                  <p:endCondLst>
                    <p:cond evt="onStopAudio" delay="0">
                      <p:tgtEl>
                        <p:sldTgt/>
                      </p:tgtEl>
                    </p:cond>
                  </p:endCondLst>
                </p:cTn>
                <p:tgtEl>
                  <p:spTgt spid="3"/>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49601508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18235635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02769355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667500"/>
          </a:xfrm>
          <a:prstGeom prst="rect">
            <a:avLst/>
          </a:prstGeom>
        </p:spPr>
      </p:pic>
    </p:spTree>
    <p:extLst>
      <p:ext uri="{BB962C8B-B14F-4D97-AF65-F5344CB8AC3E}">
        <p14:creationId xmlns:p14="http://schemas.microsoft.com/office/powerpoint/2010/main" xmlns="" val="267809798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406158036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32465332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419443231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84648329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75607038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403087180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16362110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428682904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08121390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61260532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98752770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76907096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6155422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39336556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51069278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62174275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1" y="0"/>
            <a:ext cx="12192001" cy="6858000"/>
          </a:xfrm>
          <a:prstGeom prst="rect">
            <a:avLst/>
          </a:prstGeom>
        </p:spPr>
      </p:pic>
    </p:spTree>
    <p:extLst>
      <p:ext uri="{BB962C8B-B14F-4D97-AF65-F5344CB8AC3E}">
        <p14:creationId xmlns:p14="http://schemas.microsoft.com/office/powerpoint/2010/main" xmlns="" val="174258888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23147805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54409101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71688837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00375201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4012098102"/>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304497536"/>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819308268"/>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719640032"/>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363008147"/>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803213369"/>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164300576"/>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648714670"/>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71022184"/>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896708160"/>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2710142121"/>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075762211"/>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973984357"/>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402292864"/>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850553733"/>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763787190"/>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750302735"/>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83355419"/>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333411372"/>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866326784"/>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4277821221"/>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62172784"/>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816043112"/>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766534258"/>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926936142"/>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900489375"/>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64901208"/>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568708173"/>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667500"/>
          </a:xfrm>
          <a:prstGeom prst="rect">
            <a:avLst/>
          </a:prstGeom>
        </p:spPr>
      </p:pic>
    </p:spTree>
    <p:extLst>
      <p:ext uri="{BB962C8B-B14F-4D97-AF65-F5344CB8AC3E}">
        <p14:creationId xmlns:p14="http://schemas.microsoft.com/office/powerpoint/2010/main" xmlns="" val="1236790069"/>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796344816"/>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862265399"/>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4028886797"/>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605780613"/>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667500"/>
          </a:xfrm>
          <a:prstGeom prst="rect">
            <a:avLst/>
          </a:prstGeom>
        </p:spPr>
      </p:pic>
    </p:spTree>
    <p:extLst>
      <p:ext uri="{BB962C8B-B14F-4D97-AF65-F5344CB8AC3E}">
        <p14:creationId xmlns:p14="http://schemas.microsoft.com/office/powerpoint/2010/main" xmlns="" val="1672355918"/>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526624457"/>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567685433"/>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233782704"/>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229108760"/>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999983471"/>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406412446"/>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794456734"/>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58989081"/>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254981184"/>
      </p:ext>
    </p:extLst>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506183853"/>
      </p:ext>
    </p:extLst>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306246267"/>
      </p:ext>
    </p:extLst>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151312980"/>
      </p:ext>
    </p:extLst>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935063261"/>
      </p:ext>
    </p:extLst>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062641733"/>
      </p:ext>
    </p:extLst>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257176" y="0"/>
            <a:ext cx="12449175" cy="6858000"/>
          </a:xfrm>
          <a:prstGeom prst="rect">
            <a:avLst/>
          </a:prstGeom>
        </p:spPr>
      </p:pic>
    </p:spTree>
    <p:extLst>
      <p:ext uri="{BB962C8B-B14F-4D97-AF65-F5344CB8AC3E}">
        <p14:creationId xmlns:p14="http://schemas.microsoft.com/office/powerpoint/2010/main" xmlns="" val="1494474394"/>
      </p:ext>
    </p:extLst>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596456542"/>
      </p:ext>
    </p:extLst>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138450305"/>
      </p:ext>
    </p:extLst>
  </p:cSld>
  <p:clrMapOvr>
    <a:masterClrMapping/>
  </p:clrMapOvr>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277175528"/>
      </p:ext>
    </p:extLst>
  </p:cSld>
  <p:clrMapOvr>
    <a:masterClrMapping/>
  </p:clrMapOvr>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869570341"/>
      </p:ext>
    </p:extLst>
  </p:cSld>
  <p:clrMapOvr>
    <a:masterClrMapping/>
  </p:clrMapOvr>
</p:sld>
</file>

<file path=ppt/slides/slide80.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1600200"/>
            <a:ext cx="12192000" cy="228600"/>
          </a:xfrm>
          <a:prstGeom prst="rect">
            <a:avLst/>
          </a:prstGeom>
          <a:solidFill>
            <a:schemeClr val="bg1"/>
          </a:solidFill>
          <a:ln w="19050">
            <a:solidFill>
              <a:srgbClr val="C0C0C0"/>
            </a:solidFill>
            <a:miter lim="800000"/>
            <a:headEnd/>
            <a:tailEnd/>
          </a:ln>
          <a:effectLst/>
        </p:spPr>
        <p:txBody>
          <a:bodyPr wrap="none" anchor="ctr"/>
          <a:lstStyle/>
          <a:p>
            <a:pPr fontAlgn="base">
              <a:spcBef>
                <a:spcPct val="0"/>
              </a:spcBef>
              <a:spcAft>
                <a:spcPct val="0"/>
              </a:spcAft>
            </a:pPr>
            <a:endParaRPr lang="es-ES" smtClean="0">
              <a:solidFill>
                <a:srgbClr val="000000"/>
              </a:solidFill>
            </a:endParaRPr>
          </a:p>
        </p:txBody>
      </p:sp>
      <p:sp>
        <p:nvSpPr>
          <p:cNvPr id="4101" name="Rectangle 5"/>
          <p:cNvSpPr>
            <a:spLocks noChangeArrowheads="1"/>
          </p:cNvSpPr>
          <p:nvPr/>
        </p:nvSpPr>
        <p:spPr bwMode="auto">
          <a:xfrm>
            <a:off x="0" y="1828800"/>
            <a:ext cx="12192000" cy="5029200"/>
          </a:xfrm>
          <a:prstGeom prst="rect">
            <a:avLst/>
          </a:prstGeom>
          <a:solidFill>
            <a:srgbClr val="B6E8FC"/>
          </a:solidFill>
          <a:ln w="9525">
            <a:noFill/>
            <a:miter lim="800000"/>
            <a:headEnd/>
            <a:tailEnd/>
          </a:ln>
          <a:effectLst/>
        </p:spPr>
        <p:txBody>
          <a:bodyPr wrap="none" anchor="ctr"/>
          <a:lstStyle/>
          <a:p>
            <a:pPr algn="ctr" fontAlgn="base">
              <a:spcBef>
                <a:spcPct val="0"/>
              </a:spcBef>
              <a:spcAft>
                <a:spcPct val="0"/>
              </a:spcAft>
            </a:pPr>
            <a:endParaRPr lang="es-ES" smtClean="0">
              <a:solidFill>
                <a:srgbClr val="000000"/>
              </a:solidFill>
            </a:endParaRPr>
          </a:p>
        </p:txBody>
      </p:sp>
      <p:pic>
        <p:nvPicPr>
          <p:cNvPr id="4103" name="Picture 7" descr="logo_grande">
            <a:hlinkClick r:id="rId2"/>
          </p:cNvPr>
          <p:cNvPicPr>
            <a:picLocks noChangeAspect="1" noChangeArrowheads="1"/>
          </p:cNvPicPr>
          <p:nvPr/>
        </p:nvPicPr>
        <p:blipFill>
          <a:blip r:embed="rId3" cstate="print"/>
          <a:srcRect/>
          <a:stretch>
            <a:fillRect/>
          </a:stretch>
        </p:blipFill>
        <p:spPr bwMode="auto">
          <a:xfrm>
            <a:off x="2641600" y="0"/>
            <a:ext cx="6502400" cy="1562100"/>
          </a:xfrm>
          <a:prstGeom prst="rect">
            <a:avLst/>
          </a:prstGeom>
          <a:noFill/>
        </p:spPr>
      </p:pic>
      <p:sp>
        <p:nvSpPr>
          <p:cNvPr id="4104" name="Text Box 8"/>
          <p:cNvSpPr txBox="1">
            <a:spLocks noChangeArrowheads="1"/>
          </p:cNvSpPr>
          <p:nvPr/>
        </p:nvSpPr>
        <p:spPr bwMode="auto">
          <a:xfrm>
            <a:off x="0" y="1905001"/>
            <a:ext cx="12192000" cy="2369880"/>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 sz="6000" b="1" smtClean="0">
                <a:solidFill>
                  <a:srgbClr val="000000"/>
                </a:solidFill>
                <a:latin typeface="Kristen ITC" pitchFamily="66" charset="0"/>
              </a:rPr>
              <a:t>¿Te ha gustado?</a:t>
            </a:r>
            <a:r>
              <a:rPr lang="es-ES" sz="4800" smtClean="0">
                <a:solidFill>
                  <a:srgbClr val="000000"/>
                </a:solidFill>
                <a:latin typeface="Kristen ITC" pitchFamily="66" charset="0"/>
              </a:rPr>
              <a:t> </a:t>
            </a:r>
            <a:br>
              <a:rPr lang="es-ES" sz="4800" smtClean="0">
                <a:solidFill>
                  <a:srgbClr val="000000"/>
                </a:solidFill>
                <a:latin typeface="Kristen ITC" pitchFamily="66" charset="0"/>
              </a:rPr>
            </a:br>
            <a:r>
              <a:rPr lang="es-ES" sz="4400" smtClean="0">
                <a:solidFill>
                  <a:srgbClr val="000000"/>
                </a:solidFill>
                <a:latin typeface="Kristen ITC" pitchFamily="66" charset="0"/>
              </a:rPr>
              <a:t>Puedes ver más entrando </a:t>
            </a:r>
            <a:br>
              <a:rPr lang="es-ES" sz="4400" smtClean="0">
                <a:solidFill>
                  <a:srgbClr val="000000"/>
                </a:solidFill>
                <a:latin typeface="Kristen ITC" pitchFamily="66" charset="0"/>
              </a:rPr>
            </a:br>
            <a:r>
              <a:rPr lang="es-ES" sz="4400" b="1" smtClean="0">
                <a:solidFill>
                  <a:srgbClr val="40F903"/>
                </a:solidFill>
                <a:latin typeface="Kristen ITC" pitchFamily="66" charset="0"/>
                <a:hlinkClick r:id="rId2"/>
              </a:rPr>
              <a:t>Aquí</a:t>
            </a:r>
            <a:endParaRPr lang="es-ES" sz="4400" b="1" smtClean="0">
              <a:solidFill>
                <a:srgbClr val="40F903"/>
              </a:solidFill>
              <a:latin typeface="Kristen ITC" pitchFamily="66" charset="0"/>
            </a:endParaRPr>
          </a:p>
        </p:txBody>
      </p:sp>
      <p:sp>
        <p:nvSpPr>
          <p:cNvPr id="4107" name="Text Box 11"/>
          <p:cNvSpPr txBox="1">
            <a:spLocks noChangeArrowheads="1"/>
          </p:cNvSpPr>
          <p:nvPr/>
        </p:nvSpPr>
        <p:spPr bwMode="auto">
          <a:xfrm>
            <a:off x="1524000" y="4724402"/>
            <a:ext cx="3556000" cy="1615827"/>
          </a:xfrm>
          <a:prstGeom prst="rect">
            <a:avLst/>
          </a:prstGeom>
          <a:noFill/>
          <a:ln w="19050">
            <a:noFill/>
            <a:prstDash val="sysDot"/>
            <a:miter lim="800000"/>
            <a:headEnd/>
            <a:tailEnd/>
          </a:ln>
          <a:effectLst/>
        </p:spPr>
        <p:txBody>
          <a:bodyPr>
            <a:spAutoFit/>
          </a:bodyPr>
          <a:lstStyle/>
          <a:p>
            <a:pPr algn="ctr" fontAlgn="base">
              <a:spcBef>
                <a:spcPct val="50000"/>
              </a:spcBef>
              <a:spcAft>
                <a:spcPct val="0"/>
              </a:spcAft>
            </a:pPr>
            <a:r>
              <a:rPr lang="es-ES_tradnl" b="1" smtClean="0">
                <a:solidFill>
                  <a:srgbClr val="000000"/>
                </a:solidFill>
                <a:latin typeface="Kristen ITC" pitchFamily="66" charset="0"/>
              </a:rPr>
              <a:t>Además puedes recibir powerpoints en tu correo electrónico suscribiéndote aquí:</a:t>
            </a:r>
            <a:r>
              <a:rPr lang="es-ES_tradnl" b="1" smtClean="0">
                <a:solidFill>
                  <a:srgbClr val="0066FF"/>
                </a:solidFill>
              </a:rPr>
              <a:t> </a:t>
            </a:r>
          </a:p>
          <a:p>
            <a:pPr fontAlgn="base">
              <a:spcBef>
                <a:spcPct val="50000"/>
              </a:spcBef>
              <a:spcAft>
                <a:spcPct val="0"/>
              </a:spcAft>
            </a:pPr>
            <a:endParaRPr lang="es-ES" b="1" smtClean="0">
              <a:solidFill>
                <a:srgbClr val="0066FF"/>
              </a:solidFill>
            </a:endParaRPr>
          </a:p>
        </p:txBody>
      </p:sp>
      <p:pic>
        <p:nvPicPr>
          <p:cNvPr id="4106" name="Picture 10" descr="email">
            <a:hlinkClick r:id="rId4"/>
          </p:cNvPr>
          <p:cNvPicPr>
            <a:picLocks noChangeAspect="1" noChangeArrowheads="1"/>
          </p:cNvPicPr>
          <p:nvPr/>
        </p:nvPicPr>
        <p:blipFill>
          <a:blip r:embed="rId5" cstate="print"/>
          <a:srcRect/>
          <a:stretch>
            <a:fillRect/>
          </a:stretch>
        </p:blipFill>
        <p:spPr bwMode="auto">
          <a:xfrm>
            <a:off x="7518400" y="4191000"/>
            <a:ext cx="3149600" cy="2362200"/>
          </a:xfrm>
          <a:prstGeom prst="rect">
            <a:avLst/>
          </a:prstGeom>
          <a:noFill/>
        </p:spPr>
      </p:pic>
      <p:pic>
        <p:nvPicPr>
          <p:cNvPr id="4113" name="Picture 17" descr="flechas-8"/>
          <p:cNvPicPr>
            <a:picLocks noChangeAspect="1" noChangeArrowheads="1"/>
          </p:cNvPicPr>
          <p:nvPr/>
        </p:nvPicPr>
        <p:blipFill>
          <a:blip r:embed="rId6" cstate="print"/>
          <a:srcRect/>
          <a:stretch>
            <a:fillRect/>
          </a:stretch>
        </p:blipFill>
        <p:spPr bwMode="auto">
          <a:xfrm>
            <a:off x="5384800" y="4876800"/>
            <a:ext cx="1625600" cy="990600"/>
          </a:xfrm>
          <a:prstGeom prst="rect">
            <a:avLst/>
          </a:prstGeom>
          <a:noFill/>
        </p:spPr>
      </p:pic>
      <p:pic>
        <p:nvPicPr>
          <p:cNvPr id="4117" name="Picture 21" descr="facebook-icon">
            <a:hlinkClick r:id="rId7"/>
          </p:cNvPr>
          <p:cNvPicPr>
            <a:picLocks noChangeAspect="1" noChangeArrowheads="1"/>
          </p:cNvPicPr>
          <p:nvPr/>
        </p:nvPicPr>
        <p:blipFill>
          <a:blip r:embed="rId8" cstate="print"/>
          <a:srcRect/>
          <a:stretch>
            <a:fillRect/>
          </a:stretch>
        </p:blipFill>
        <p:spPr bwMode="auto">
          <a:xfrm>
            <a:off x="0" y="2971800"/>
            <a:ext cx="711200" cy="533400"/>
          </a:xfrm>
          <a:prstGeom prst="rect">
            <a:avLst/>
          </a:prstGeom>
          <a:noFill/>
        </p:spPr>
      </p:pic>
      <p:pic>
        <p:nvPicPr>
          <p:cNvPr id="4118" name="Picture 22" descr="twitter-icon">
            <a:hlinkClick r:id="rId9"/>
          </p:cNvPr>
          <p:cNvPicPr>
            <a:picLocks noChangeAspect="1" noChangeArrowheads="1"/>
          </p:cNvPicPr>
          <p:nvPr/>
        </p:nvPicPr>
        <p:blipFill>
          <a:blip r:embed="rId10" cstate="print"/>
          <a:srcRect/>
          <a:stretch>
            <a:fillRect/>
          </a:stretch>
        </p:blipFill>
        <p:spPr bwMode="auto">
          <a:xfrm>
            <a:off x="0" y="3505200"/>
            <a:ext cx="711200" cy="533400"/>
          </a:xfrm>
          <a:prstGeom prst="rect">
            <a:avLst/>
          </a:prstGeom>
          <a:noFill/>
        </p:spPr>
      </p:pic>
      <p:pic>
        <p:nvPicPr>
          <p:cNvPr id="4119" name="Picture 23" descr="Web-Google-plus-Metro-icon">
            <a:hlinkClick r:id="rId11"/>
          </p:cNvPr>
          <p:cNvPicPr>
            <a:picLocks noChangeAspect="1" noChangeArrowheads="1"/>
          </p:cNvPicPr>
          <p:nvPr/>
        </p:nvPicPr>
        <p:blipFill>
          <a:blip r:embed="rId12" cstate="print"/>
          <a:srcRect/>
          <a:stretch>
            <a:fillRect/>
          </a:stretch>
        </p:blipFill>
        <p:spPr bwMode="auto">
          <a:xfrm>
            <a:off x="0" y="4038600"/>
            <a:ext cx="711200" cy="533400"/>
          </a:xfrm>
          <a:prstGeom prst="rect">
            <a:avLst/>
          </a:prstGeom>
          <a:noFill/>
        </p:spPr>
      </p:pic>
      <p:pic>
        <p:nvPicPr>
          <p:cNvPr id="4120" name="Picture 24" descr="vkontakte-256">
            <a:hlinkClick r:id="rId13"/>
          </p:cNvPr>
          <p:cNvPicPr>
            <a:picLocks noChangeAspect="1" noChangeArrowheads="1"/>
          </p:cNvPicPr>
          <p:nvPr/>
        </p:nvPicPr>
        <p:blipFill>
          <a:blip r:embed="rId14" cstate="print"/>
          <a:srcRect/>
          <a:stretch>
            <a:fillRect/>
          </a:stretch>
        </p:blipFill>
        <p:spPr bwMode="auto">
          <a:xfrm>
            <a:off x="0" y="4572000"/>
            <a:ext cx="711200" cy="533400"/>
          </a:xfrm>
          <a:prstGeom prst="rect">
            <a:avLst/>
          </a:prstGeom>
          <a:noFill/>
        </p:spPr>
      </p:pic>
    </p:spTree>
  </p:cSld>
  <p:clrMapOvr>
    <a:masterClrMapping/>
  </p:clrMapOvr>
  <p:transition spd="slow">
    <p:fade thruBlk="1"/>
  </p:transition>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otalTime>129</TotalTime>
  <Words>269</Words>
  <Application>Microsoft Office PowerPoint</Application>
  <PresentationFormat>Personalizado</PresentationFormat>
  <Paragraphs>8</Paragraphs>
  <Slides>80</Slides>
  <Notes>0</Notes>
  <HiddenSlides>0</HiddenSlides>
  <MMClips>1</MMClips>
  <ScaleCrop>false</ScaleCrop>
  <HeadingPairs>
    <vt:vector size="4" baseType="variant">
      <vt:variant>
        <vt:lpstr>Tema</vt:lpstr>
      </vt:variant>
      <vt:variant>
        <vt:i4>2</vt:i4>
      </vt:variant>
      <vt:variant>
        <vt:lpstr>Títulos de diapositiva</vt:lpstr>
      </vt:variant>
      <vt:variant>
        <vt:i4>80</vt:i4>
      </vt:variant>
    </vt:vector>
  </HeadingPairs>
  <TitlesOfParts>
    <vt:vector size="82" baseType="lpstr">
      <vt:lpstr>Tema de Office</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lpstr>Diapositiva 50</vt:lpstr>
      <vt:lpstr>Diapositiva 51</vt:lpstr>
      <vt:lpstr>Diapositiva 52</vt:lpstr>
      <vt:lpstr>Diapositiva 53</vt:lpstr>
      <vt:lpstr>Diapositiva 54</vt:lpstr>
      <vt:lpstr>Diapositiva 55</vt:lpstr>
      <vt:lpstr>Diapositiva 56</vt:lpstr>
      <vt:lpstr>Diapositiva 57</vt:lpstr>
      <vt:lpstr>Diapositiva 58</vt:lpstr>
      <vt:lpstr>Diapositiva 59</vt:lpstr>
      <vt:lpstr>Diapositiva 60</vt:lpstr>
      <vt:lpstr>Diapositiva 61</vt:lpstr>
      <vt:lpstr>Diapositiva 62</vt:lpstr>
      <vt:lpstr>Diapositiva 63</vt:lpstr>
      <vt:lpstr>Diapositiva 64</vt:lpstr>
      <vt:lpstr>Diapositiva 65</vt:lpstr>
      <vt:lpstr>Diapositiva 66</vt:lpstr>
      <vt:lpstr>Diapositiva 67</vt:lpstr>
      <vt:lpstr>Diapositiva 68</vt:lpstr>
      <vt:lpstr>Diapositiva 69</vt:lpstr>
      <vt:lpstr>Diapositiva 70</vt:lpstr>
      <vt:lpstr>Diapositiva 71</vt:lpstr>
      <vt:lpstr>Diapositiva 72</vt:lpstr>
      <vt:lpstr>Diapositiva 73</vt:lpstr>
      <vt:lpstr>Diapositiva 74</vt:lpstr>
      <vt:lpstr>Diapositiva 75</vt:lpstr>
      <vt:lpstr>Diapositiva 76</vt:lpstr>
      <vt:lpstr>Diapositiva 77</vt:lpstr>
      <vt:lpstr>Diapositiva 78</vt:lpstr>
      <vt:lpstr>Diapositiva 79</vt:lpstr>
      <vt:lpstr>Diapositiva 80</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jeremías candelo valencia</dc:creator>
  <cp:lastModifiedBy>Margarita</cp:lastModifiedBy>
  <cp:revision>13</cp:revision>
  <dcterms:created xsi:type="dcterms:W3CDTF">2017-05-18T21:35:11Z</dcterms:created>
  <dcterms:modified xsi:type="dcterms:W3CDTF">2017-05-19T19:14:04Z</dcterms:modified>
</cp:coreProperties>
</file>