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K9osp6fOfu0ZD/QXpmpBw==" hashData="3rRZ5U6re01Dqh2QAwZrErhyA+8="/>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36" d="100"/>
          <a:sy n="36" d="100"/>
        </p:scale>
        <p:origin x="-84" y="-179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9A5B12DA-4625-4A3B-8FDE-181D0D5F3C55}"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776E46E-9C37-4458-A809-19E565334AB5}" type="slidenum">
              <a:rPr lang="es-CO" smtClean="0"/>
              <a:pPr/>
              <a:t>‹Nº›</a:t>
            </a:fld>
            <a:endParaRPr lang="es-CO"/>
          </a:p>
        </p:txBody>
      </p:sp>
    </p:spTree>
    <p:extLst>
      <p:ext uri="{BB962C8B-B14F-4D97-AF65-F5344CB8AC3E}">
        <p14:creationId xmlns:p14="http://schemas.microsoft.com/office/powerpoint/2010/main" xmlns="" val="2587200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A5B12DA-4625-4A3B-8FDE-181D0D5F3C55}"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776E46E-9C37-4458-A809-19E565334AB5}" type="slidenum">
              <a:rPr lang="es-CO" smtClean="0"/>
              <a:pPr/>
              <a:t>‹Nº›</a:t>
            </a:fld>
            <a:endParaRPr lang="es-CO"/>
          </a:p>
        </p:txBody>
      </p:sp>
    </p:spTree>
    <p:extLst>
      <p:ext uri="{BB962C8B-B14F-4D97-AF65-F5344CB8AC3E}">
        <p14:creationId xmlns:p14="http://schemas.microsoft.com/office/powerpoint/2010/main" xmlns="" val="484581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A5B12DA-4625-4A3B-8FDE-181D0D5F3C55}"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776E46E-9C37-4458-A809-19E565334AB5}" type="slidenum">
              <a:rPr lang="es-CO" smtClean="0"/>
              <a:pPr/>
              <a:t>‹Nº›</a:t>
            </a:fld>
            <a:endParaRPr lang="es-CO"/>
          </a:p>
        </p:txBody>
      </p:sp>
    </p:spTree>
    <p:extLst>
      <p:ext uri="{BB962C8B-B14F-4D97-AF65-F5344CB8AC3E}">
        <p14:creationId xmlns:p14="http://schemas.microsoft.com/office/powerpoint/2010/main" xmlns="" val="2936729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9A5B12DA-4625-4A3B-8FDE-181D0D5F3C55}" type="datetimeFigureOut">
              <a:rPr lang="es-CO" smtClean="0"/>
              <a:pPr/>
              <a:t>18/11/2016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776E46E-9C37-4458-A809-19E565334AB5}" type="slidenum">
              <a:rPr lang="es-CO" smtClean="0"/>
              <a:pPr/>
              <a:t>‹Nº›</a:t>
            </a:fld>
            <a:endParaRPr lang="es-CO"/>
          </a:p>
        </p:txBody>
      </p:sp>
    </p:spTree>
    <p:extLst>
      <p:ext uri="{BB962C8B-B14F-4D97-AF65-F5344CB8AC3E}">
        <p14:creationId xmlns:p14="http://schemas.microsoft.com/office/powerpoint/2010/main" xmlns="" val="2419310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9A5B12DA-4625-4A3B-8FDE-181D0D5F3C55}" type="datetimeFigureOut">
              <a:rPr lang="es-CO" smtClean="0"/>
              <a:pPr/>
              <a:t>18/11/2016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776E46E-9C37-4458-A809-19E565334AB5}" type="slidenum">
              <a:rPr lang="es-CO" smtClean="0"/>
              <a:pPr/>
              <a:t>‹Nº›</a:t>
            </a:fld>
            <a:endParaRPr lang="es-CO"/>
          </a:p>
        </p:txBody>
      </p:sp>
    </p:spTree>
    <p:extLst>
      <p:ext uri="{BB962C8B-B14F-4D97-AF65-F5344CB8AC3E}">
        <p14:creationId xmlns:p14="http://schemas.microsoft.com/office/powerpoint/2010/main" xmlns="" val="527178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9A5B12DA-4625-4A3B-8FDE-181D0D5F3C55}" type="datetimeFigureOut">
              <a:rPr lang="es-CO" smtClean="0"/>
              <a:pPr/>
              <a:t>18/11/2016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776E46E-9C37-4458-A809-19E565334AB5}" type="slidenum">
              <a:rPr lang="es-CO" smtClean="0"/>
              <a:pPr/>
              <a:t>‹Nº›</a:t>
            </a:fld>
            <a:endParaRPr lang="es-CO"/>
          </a:p>
        </p:txBody>
      </p:sp>
    </p:spTree>
    <p:extLst>
      <p:ext uri="{BB962C8B-B14F-4D97-AF65-F5344CB8AC3E}">
        <p14:creationId xmlns:p14="http://schemas.microsoft.com/office/powerpoint/2010/main" xmlns="" val="2227884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A5B12DA-4625-4A3B-8FDE-181D0D5F3C55}" type="datetimeFigureOut">
              <a:rPr lang="es-CO" smtClean="0"/>
              <a:pPr/>
              <a:t>18/11/2016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776E46E-9C37-4458-A809-19E565334AB5}" type="slidenum">
              <a:rPr lang="es-CO" smtClean="0"/>
              <a:pPr/>
              <a:t>‹Nº›</a:t>
            </a:fld>
            <a:endParaRPr lang="es-CO"/>
          </a:p>
        </p:txBody>
      </p:sp>
    </p:spTree>
    <p:extLst>
      <p:ext uri="{BB962C8B-B14F-4D97-AF65-F5344CB8AC3E}">
        <p14:creationId xmlns:p14="http://schemas.microsoft.com/office/powerpoint/2010/main" xmlns="" val="557768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A5B12DA-4625-4A3B-8FDE-181D0D5F3C55}" type="datetimeFigureOut">
              <a:rPr lang="es-CO" smtClean="0"/>
              <a:pPr/>
              <a:t>18/11/2016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776E46E-9C37-4458-A809-19E565334AB5}" type="slidenum">
              <a:rPr lang="es-CO" smtClean="0"/>
              <a:pPr/>
              <a:t>‹Nº›</a:t>
            </a:fld>
            <a:endParaRPr lang="es-CO"/>
          </a:p>
        </p:txBody>
      </p:sp>
    </p:spTree>
    <p:extLst>
      <p:ext uri="{BB962C8B-B14F-4D97-AF65-F5344CB8AC3E}">
        <p14:creationId xmlns:p14="http://schemas.microsoft.com/office/powerpoint/2010/main" xmlns="" val="683151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A5B12DA-4625-4A3B-8FDE-181D0D5F3C55}" type="datetimeFigureOut">
              <a:rPr lang="es-CO" smtClean="0"/>
              <a:pPr/>
              <a:t>18/11/2016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776E46E-9C37-4458-A809-19E565334AB5}" type="slidenum">
              <a:rPr lang="es-CO" smtClean="0"/>
              <a:pPr/>
              <a:t>‹Nº›</a:t>
            </a:fld>
            <a:endParaRPr lang="es-CO"/>
          </a:p>
        </p:txBody>
      </p:sp>
    </p:spTree>
    <p:extLst>
      <p:ext uri="{BB962C8B-B14F-4D97-AF65-F5344CB8AC3E}">
        <p14:creationId xmlns:p14="http://schemas.microsoft.com/office/powerpoint/2010/main" xmlns="" val="3052641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A5B12DA-4625-4A3B-8FDE-181D0D5F3C55}"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776E46E-9C37-4458-A809-19E565334AB5}" type="slidenum">
              <a:rPr lang="es-CO" smtClean="0"/>
              <a:pPr/>
              <a:t>‹Nº›</a:t>
            </a:fld>
            <a:endParaRPr lang="es-CO"/>
          </a:p>
        </p:txBody>
      </p:sp>
    </p:spTree>
    <p:extLst>
      <p:ext uri="{BB962C8B-B14F-4D97-AF65-F5344CB8AC3E}">
        <p14:creationId xmlns:p14="http://schemas.microsoft.com/office/powerpoint/2010/main" xmlns="" val="1770233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9A5B12DA-4625-4A3B-8FDE-181D0D5F3C55}"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776E46E-9C37-4458-A809-19E565334AB5}" type="slidenum">
              <a:rPr lang="es-CO" smtClean="0"/>
              <a:pPr/>
              <a:t>‹Nº›</a:t>
            </a:fld>
            <a:endParaRPr lang="es-CO"/>
          </a:p>
        </p:txBody>
      </p:sp>
    </p:spTree>
    <p:extLst>
      <p:ext uri="{BB962C8B-B14F-4D97-AF65-F5344CB8AC3E}">
        <p14:creationId xmlns:p14="http://schemas.microsoft.com/office/powerpoint/2010/main" xmlns="" val="4111100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5B12DA-4625-4A3B-8FDE-181D0D5F3C55}" type="datetimeFigureOut">
              <a:rPr lang="es-CO" smtClean="0"/>
              <a:pPr/>
              <a:t>18/11/2016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76E46E-9C37-4458-A809-19E565334AB5}" type="slidenum">
              <a:rPr lang="es-CO" smtClean="0"/>
              <a:pPr/>
              <a:t>‹Nº›</a:t>
            </a:fld>
            <a:endParaRPr lang="es-CO"/>
          </a:p>
        </p:txBody>
      </p:sp>
    </p:spTree>
    <p:extLst>
      <p:ext uri="{BB962C8B-B14F-4D97-AF65-F5344CB8AC3E}">
        <p14:creationId xmlns:p14="http://schemas.microsoft.com/office/powerpoint/2010/main" xmlns="" val="137381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1288942" y="1166842"/>
            <a:ext cx="9614116" cy="4524315"/>
          </a:xfrm>
          <a:prstGeom prst="rect">
            <a:avLst/>
          </a:prstGeom>
        </p:spPr>
        <p:txBody>
          <a:bodyPr wrap="square">
            <a:spAutoFit/>
          </a:bodyPr>
          <a:lstStyle/>
          <a:p>
            <a:pPr algn="ctr"/>
            <a:r>
              <a:rPr lang="es-CO" i="1" dirty="0"/>
              <a:t>Situada en un entorno desértico y místico, en medio del Salar de Atacama, sus aguas de  color esmeralda son más conocidas por visitantes extranjeros que chilenos. Sus especiales propiedades permiten una flotación superior al Mar Muerto y para disfrutarla, los turistas suelen leer libros o revistas, mientras se bañan en este fluido colmado de sal y litio, de efectos relajantes.</a:t>
            </a:r>
          </a:p>
          <a:p>
            <a:pPr algn="ctr"/>
            <a:r>
              <a:rPr lang="es-CO" i="1" dirty="0"/>
              <a:t>e recomienda usar sandalias o algún tipo de calzado apropiado para caminar por su playa irregular de sal  y  caminar por el borde hasta sumergirse  suavemente. Para proteger su vista puede usar lentes para nadar y, en ningún caso, abrir sus ojos debajo de estas aguas.  Al terminar el baño notará en su cuerpo pequeños cristales salinos  de efecto exfoliante, que le dejarán una sensación agradable.</a:t>
            </a:r>
          </a:p>
          <a:p>
            <a:pPr algn="ctr"/>
            <a:r>
              <a:rPr lang="es-CO" i="1" dirty="0"/>
              <a:t>Al lado de este hermoso destino turístico, se encuentran los Ojos del Salar, dos pozones de agua dulce provenientes de napas subterráneas, donde crecen pequeños juncos y algas en sus orillas. Allí, en ese lugar,  las personas suelen sacarse la sal impregnada en la piel por las aguas de La Laguna Cejar, otra de las maravillas y secretos del desierto de Atacama.</a:t>
            </a:r>
          </a:p>
          <a:p>
            <a:pPr algn="ctr"/>
            <a:r>
              <a:rPr lang="es-CO" i="1" dirty="0"/>
              <a:t>La Laguna Cejar , es uno de los atractivos cercanos a San Pedro de Atacama y se ubica en el Salar de Atacama, a unos 30 km de San Pedro de Atacama, donde contrastan el azul turquesa del agua, los cielos intensamente azules, el blanco de la sal ,el amarillo y verde de los pajonales a orillas de la laguna y el rosado de los flamencos que e encuentra en sus aguas.</a:t>
            </a:r>
          </a:p>
        </p:txBody>
      </p:sp>
      <p:sp>
        <p:nvSpPr>
          <p:cNvPr id="3" name="CuadroTexto 2"/>
          <p:cNvSpPr txBox="1"/>
          <p:nvPr/>
        </p:nvSpPr>
        <p:spPr>
          <a:xfrm>
            <a:off x="5127356" y="5691157"/>
            <a:ext cx="1937288"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t>
            </a:r>
            <a:r>
              <a:rPr lang="es-CO" sz="1000" b="1" i="1" dirty="0" err="1" smtClean="0"/>
              <a:t>Afrosound</a:t>
            </a:r>
            <a:r>
              <a:rPr lang="es-CO" sz="1000" b="1" i="1" dirty="0" smtClean="0"/>
              <a:t>-Agua Fresca</a:t>
            </a:r>
            <a:endParaRPr lang="es-CO" sz="1000" b="1" i="1" dirty="0"/>
          </a:p>
        </p:txBody>
      </p:sp>
      <p:pic>
        <p:nvPicPr>
          <p:cNvPr id="5" name="AFROSOUND-AGUA_FRESC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389052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13079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9547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19552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76071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8581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6252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42183" cy="6858000"/>
          </a:xfrm>
          <a:prstGeom prst="rect">
            <a:avLst/>
          </a:prstGeom>
        </p:spPr>
      </p:pic>
    </p:spTree>
    <p:extLst>
      <p:ext uri="{BB962C8B-B14F-4D97-AF65-F5344CB8AC3E}">
        <p14:creationId xmlns:p14="http://schemas.microsoft.com/office/powerpoint/2010/main" xmlns="" val="2972835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10749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5204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74177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1456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90513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3083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1530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60118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850735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60815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4912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56477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24788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865069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96437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24355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523645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69371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55929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25264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115443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54685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63913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395496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08025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54027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535504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96109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47461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50928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40343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65577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454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446535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10749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27534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75331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85865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Lágrima 2"/>
          <p:cNvSpPr/>
          <p:nvPr/>
        </p:nvSpPr>
        <p:spPr>
          <a:xfrm rot="10800000" flipH="1">
            <a:off x="8167606" y="6028840"/>
            <a:ext cx="2758698" cy="328467"/>
          </a:xfrm>
          <a:prstGeom prst="teardrop">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227044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314781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76884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174802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720608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18996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13857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919098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46319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27466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791318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675721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438512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041379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472641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98433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69493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062594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221214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8296331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557987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046113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026448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251487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058702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369528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5998741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4907279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886211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45</TotalTime>
  <Words>314</Words>
  <Application>Microsoft Office PowerPoint</Application>
  <PresentationFormat>Personalizado</PresentationFormat>
  <Paragraphs>9</Paragraphs>
  <Slides>76</Slides>
  <Notes>0</Notes>
  <HiddenSlides>0</HiddenSlides>
  <MMClips>1</MMClips>
  <ScaleCrop>false</ScaleCrop>
  <HeadingPairs>
    <vt:vector size="4" baseType="variant">
      <vt:variant>
        <vt:lpstr>Tema</vt:lpstr>
      </vt:variant>
      <vt:variant>
        <vt:i4>2</vt:i4>
      </vt:variant>
      <vt:variant>
        <vt:lpstr>Títulos de diapositiva</vt:lpstr>
      </vt:variant>
      <vt:variant>
        <vt:i4>76</vt:i4>
      </vt:variant>
    </vt:vector>
  </HeadingPairs>
  <TitlesOfParts>
    <vt:vector size="7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8</cp:revision>
  <dcterms:created xsi:type="dcterms:W3CDTF">2016-11-05T01:28:26Z</dcterms:created>
  <dcterms:modified xsi:type="dcterms:W3CDTF">2016-11-18T00:23:39Z</dcterms:modified>
</cp:coreProperties>
</file>