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gaPXYZt6TOKiPL6AfyVjg==" hashData="Dh3srTUl4431/3hFAZhQsOIbzp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23" d="100"/>
          <a:sy n="23" d="100"/>
        </p:scale>
        <p:origin x="-90" y="-20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83A9-2E57-4839-9A05-92A85138322F}" type="datetimeFigureOut">
              <a:rPr lang="es-CO" smtClean="0"/>
              <a:pPr/>
              <a:t>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D7D8-FA90-40ED-A296-E00D49E4B5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33887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83A9-2E57-4839-9A05-92A85138322F}" type="datetimeFigureOut">
              <a:rPr lang="es-CO" smtClean="0"/>
              <a:pPr/>
              <a:t>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D7D8-FA90-40ED-A296-E00D49E4B5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61216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83A9-2E57-4839-9A05-92A85138322F}" type="datetimeFigureOut">
              <a:rPr lang="es-CO" smtClean="0"/>
              <a:pPr/>
              <a:t>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D7D8-FA90-40ED-A296-E00D49E4B5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93342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83A9-2E57-4839-9A05-92A85138322F}" type="datetimeFigureOut">
              <a:rPr lang="es-CO" smtClean="0"/>
              <a:pPr/>
              <a:t>9/10/2016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D7D8-FA90-40ED-A296-E00D49E4B5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24805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83A9-2E57-4839-9A05-92A85138322F}" type="datetimeFigureOut">
              <a:rPr lang="es-CO" smtClean="0"/>
              <a:pPr/>
              <a:t>9/10/2016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D7D8-FA90-40ED-A296-E00D49E4B5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32086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83A9-2E57-4839-9A05-92A85138322F}" type="datetimeFigureOut">
              <a:rPr lang="es-CO" smtClean="0"/>
              <a:pPr/>
              <a:t>9/10/2016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D7D8-FA90-40ED-A296-E00D49E4B5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88888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83A9-2E57-4839-9A05-92A85138322F}" type="datetimeFigureOut">
              <a:rPr lang="es-CO" smtClean="0"/>
              <a:pPr/>
              <a:t>9/10/2016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D7D8-FA90-40ED-A296-E00D49E4B5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80769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83A9-2E57-4839-9A05-92A85138322F}" type="datetimeFigureOut">
              <a:rPr lang="es-CO" smtClean="0"/>
              <a:pPr/>
              <a:t>9/10/2016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D7D8-FA90-40ED-A296-E00D49E4B5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91545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83A9-2E57-4839-9A05-92A85138322F}" type="datetimeFigureOut">
              <a:rPr lang="es-CO" smtClean="0"/>
              <a:pPr/>
              <a:t>9/10/2016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D7D8-FA90-40ED-A296-E00D49E4B5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70045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83A9-2E57-4839-9A05-92A85138322F}" type="datetimeFigureOut">
              <a:rPr lang="es-CO" smtClean="0"/>
              <a:pPr/>
              <a:t>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D7D8-FA90-40ED-A296-E00D49E4B5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55943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983A9-2E57-4839-9A05-92A85138322F}" type="datetimeFigureOut">
              <a:rPr lang="es-CO" smtClean="0"/>
              <a:pPr/>
              <a:t>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7D7D8-FA90-40ED-A296-E00D49E4B5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11199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983A9-2E57-4839-9A05-92A85138322F}" type="datetimeFigureOut">
              <a:rPr lang="es-CO" smtClean="0"/>
              <a:pPr/>
              <a:t>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B7D7D8-FA90-40ED-A296-E00D49E4B54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08929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93822" y="623007"/>
            <a:ext cx="1080435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Islandia</a:t>
            </a:r>
            <a:r>
              <a:rPr lang="es-CO" i="1" dirty="0"/>
              <a:t> es una tierra joven, aún en formación, y de una geología rica en volcanes, glaciares, gargantas, coladas de lava, acantilados, cráteres o cascadas. El agua geotérmica abunda en el país, ofreciendo a sus habitantes y viajeros grandes posibilidades para probar sus beneficios</a:t>
            </a:r>
            <a:r>
              <a:rPr lang="es-CO" i="1" dirty="0" smtClean="0"/>
              <a:t>. Por </a:t>
            </a:r>
            <a:r>
              <a:rPr lang="es-CO" i="1" dirty="0"/>
              <a:t>ello hay muchos sitios donde se puede nadar en agua azulada, caliente y rica en minerales, y el turismo de salud y bienestar se alza con fuerza en Islandia.</a:t>
            </a:r>
          </a:p>
          <a:p>
            <a:pPr algn="ctr"/>
            <a:r>
              <a:rPr lang="es-CO" i="1" dirty="0"/>
              <a:t>El Blue </a:t>
            </a:r>
            <a:r>
              <a:rPr lang="es-CO" i="1" dirty="0" err="1"/>
              <a:t>Lagoon</a:t>
            </a:r>
            <a:r>
              <a:rPr lang="es-CO" i="1" dirty="0"/>
              <a:t> o Lago azul de Islandia es uno de esos lugares, tal vez el más frecuentado por los turistas que buscan relajarse y sanar en un agua con propiedades múltiples</a:t>
            </a:r>
            <a:r>
              <a:rPr lang="es-CO" i="1" dirty="0" smtClean="0"/>
              <a:t>. Y </a:t>
            </a:r>
            <a:r>
              <a:rPr lang="es-CO" i="1" dirty="0"/>
              <a:t>es que la composición de su agua geotermal constituye una mezcla única de ingredientes de alga: rica en sales y otros minerales, </a:t>
            </a:r>
            <a:r>
              <a:rPr lang="es-CO" i="1" dirty="0" err="1"/>
              <a:t>sílica</a:t>
            </a:r>
            <a:r>
              <a:rPr lang="es-CO" i="1" dirty="0"/>
              <a:t> y algas azules que confieren el tono característico al lago</a:t>
            </a:r>
            <a:r>
              <a:rPr lang="es-CO" i="1" dirty="0" smtClean="0"/>
              <a:t>. El </a:t>
            </a:r>
            <a:r>
              <a:rPr lang="es-CO" i="1" dirty="0"/>
              <a:t>Blue </a:t>
            </a:r>
            <a:r>
              <a:rPr lang="es-CO" i="1" dirty="0" err="1"/>
              <a:t>Lagoon</a:t>
            </a:r>
            <a:r>
              <a:rPr lang="es-CO" i="1" dirty="0"/>
              <a:t> es un balneario geotermal que está en el campo de lava más joven del oeste de Islandia, a 45 minutos de carretera desde </a:t>
            </a:r>
            <a:r>
              <a:rPr lang="es-CO" i="1" dirty="0" err="1"/>
              <a:t>Reykjavik</a:t>
            </a:r>
            <a:r>
              <a:rPr lang="es-CO" i="1" dirty="0"/>
              <a:t>, cerca del aeropuerto. </a:t>
            </a:r>
            <a:r>
              <a:rPr lang="es-CO" i="1" dirty="0" err="1"/>
              <a:t>Blaá</a:t>
            </a:r>
            <a:r>
              <a:rPr lang="es-CO" i="1" dirty="0"/>
              <a:t> </a:t>
            </a:r>
            <a:r>
              <a:rPr lang="es-CO" i="1" dirty="0" err="1"/>
              <a:t>Lónid</a:t>
            </a:r>
            <a:r>
              <a:rPr lang="es-CO" i="1" dirty="0"/>
              <a:t>, que así se llama en islandés, fue descubierta casualmente a finales de los años setenta, reconocida mundialmente por las propiedades medicinales de sus aguas, especialmente para el tratamiento de la psoriasis</a:t>
            </a:r>
            <a:r>
              <a:rPr lang="es-CO" i="1" dirty="0" smtClean="0"/>
              <a:t>. Es </a:t>
            </a:r>
            <a:r>
              <a:rPr lang="es-CO" i="1" dirty="0"/>
              <a:t>un lago artificial que se nutre con las aguas procedentes de la cercana central geotérmica </a:t>
            </a:r>
            <a:r>
              <a:rPr lang="es-CO" i="1" dirty="0" err="1"/>
              <a:t>Svartsengi</a:t>
            </a:r>
            <a:r>
              <a:rPr lang="es-CO" i="1" dirty="0"/>
              <a:t>, ubicado a 200 metros de profundidad en la tierra, a una temperatura de 240 grados </a:t>
            </a:r>
            <a:r>
              <a:rPr lang="es-CO" i="1" dirty="0" err="1"/>
              <a:t>centigrados</a:t>
            </a:r>
            <a:r>
              <a:rPr lang="es-CO" i="1" dirty="0"/>
              <a:t>. Al no drenar bien las aguas procedentes de la central, empezaron a acumularse en este lugar. Imagino la sorpresa de los primeros ojos afortunados en ver esta impresionante </a:t>
            </a:r>
            <a:r>
              <a:rPr lang="es-CO" i="1" dirty="0" smtClean="0"/>
              <a:t>formación. Laguna </a:t>
            </a:r>
            <a:r>
              <a:rPr lang="es-CO" i="1" dirty="0"/>
              <a:t>azul es el monumento más visitado de Islandia, también podríamos decir que es el lugar más fascinante de la “Isla de Hielo y Fuego”. Es un lugar que no te puedes perder al visitar Islandia. Este impresionante balneario geotermal está situado en la península </a:t>
            </a:r>
            <a:r>
              <a:rPr lang="es-CO" i="1" dirty="0" err="1"/>
              <a:t>Reykjanes</a:t>
            </a:r>
            <a:r>
              <a:rPr lang="es-CO" i="1" dirty="0"/>
              <a:t> cerca del pueblo de </a:t>
            </a:r>
            <a:r>
              <a:rPr lang="es-CO" i="1" dirty="0" err="1"/>
              <a:t>Grindavík</a:t>
            </a:r>
            <a:r>
              <a:rPr lang="es-CO" i="1" dirty="0"/>
              <a:t>.. Su ubicación entre los campos de lava y hermosos paisajes con los  vapores provocados por la diferencia de temperatura entre el agua y el medio del entorno, preparan un espectáculo natural realmente extraordinario.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693823" y="6048827"/>
            <a:ext cx="10804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i="1" dirty="0" smtClean="0"/>
              <a:t>Creó: Jeremías	Para: mis </a:t>
            </a:r>
            <a:r>
              <a:rPr lang="es-CO" b="1" i="1" dirty="0" err="1" smtClean="0"/>
              <a:t>pps</a:t>
            </a:r>
            <a:r>
              <a:rPr lang="es-CO" b="1" i="1" dirty="0" smtClean="0"/>
              <a:t>	Música: </a:t>
            </a:r>
            <a:r>
              <a:rPr lang="es-CO" b="1" i="1" dirty="0" err="1" smtClean="0"/>
              <a:t>Dido</a:t>
            </a:r>
            <a:r>
              <a:rPr lang="es-CO" b="1" i="1" dirty="0" smtClean="0"/>
              <a:t> </a:t>
            </a:r>
            <a:r>
              <a:rPr lang="es-CO" b="1" i="1" dirty="0" err="1" smtClean="0"/>
              <a:t>Thank</a:t>
            </a:r>
            <a:r>
              <a:rPr lang="es-CO" b="1" i="1" dirty="0" smtClean="0"/>
              <a:t> </a:t>
            </a:r>
            <a:r>
              <a:rPr lang="es-CO" b="1" i="1" dirty="0" err="1" smtClean="0"/>
              <a:t>You</a:t>
            </a:r>
            <a:r>
              <a:rPr lang="es-CO" b="1" i="1" dirty="0" smtClean="0"/>
              <a:t>-Tenor </a:t>
            </a:r>
            <a:r>
              <a:rPr lang="es-CO" b="1" i="1" dirty="0" err="1" smtClean="0"/>
              <a:t>Saxophone</a:t>
            </a:r>
            <a:endParaRPr lang="es-CO" b="1" i="1" dirty="0"/>
          </a:p>
        </p:txBody>
      </p:sp>
      <p:pic>
        <p:nvPicPr>
          <p:cNvPr id="6" name="Dido_-_Thank_You_-_Tenor_Saxophone_by_charlez360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2247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810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885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168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556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1626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399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610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601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57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168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760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163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336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587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102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713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291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494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9147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3464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306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743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817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869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573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3431"/>
            <a:ext cx="12192000" cy="6664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782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919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954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969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034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184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689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079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14401" y="6189785"/>
            <a:ext cx="10357338" cy="17584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5662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096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143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356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322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3825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623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112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352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131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655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737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237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460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486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151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316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83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406</Words>
  <Application>Microsoft Office PowerPoint</Application>
  <PresentationFormat>Personalizado</PresentationFormat>
  <Paragraphs>5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2016-08-19T22:43:55Z</dcterms:created>
  <dcterms:modified xsi:type="dcterms:W3CDTF">2016-10-09T20:35:53Z</dcterms:modified>
</cp:coreProperties>
</file>