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342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339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2" r:id="rId80"/>
    <p:sldId id="333" r:id="rId81"/>
    <p:sldId id="334" r:id="rId82"/>
    <p:sldId id="335" r:id="rId83"/>
    <p:sldId id="336" r:id="rId84"/>
    <p:sldId id="337" r:id="rId85"/>
    <p:sldId id="338" r:id="rId86"/>
    <p:sldId id="340" r:id="rId87"/>
    <p:sldId id="341" r:id="rId88"/>
    <p:sldId id="343" r:id="rId8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p9dmgeC1fdBMcmTFuwfgQ==" hashData="3+3sJwOg+ha/X7woG20a+z8z11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40" d="100"/>
          <a:sy n="40" d="100"/>
        </p:scale>
        <p:origin x="-120" y="-16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9632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32040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42983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67156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73479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1672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72348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96428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78716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68134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95714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83369-ABE6-40B5-BCFB-FBF274809669}" type="datetimeFigureOut">
              <a:rPr lang="es-CO" smtClean="0"/>
              <a:pPr/>
              <a:t>7/06/2016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430A5-AF3C-4257-BEF6-2935027B0C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1135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9.png"/><Relationship Id="rId10" Type="http://schemas.openxmlformats.org/officeDocument/2006/relationships/image" Target="../media/image9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pic>
        <p:nvPicPr>
          <p:cNvPr id="5" name="Costumbres_Rocio_Durcal_Instrumental_Guitarras_M_g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711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848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82880"/>
            <a:ext cx="12191999" cy="648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8625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3091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0591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0749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57270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4057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3057" cy="689439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29391" y="631767"/>
            <a:ext cx="7534275" cy="5602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98806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83572" y="743989"/>
            <a:ext cx="9024853" cy="5370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2660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6977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03851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510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08723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09811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34883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47594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31650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0155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91292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5977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2582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22882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67337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16817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3212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59295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98961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8674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30628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04310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10655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16710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58713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52115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5131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41534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09418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78081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058813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29654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51930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67718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33233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952946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816613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45760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713817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00630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26128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677851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91613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827773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4884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098477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0729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122946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832373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502835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202499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150303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263361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468404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759433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264229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95490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63761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310540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668353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837771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31096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335081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96462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486614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573578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330297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233458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515080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198075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660677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376975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375092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3385487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148903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885551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599389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16</Words>
  <Application>Microsoft Office PowerPoint</Application>
  <PresentationFormat>Personalizado</PresentationFormat>
  <Paragraphs>2</Paragraphs>
  <Slides>87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2016-06-04T22:12:05Z</dcterms:created>
  <dcterms:modified xsi:type="dcterms:W3CDTF">2016-06-06T23:47:42Z</dcterms:modified>
</cp:coreProperties>
</file>