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272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8" r:id="rId71"/>
    <p:sldId id="325" r:id="rId72"/>
    <p:sldId id="326" r:id="rId73"/>
    <p:sldId id="327" r:id="rId74"/>
    <p:sldId id="330" r:id="rId75"/>
    <p:sldId id="331" r:id="rId76"/>
    <p:sldId id="332" r:id="rId77"/>
    <p:sldId id="333" r:id="rId78"/>
    <p:sldId id="334" r:id="rId79"/>
    <p:sldId id="329" r:id="rId80"/>
    <p:sldId id="335" r:id="rId81"/>
    <p:sldId id="336" r:id="rId82"/>
    <p:sldId id="337" r:id="rId83"/>
    <p:sldId id="338" r:id="rId8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86W+sIMb4d/8UeHw57T+g==" hashData="mTCLB5WAgnmAeTb09kRnrTZc1iM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2" autoAdjust="0"/>
    <p:restoredTop sz="94660"/>
  </p:normalViewPr>
  <p:slideViewPr>
    <p:cSldViewPr snapToGrid="0">
      <p:cViewPr varScale="1">
        <p:scale>
          <a:sx n="34" d="100"/>
          <a:sy n="34" d="100"/>
        </p:scale>
        <p:origin x="-78" y="-1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81383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7767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60904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95351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82790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7388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302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567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63060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53969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65723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D6DD6-44FA-46D3-9E43-37D8257D36E2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CBBF8-2EC9-47AC-9D3E-BE6B4BFEE1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77543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048000" y="889844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i="1" dirty="0" smtClean="0"/>
              <a:t>El lago de </a:t>
            </a:r>
            <a:r>
              <a:rPr lang="es-CO" b="1" i="1" dirty="0" err="1" smtClean="0"/>
              <a:t>Payolle</a:t>
            </a:r>
            <a:r>
              <a:rPr lang="es-CO" b="1" i="1" dirty="0" smtClean="0"/>
              <a:t> </a:t>
            </a:r>
          </a:p>
          <a:p>
            <a:pPr algn="ctr"/>
            <a:r>
              <a:rPr lang="es-CO" i="1" dirty="0" smtClean="0"/>
              <a:t>Es un lago de presa al pie del col d' </a:t>
            </a:r>
            <a:r>
              <a:rPr lang="es-CO" i="1" dirty="0" err="1" smtClean="0"/>
              <a:t>Aspin</a:t>
            </a:r>
            <a:r>
              <a:rPr lang="es-CO" i="1" dirty="0" smtClean="0"/>
              <a:t> y en el centro de uno de los abetales más bellos de los Pirineos. </a:t>
            </a:r>
          </a:p>
          <a:p>
            <a:pPr algn="ctr"/>
            <a:r>
              <a:rPr lang="es-CO" i="1" dirty="0" smtClean="0"/>
              <a:t>Grandes espacios para practicar diversas actividades: VTT, carreras de orientación, esquí de fondo, raquetas, trineos de perros, etc... La Estación de esquí Campan-</a:t>
            </a:r>
            <a:r>
              <a:rPr lang="es-CO" i="1" dirty="0" err="1" smtClean="0"/>
              <a:t>Payolle</a:t>
            </a:r>
            <a:r>
              <a:rPr lang="es-CO" i="1" dirty="0" smtClean="0"/>
              <a:t> es un lugar de ocio para descubrir en unas vacaciones en las que se aloje cerca de Campan (Altos Pirineos, Mediodía-Pirineos). Este sitio forma parte de las actividades apreciadas por los turistas que pasan por la región. Lago de </a:t>
            </a:r>
            <a:r>
              <a:rPr lang="es-CO" i="1" dirty="0" err="1" smtClean="0"/>
              <a:t>Payolle</a:t>
            </a:r>
            <a:r>
              <a:rPr lang="es-CO" i="1" dirty="0" smtClean="0"/>
              <a:t> es un lago artificial en el Pirineo. Se encuentra al pie del Col d' </a:t>
            </a:r>
            <a:r>
              <a:rPr lang="es-CO" i="1" dirty="0" err="1" smtClean="0"/>
              <a:t>Aspin</a:t>
            </a:r>
            <a:r>
              <a:rPr lang="es-CO" i="1" dirty="0" smtClean="0"/>
              <a:t>, a 1.139 m de altitud. Con una superficie de 10 hectáreas, que es alimentado por tres ríos de montaña. Su costa occidental es el límite entre los municipios de </a:t>
            </a:r>
            <a:r>
              <a:rPr lang="es-CO" i="1" dirty="0" err="1" smtClean="0"/>
              <a:t>Arreau</a:t>
            </a:r>
            <a:r>
              <a:rPr lang="es-CO" i="1" dirty="0" smtClean="0"/>
              <a:t> y </a:t>
            </a:r>
            <a:r>
              <a:rPr lang="es-CO" i="1" dirty="0" err="1" smtClean="0"/>
              <a:t>Ancizan</a:t>
            </a:r>
            <a:r>
              <a:rPr lang="es-CO" i="1" dirty="0" smtClean="0"/>
              <a:t>. Por lo general totalmente congelado en invierno. El día nacional de raquetas de nieve en enero se organizó cerca del lago. El lago de </a:t>
            </a:r>
            <a:r>
              <a:rPr lang="es-CO" i="1" dirty="0" err="1" smtClean="0"/>
              <a:t>Payolle</a:t>
            </a:r>
            <a:r>
              <a:rPr lang="es-CO" i="1" dirty="0" smtClean="0"/>
              <a:t> está rodeado por un bosque de pinos, dejando libre la vista a la imponente silueta del </a:t>
            </a:r>
            <a:r>
              <a:rPr lang="es-CO" i="1" dirty="0" err="1" smtClean="0"/>
              <a:t>Pic</a:t>
            </a:r>
            <a:r>
              <a:rPr lang="es-CO" i="1" dirty="0" smtClean="0"/>
              <a:t> du </a:t>
            </a:r>
            <a:r>
              <a:rPr lang="es-CO" i="1" dirty="0" err="1" smtClean="0"/>
              <a:t>Midi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9448800" y="5381596"/>
            <a:ext cx="18440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i="1" dirty="0" smtClean="0"/>
              <a:t>Creó: Jeremías</a:t>
            </a:r>
          </a:p>
          <a:p>
            <a:pPr algn="ctr"/>
            <a:r>
              <a:rPr lang="es-CO" sz="1100" i="1" dirty="0" smtClean="0"/>
              <a:t>Para: mis </a:t>
            </a:r>
            <a:r>
              <a:rPr lang="es-CO" sz="1100" i="1" dirty="0" err="1" smtClean="0"/>
              <a:t>pps</a:t>
            </a:r>
            <a:endParaRPr lang="es-CO" sz="1100" i="1" dirty="0" smtClean="0"/>
          </a:p>
          <a:p>
            <a:pPr algn="ctr"/>
            <a:r>
              <a:rPr lang="es-CO" sz="1100" i="1" dirty="0" smtClean="0"/>
              <a:t>Música: La Bohemia Piano – Charles </a:t>
            </a:r>
            <a:r>
              <a:rPr lang="es-CO" sz="1100" i="1" dirty="0" err="1" smtClean="0"/>
              <a:t>Aznavour</a:t>
            </a:r>
            <a:endParaRPr lang="es-CO" sz="1100" i="1" dirty="0"/>
          </a:p>
        </p:txBody>
      </p:sp>
      <p:pic>
        <p:nvPicPr>
          <p:cNvPr id="3" name="LA_BOHEME_PIANO_INSTRUMENTAL_CHARLES_AZNAVOU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754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210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889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203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555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048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360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485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364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729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514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79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051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5233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790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94867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9708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93052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985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1869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31391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82725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61872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62659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21904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25658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99602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3548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4101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59892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53988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2419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84570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65368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36016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55612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42121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19048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87051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86413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28913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25734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20974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40954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74166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147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16146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12468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829531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396493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702136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83308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494656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57166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80309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46437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2431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515091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868000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50361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59436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955959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59449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97707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008953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7601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558631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503273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937800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9417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21595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935708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392554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835755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676615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114980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6680" y="0"/>
            <a:ext cx="12298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119489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459401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836588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491860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026998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194268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238</Words>
  <Application>Microsoft Office PowerPoint</Application>
  <PresentationFormat>Personalizado</PresentationFormat>
  <Paragraphs>8</Paragraphs>
  <Slides>82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19</cp:revision>
  <dcterms:created xsi:type="dcterms:W3CDTF">2016-07-12T02:24:15Z</dcterms:created>
  <dcterms:modified xsi:type="dcterms:W3CDTF">2016-07-13T20:40:57Z</dcterms:modified>
</cp:coreProperties>
</file>