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ogy46t0xL52S4JKrD3v+A==" hashData="/DIim3vUCEyg4v66xWH0GcGo6L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8"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4272639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2895132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3579491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4245736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232254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305731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2373425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3281235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2250372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4294195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E52FC8A-4C2C-47CC-8458-D8E124B872CC}"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16153123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52FC8A-4C2C-47CC-8458-D8E124B872CC}" type="datetimeFigureOut">
              <a:rPr lang="es-CO" smtClean="0"/>
              <a:pPr/>
              <a:t>23/11/2016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4C66F1-B161-4041-956B-F04FEC739C27}" type="slidenum">
              <a:rPr lang="es-CO" smtClean="0"/>
              <a:pPr/>
              <a:t>‹Nº›</a:t>
            </a:fld>
            <a:endParaRPr lang="es-CO"/>
          </a:p>
        </p:txBody>
      </p:sp>
    </p:spTree>
    <p:extLst>
      <p:ext uri="{BB962C8B-B14F-4D97-AF65-F5344CB8AC3E}">
        <p14:creationId xmlns:p14="http://schemas.microsoft.com/office/powerpoint/2010/main" xmlns="" val="2002920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hyperlink" Target="https://vk.com/mispps" TargetMode="External"/><Relationship Id="rId3" Type="http://schemas.openxmlformats.org/officeDocument/2006/relationships/image" Target="../media/image86.png"/><Relationship Id="rId7" Type="http://schemas.openxmlformats.org/officeDocument/2006/relationships/hyperlink" Target="https://www.facebook.com/mispps" TargetMode="External"/><Relationship Id="rId12" Type="http://schemas.openxmlformats.org/officeDocument/2006/relationships/image" Target="../media/image9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8.png"/><Relationship Id="rId11" Type="http://schemas.openxmlformats.org/officeDocument/2006/relationships/hyperlink" Target="https://plus.google.com/+Mispps/" TargetMode="External"/><Relationship Id="rId5" Type="http://schemas.openxmlformats.org/officeDocument/2006/relationships/image" Target="../media/image87.png"/><Relationship Id="rId10" Type="http://schemas.openxmlformats.org/officeDocument/2006/relationships/image" Target="../media/image9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049780" y="889843"/>
            <a:ext cx="8092440" cy="5078313"/>
          </a:xfrm>
          <a:prstGeom prst="rect">
            <a:avLst/>
          </a:prstGeom>
        </p:spPr>
        <p:txBody>
          <a:bodyPr wrap="square">
            <a:spAutoFit/>
          </a:bodyPr>
          <a:lstStyle/>
          <a:p>
            <a:pPr algn="ctr"/>
            <a:r>
              <a:rPr lang="es-CO" b="1" i="1" dirty="0">
                <a:solidFill>
                  <a:schemeClr val="bg1"/>
                </a:solidFill>
              </a:rPr>
              <a:t>El lago Llanquihue</a:t>
            </a:r>
            <a:r>
              <a:rPr lang="es-CO" i="1" dirty="0">
                <a:solidFill>
                  <a:schemeClr val="bg1"/>
                </a:solidFill>
              </a:rPr>
              <a:t>, es el mayor de los lagos de Chile y está situado en el departamento á que da su nombre. Su mayor extensión es de este a oeste. entre el puerto del Volcán y el de </a:t>
            </a:r>
            <a:r>
              <a:rPr lang="es-CO" i="1" dirty="0" err="1">
                <a:solidFill>
                  <a:schemeClr val="bg1"/>
                </a:solidFill>
              </a:rPr>
              <a:t>Philippi</a:t>
            </a:r>
            <a:r>
              <a:rPr lang="es-CO" i="1" dirty="0">
                <a:solidFill>
                  <a:schemeClr val="bg1"/>
                </a:solidFill>
              </a:rPr>
              <a:t>, que mide 43 km; siendo la de Norte á Sur., entre el puerto de </a:t>
            </a:r>
            <a:r>
              <a:rPr lang="es-CO" i="1" dirty="0" err="1">
                <a:solidFill>
                  <a:schemeClr val="bg1"/>
                </a:solidFill>
              </a:rPr>
              <a:t>Octay</a:t>
            </a:r>
            <a:r>
              <a:rPr lang="es-CO" i="1" dirty="0">
                <a:solidFill>
                  <a:schemeClr val="bg1"/>
                </a:solidFill>
              </a:rPr>
              <a:t> y Puerto Varas, de 41 km. Baña por el oriente la base del volcán de Osorno al cual se ve resaltar majestuosamente en toda su altura desde casi todos los puntos de su superficie. Se rodea de costas desiguales por senos de moderada internación que forman puertos y caletas para embarcaciones menores, como los ya mencionados y los del Frutillar, de </a:t>
            </a:r>
            <a:r>
              <a:rPr lang="es-CO" i="1" dirty="0" err="1">
                <a:solidFill>
                  <a:schemeClr val="bg1"/>
                </a:solidFill>
              </a:rPr>
              <a:t>Domeyko</a:t>
            </a:r>
            <a:r>
              <a:rPr lang="es-CO" i="1" dirty="0">
                <a:solidFill>
                  <a:schemeClr val="bg1"/>
                </a:solidFill>
              </a:rPr>
              <a:t>, de Pérez Rosales, de Cox, de </a:t>
            </a:r>
            <a:r>
              <a:rPr lang="es-CO" i="1" dirty="0" err="1">
                <a:solidFill>
                  <a:schemeClr val="bg1"/>
                </a:solidFill>
              </a:rPr>
              <a:t>Fonck</a:t>
            </a:r>
            <a:r>
              <a:rPr lang="es-CO" i="1" dirty="0">
                <a:solidFill>
                  <a:schemeClr val="bg1"/>
                </a:solidFill>
              </a:rPr>
              <a:t>. Sus márgenes, de suaves colinas en general, se visten de abundante vegetación y arbolado, y ofrecen tierras labraderas y fértiles que ostentan algún cultivo. Sus aguas son puras y dulces, y de un hermoso azul marino, debido á la notable hondura de su fondo; suministrándoselas en cuantiosa copia las frecuentes lluvias y los arroyos de las alturas circunvecinas que caen en él, algunos en vistosas cascadas. Desagua por su lado sudoeste á 9 km al NO. de Puerto Varas dando origen al río </a:t>
            </a:r>
            <a:r>
              <a:rPr lang="es-CO" i="1" dirty="0" err="1">
                <a:solidFill>
                  <a:schemeClr val="bg1"/>
                </a:solidFill>
              </a:rPr>
              <a:t>Maullín</a:t>
            </a:r>
            <a:r>
              <a:rPr lang="es-CO" i="1" dirty="0">
                <a:solidFill>
                  <a:schemeClr val="bg1"/>
                </a:solidFill>
              </a:rPr>
              <a:t>. </a:t>
            </a:r>
          </a:p>
          <a:p>
            <a:pPr algn="ctr"/>
            <a:r>
              <a:rPr lang="es-CO" i="1" dirty="0">
                <a:solidFill>
                  <a:schemeClr val="bg1"/>
                </a:solidFill>
              </a:rPr>
              <a:t>Uno de los destinos turísticos privilegiados de Chile son las ciudades de Frutillar y Puerto Varas, ubicadas cerca de Puerto Montt. También existen otros pueblitos como Puerto </a:t>
            </a:r>
            <a:r>
              <a:rPr lang="es-CO" i="1" dirty="0" err="1">
                <a:solidFill>
                  <a:schemeClr val="bg1"/>
                </a:solidFill>
              </a:rPr>
              <a:t>Octay</a:t>
            </a:r>
            <a:r>
              <a:rPr lang="es-CO" i="1" dirty="0">
                <a:solidFill>
                  <a:schemeClr val="bg1"/>
                </a:solidFill>
              </a:rPr>
              <a:t>, Llanquihue, Las Cascadas y Ensenada, todos estos lugares tienen en común una cosa: el maravilloso lago Llanquihue (salvo Puerto Montt, claro).</a:t>
            </a:r>
          </a:p>
        </p:txBody>
      </p:sp>
      <p:sp>
        <p:nvSpPr>
          <p:cNvPr id="3" name="CuadroTexto 2"/>
          <p:cNvSpPr txBox="1"/>
          <p:nvPr/>
        </p:nvSpPr>
        <p:spPr>
          <a:xfrm>
            <a:off x="5082540" y="5968156"/>
            <a:ext cx="2026920" cy="553998"/>
          </a:xfrm>
          <a:prstGeom prst="rect">
            <a:avLst/>
          </a:prstGeom>
          <a:noFill/>
        </p:spPr>
        <p:txBody>
          <a:bodyPr wrap="square" rtlCol="0">
            <a:spAutoFit/>
          </a:bodyPr>
          <a:lstStyle/>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Anhelos-Alfredo Gutiérrez</a:t>
            </a:r>
            <a:endParaRPr lang="es-CO" sz="1000" b="1" i="1" dirty="0">
              <a:solidFill>
                <a:schemeClr val="bg1"/>
              </a:solidFill>
            </a:endParaRPr>
          </a:p>
        </p:txBody>
      </p:sp>
      <p:pic>
        <p:nvPicPr>
          <p:cNvPr id="5" name="Alfredo_Gutierrez_-_Anhelos_original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73886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3113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6522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8329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9324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4030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1189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0100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2272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4263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5183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9542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1978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0855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3646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0870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3059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0117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3543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29434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8339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5371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5707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03250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5491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72819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0651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29404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11326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06001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76294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3625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45930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54869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07326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00984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68616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86212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55940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15375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65656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35634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1341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66170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41047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45372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31994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57269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91389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36954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37438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61641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98875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85127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53269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40754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03997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70706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86739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46007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13578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350005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68254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802926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85320" cy="6858000"/>
          </a:xfrm>
          <a:prstGeom prst="rect">
            <a:avLst/>
          </a:prstGeom>
        </p:spPr>
      </p:pic>
    </p:spTree>
    <p:extLst>
      <p:ext uri="{BB962C8B-B14F-4D97-AF65-F5344CB8AC3E}">
        <p14:creationId xmlns:p14="http://schemas.microsoft.com/office/powerpoint/2010/main" xmlns="" val="30915714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73560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515812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896742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11412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53709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814296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226854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2027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54840" cy="6858000"/>
          </a:xfrm>
          <a:prstGeom prst="rect">
            <a:avLst/>
          </a:prstGeom>
        </p:spPr>
      </p:pic>
    </p:spTree>
    <p:extLst>
      <p:ext uri="{BB962C8B-B14F-4D97-AF65-F5344CB8AC3E}">
        <p14:creationId xmlns:p14="http://schemas.microsoft.com/office/powerpoint/2010/main" xmlns="" val="144937701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363691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695574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435576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872733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036320" y="6217920"/>
            <a:ext cx="10469880" cy="39624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35325376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601173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461084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784421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057975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302701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933299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42</TotalTime>
  <Words>318</Words>
  <Application>Microsoft Office PowerPoint</Application>
  <PresentationFormat>Personalizado</PresentationFormat>
  <Paragraphs>7</Paragraphs>
  <Slides>86</Slides>
  <Notes>0</Notes>
  <HiddenSlides>0</HiddenSlides>
  <MMClips>1</MMClips>
  <ScaleCrop>false</ScaleCrop>
  <HeadingPairs>
    <vt:vector size="4" baseType="variant">
      <vt:variant>
        <vt:lpstr>Tema</vt:lpstr>
      </vt:variant>
      <vt:variant>
        <vt:i4>2</vt:i4>
      </vt:variant>
      <vt:variant>
        <vt:lpstr>Títulos de diapositiva</vt:lpstr>
      </vt:variant>
      <vt:variant>
        <vt:i4>86</vt:i4>
      </vt:variant>
    </vt:vector>
  </HeadingPairs>
  <TitlesOfParts>
    <vt:vector size="8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2016-11-17T23:37:53Z</dcterms:created>
  <dcterms:modified xsi:type="dcterms:W3CDTF">2016-11-22T23:49:12Z</dcterms:modified>
</cp:coreProperties>
</file>