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9" r:id="rId35"/>
    <p:sldId id="290" r:id="rId36"/>
    <p:sldId id="293" r:id="rId37"/>
    <p:sldId id="291" r:id="rId38"/>
    <p:sldId id="294" r:id="rId39"/>
    <p:sldId id="292" r:id="rId40"/>
    <p:sldId id="295" r:id="rId41"/>
    <p:sldId id="288"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8G2GgM14O3DNCCZ2L6FVQ==" hashData="VBkEUb9U1LuKqvsIESAoE5zDU0M="/>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38" autoAdjust="0"/>
    <p:restoredTop sz="94660"/>
  </p:normalViewPr>
  <p:slideViewPr>
    <p:cSldViewPr snapToGrid="0">
      <p:cViewPr varScale="1">
        <p:scale>
          <a:sx n="36" d="100"/>
          <a:sy n="36" d="100"/>
        </p:scale>
        <p:origin x="-84" y="-179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50882036-6079-4B57-8375-8EA0C558132C}" type="datetimeFigureOut">
              <a:rPr lang="es-CO" smtClean="0"/>
              <a:pPr/>
              <a:t>18/11/2016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5953BF1-4E9D-4270-A9CC-BC158297280B}" type="slidenum">
              <a:rPr lang="es-CO" smtClean="0"/>
              <a:pPr/>
              <a:t>‹Nº›</a:t>
            </a:fld>
            <a:endParaRPr lang="es-CO"/>
          </a:p>
        </p:txBody>
      </p:sp>
    </p:spTree>
    <p:extLst>
      <p:ext uri="{BB962C8B-B14F-4D97-AF65-F5344CB8AC3E}">
        <p14:creationId xmlns:p14="http://schemas.microsoft.com/office/powerpoint/2010/main" xmlns="" val="9719234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0882036-6079-4B57-8375-8EA0C558132C}" type="datetimeFigureOut">
              <a:rPr lang="es-CO" smtClean="0"/>
              <a:pPr/>
              <a:t>18/11/2016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5953BF1-4E9D-4270-A9CC-BC158297280B}" type="slidenum">
              <a:rPr lang="es-CO" smtClean="0"/>
              <a:pPr/>
              <a:t>‹Nº›</a:t>
            </a:fld>
            <a:endParaRPr lang="es-CO"/>
          </a:p>
        </p:txBody>
      </p:sp>
    </p:spTree>
    <p:extLst>
      <p:ext uri="{BB962C8B-B14F-4D97-AF65-F5344CB8AC3E}">
        <p14:creationId xmlns:p14="http://schemas.microsoft.com/office/powerpoint/2010/main" xmlns="" val="2497711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50882036-6079-4B57-8375-8EA0C558132C}" type="datetimeFigureOut">
              <a:rPr lang="es-CO" smtClean="0"/>
              <a:pPr/>
              <a:t>18/11/2016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5953BF1-4E9D-4270-A9CC-BC158297280B}" type="slidenum">
              <a:rPr lang="es-CO" smtClean="0"/>
              <a:pPr/>
              <a:t>‹Nº›</a:t>
            </a:fld>
            <a:endParaRPr lang="es-CO"/>
          </a:p>
        </p:txBody>
      </p:sp>
    </p:spTree>
    <p:extLst>
      <p:ext uri="{BB962C8B-B14F-4D97-AF65-F5344CB8AC3E}">
        <p14:creationId xmlns:p14="http://schemas.microsoft.com/office/powerpoint/2010/main" xmlns="" val="10369277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50882036-6079-4B57-8375-8EA0C558132C}" type="datetimeFigureOut">
              <a:rPr lang="es-CO" smtClean="0"/>
              <a:pPr/>
              <a:t>18/11/2016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5953BF1-4E9D-4270-A9CC-BC158297280B}" type="slidenum">
              <a:rPr lang="es-CO" smtClean="0"/>
              <a:pPr/>
              <a:t>‹Nº›</a:t>
            </a:fld>
            <a:endParaRPr lang="es-CO"/>
          </a:p>
        </p:txBody>
      </p:sp>
    </p:spTree>
    <p:extLst>
      <p:ext uri="{BB962C8B-B14F-4D97-AF65-F5344CB8AC3E}">
        <p14:creationId xmlns:p14="http://schemas.microsoft.com/office/powerpoint/2010/main" xmlns="" val="35146193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50882036-6079-4B57-8375-8EA0C558132C}" type="datetimeFigureOut">
              <a:rPr lang="es-CO" smtClean="0"/>
              <a:pPr/>
              <a:t>18/11/2016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F5953BF1-4E9D-4270-A9CC-BC158297280B}" type="slidenum">
              <a:rPr lang="es-CO" smtClean="0"/>
              <a:pPr/>
              <a:t>‹Nº›</a:t>
            </a:fld>
            <a:endParaRPr lang="es-CO"/>
          </a:p>
        </p:txBody>
      </p:sp>
    </p:spTree>
    <p:extLst>
      <p:ext uri="{BB962C8B-B14F-4D97-AF65-F5344CB8AC3E}">
        <p14:creationId xmlns:p14="http://schemas.microsoft.com/office/powerpoint/2010/main" xmlns="" val="16069949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50882036-6079-4B57-8375-8EA0C558132C}" type="datetimeFigureOut">
              <a:rPr lang="es-CO" smtClean="0"/>
              <a:pPr/>
              <a:t>18/11/2016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F5953BF1-4E9D-4270-A9CC-BC158297280B}" type="slidenum">
              <a:rPr lang="es-CO" smtClean="0"/>
              <a:pPr/>
              <a:t>‹Nº›</a:t>
            </a:fld>
            <a:endParaRPr lang="es-CO"/>
          </a:p>
        </p:txBody>
      </p:sp>
    </p:spTree>
    <p:extLst>
      <p:ext uri="{BB962C8B-B14F-4D97-AF65-F5344CB8AC3E}">
        <p14:creationId xmlns:p14="http://schemas.microsoft.com/office/powerpoint/2010/main" xmlns="" val="9919638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50882036-6079-4B57-8375-8EA0C558132C}" type="datetimeFigureOut">
              <a:rPr lang="es-CO" smtClean="0"/>
              <a:pPr/>
              <a:t>18/11/2016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F5953BF1-4E9D-4270-A9CC-BC158297280B}" type="slidenum">
              <a:rPr lang="es-CO" smtClean="0"/>
              <a:pPr/>
              <a:t>‹Nº›</a:t>
            </a:fld>
            <a:endParaRPr lang="es-CO"/>
          </a:p>
        </p:txBody>
      </p:sp>
    </p:spTree>
    <p:extLst>
      <p:ext uri="{BB962C8B-B14F-4D97-AF65-F5344CB8AC3E}">
        <p14:creationId xmlns:p14="http://schemas.microsoft.com/office/powerpoint/2010/main" xmlns="" val="24203566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50882036-6079-4B57-8375-8EA0C558132C}" type="datetimeFigureOut">
              <a:rPr lang="es-CO" smtClean="0"/>
              <a:pPr/>
              <a:t>18/11/2016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5953BF1-4E9D-4270-A9CC-BC158297280B}" type="slidenum">
              <a:rPr lang="es-CO" smtClean="0"/>
              <a:pPr/>
              <a:t>‹Nº›</a:t>
            </a:fld>
            <a:endParaRPr lang="es-CO"/>
          </a:p>
        </p:txBody>
      </p:sp>
    </p:spTree>
    <p:extLst>
      <p:ext uri="{BB962C8B-B14F-4D97-AF65-F5344CB8AC3E}">
        <p14:creationId xmlns:p14="http://schemas.microsoft.com/office/powerpoint/2010/main" xmlns="" val="19319061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50882036-6079-4B57-8375-8EA0C558132C}" type="datetimeFigureOut">
              <a:rPr lang="es-CO" smtClean="0"/>
              <a:pPr/>
              <a:t>18/11/2016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5953BF1-4E9D-4270-A9CC-BC158297280B}" type="slidenum">
              <a:rPr lang="es-CO" smtClean="0"/>
              <a:pPr/>
              <a:t>‹Nº›</a:t>
            </a:fld>
            <a:endParaRPr lang="es-CO"/>
          </a:p>
        </p:txBody>
      </p:sp>
    </p:spTree>
    <p:extLst>
      <p:ext uri="{BB962C8B-B14F-4D97-AF65-F5344CB8AC3E}">
        <p14:creationId xmlns:p14="http://schemas.microsoft.com/office/powerpoint/2010/main" xmlns="" val="21750311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0882036-6079-4B57-8375-8EA0C558132C}" type="datetimeFigureOut">
              <a:rPr lang="es-CO" smtClean="0"/>
              <a:pPr/>
              <a:t>18/11/2016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5953BF1-4E9D-4270-A9CC-BC158297280B}" type="slidenum">
              <a:rPr lang="es-CO" smtClean="0"/>
              <a:pPr/>
              <a:t>‹Nº›</a:t>
            </a:fld>
            <a:endParaRPr lang="es-CO"/>
          </a:p>
        </p:txBody>
      </p:sp>
    </p:spTree>
    <p:extLst>
      <p:ext uri="{BB962C8B-B14F-4D97-AF65-F5344CB8AC3E}">
        <p14:creationId xmlns:p14="http://schemas.microsoft.com/office/powerpoint/2010/main" xmlns="" val="2862904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50882036-6079-4B57-8375-8EA0C558132C}" type="datetimeFigureOut">
              <a:rPr lang="es-CO" smtClean="0"/>
              <a:pPr/>
              <a:t>18/11/2016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5953BF1-4E9D-4270-A9CC-BC158297280B}" type="slidenum">
              <a:rPr lang="es-CO" smtClean="0"/>
              <a:pPr/>
              <a:t>‹Nº›</a:t>
            </a:fld>
            <a:endParaRPr lang="es-CO"/>
          </a:p>
        </p:txBody>
      </p:sp>
    </p:spTree>
    <p:extLst>
      <p:ext uri="{BB962C8B-B14F-4D97-AF65-F5344CB8AC3E}">
        <p14:creationId xmlns:p14="http://schemas.microsoft.com/office/powerpoint/2010/main" xmlns="" val="12349362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4"/>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882036-6079-4B57-8375-8EA0C558132C}" type="datetimeFigureOut">
              <a:rPr lang="es-CO" smtClean="0"/>
              <a:pPr/>
              <a:t>18/11/2016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953BF1-4E9D-4270-A9CC-BC158297280B}" type="slidenum">
              <a:rPr lang="es-CO" smtClean="0"/>
              <a:pPr/>
              <a:t>‹Nº›</a:t>
            </a:fld>
            <a:endParaRPr lang="es-CO"/>
          </a:p>
        </p:txBody>
      </p:sp>
    </p:spTree>
    <p:extLst>
      <p:ext uri="{BB962C8B-B14F-4D97-AF65-F5344CB8AC3E}">
        <p14:creationId xmlns:p14="http://schemas.microsoft.com/office/powerpoint/2010/main" xmlns="" val="25509602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8" Type="http://schemas.openxmlformats.org/officeDocument/2006/relationships/image" Target="../media/image88.png"/><Relationship Id="rId13" Type="http://schemas.openxmlformats.org/officeDocument/2006/relationships/hyperlink" Target="https://vk.com/mispps" TargetMode="External"/><Relationship Id="rId3" Type="http://schemas.openxmlformats.org/officeDocument/2006/relationships/image" Target="../media/image85.png"/><Relationship Id="rId7" Type="http://schemas.openxmlformats.org/officeDocument/2006/relationships/hyperlink" Target="https://www.facebook.com/mispps" TargetMode="External"/><Relationship Id="rId12" Type="http://schemas.openxmlformats.org/officeDocument/2006/relationships/image" Target="../media/image9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7.png"/><Relationship Id="rId11" Type="http://schemas.openxmlformats.org/officeDocument/2006/relationships/hyperlink" Target="https://plus.google.com/+Mispps/" TargetMode="External"/><Relationship Id="rId5" Type="http://schemas.openxmlformats.org/officeDocument/2006/relationships/image" Target="../media/image86.png"/><Relationship Id="rId10" Type="http://schemas.openxmlformats.org/officeDocument/2006/relationships/image" Target="../media/image8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5" name="Rectángulo 4"/>
          <p:cNvSpPr/>
          <p:nvPr/>
        </p:nvSpPr>
        <p:spPr>
          <a:xfrm>
            <a:off x="2019300" y="889843"/>
            <a:ext cx="8153400" cy="5078313"/>
          </a:xfrm>
          <a:prstGeom prst="rect">
            <a:avLst/>
          </a:prstGeom>
        </p:spPr>
        <p:txBody>
          <a:bodyPr wrap="square">
            <a:spAutoFit/>
          </a:bodyPr>
          <a:lstStyle/>
          <a:p>
            <a:pPr algn="ctr"/>
            <a:r>
              <a:rPr lang="es-CO" b="1" i="1" dirty="0" smtClean="0"/>
              <a:t>El lago Llanquihue</a:t>
            </a:r>
            <a:r>
              <a:rPr lang="es-CO" i="1" dirty="0" smtClean="0"/>
              <a:t>, es el mayor de los lagos de Chile y está situado en el departamento á que da su nombre. Su mayor extensión es de este a oeste. entre el puerto del Volcán y el de </a:t>
            </a:r>
            <a:r>
              <a:rPr lang="es-CO" i="1" dirty="0" err="1" smtClean="0"/>
              <a:t>Philippi</a:t>
            </a:r>
            <a:r>
              <a:rPr lang="es-CO" i="1" dirty="0" smtClean="0"/>
              <a:t>, que mide 43 km; siendo la de Norte á Sur., entre el puerto de </a:t>
            </a:r>
            <a:r>
              <a:rPr lang="es-CO" i="1" dirty="0" err="1" smtClean="0"/>
              <a:t>Octay</a:t>
            </a:r>
            <a:r>
              <a:rPr lang="es-CO" i="1" dirty="0" smtClean="0"/>
              <a:t> y Puerto Varas, de 41 km. Baña por el oriente la base del volcán de Osorno al cual se ve resaltar majestuosamente en toda su altura desde casi todos los puntos de su superficie. Se rodea de costas desiguales por senos de moderada internación que forman puertos y caletas para embarcaciones menores, como los ya mencionados y los del Frutillar, de </a:t>
            </a:r>
            <a:r>
              <a:rPr lang="es-CO" i="1" dirty="0" err="1" smtClean="0"/>
              <a:t>Domeyko</a:t>
            </a:r>
            <a:r>
              <a:rPr lang="es-CO" i="1" dirty="0" smtClean="0"/>
              <a:t>, de Pérez Rosales, de Cox, de </a:t>
            </a:r>
            <a:r>
              <a:rPr lang="es-CO" i="1" dirty="0" err="1" smtClean="0"/>
              <a:t>Fonck</a:t>
            </a:r>
            <a:r>
              <a:rPr lang="es-CO" i="1" dirty="0" smtClean="0"/>
              <a:t>. Sus márgenes, de suaves colinas en general, se visten de abundante vegetación y arbolado, y ofrecen tierras labraderas y fértiles que ostentan algún cultivo. Sus aguas son puras y dulces, y de un hermoso azul marino, debido á la notable hondura de su fondo; suministrándoselas en cuantiosa copia las frecuentes lluvias y los arroyos de las alturas circunvecinas que caen en él, algunos en vistosas cascadas. Desagua por su lado sudoeste á 9 km al NO. de Puerto Varas dando origen al río </a:t>
            </a:r>
            <a:r>
              <a:rPr lang="es-CO" i="1" dirty="0" err="1" smtClean="0"/>
              <a:t>Maullín</a:t>
            </a:r>
            <a:r>
              <a:rPr lang="es-CO" i="1" dirty="0" smtClean="0"/>
              <a:t>. </a:t>
            </a:r>
          </a:p>
          <a:p>
            <a:pPr algn="ctr"/>
            <a:r>
              <a:rPr lang="es-CO" i="1" dirty="0" smtClean="0"/>
              <a:t>Uno de los destinos turísticos privilegiados de Chile son las ciudades de Frutillar y Puerto Varas, ubicadas cerca de Puerto Montt. También existen otros pueblitos como Puerto </a:t>
            </a:r>
            <a:r>
              <a:rPr lang="es-CO" i="1" dirty="0" err="1" smtClean="0"/>
              <a:t>Octay</a:t>
            </a:r>
            <a:r>
              <a:rPr lang="es-CO" i="1" dirty="0" smtClean="0"/>
              <a:t>, Llanquihue, Las Cascadas y Ensenada, todos estos lugares tienen en común una cosa: el maravilloso lago Llanquihue (salvo Puerto Montt, claro).</a:t>
            </a:r>
            <a:endParaRPr lang="es-CO" i="1" dirty="0"/>
          </a:p>
        </p:txBody>
      </p:sp>
      <p:sp>
        <p:nvSpPr>
          <p:cNvPr id="6" name="CuadroTexto 5"/>
          <p:cNvSpPr txBox="1"/>
          <p:nvPr/>
        </p:nvSpPr>
        <p:spPr>
          <a:xfrm>
            <a:off x="10172700" y="5859080"/>
            <a:ext cx="1493520" cy="553998"/>
          </a:xfrm>
          <a:prstGeom prst="rect">
            <a:avLst/>
          </a:prstGeom>
          <a:noFill/>
        </p:spPr>
        <p:txBody>
          <a:bodyPr wrap="square" rtlCol="0">
            <a:spAutoFit/>
          </a:bodyPr>
          <a:lstStyle/>
          <a:p>
            <a:pPr algn="ctr"/>
            <a:r>
              <a:rPr lang="es-CO" sz="1000" i="1" dirty="0" smtClean="0"/>
              <a:t>Creó: Jeremías</a:t>
            </a:r>
          </a:p>
          <a:p>
            <a:pPr algn="ctr"/>
            <a:r>
              <a:rPr lang="es-CO" sz="1000" i="1" dirty="0" smtClean="0"/>
              <a:t>Para: mis </a:t>
            </a:r>
            <a:r>
              <a:rPr lang="es-CO" sz="1000" i="1" dirty="0" err="1" smtClean="0"/>
              <a:t>pps</a:t>
            </a:r>
            <a:endParaRPr lang="es-CO" sz="1000" i="1" dirty="0" smtClean="0"/>
          </a:p>
          <a:p>
            <a:pPr algn="ctr"/>
            <a:r>
              <a:rPr lang="es-CO" sz="1000" i="1" dirty="0" smtClean="0"/>
              <a:t>Música: El Toro y la Luna</a:t>
            </a:r>
            <a:endParaRPr lang="es-CO" sz="1000" i="1" dirty="0"/>
          </a:p>
        </p:txBody>
      </p:sp>
      <p:pic>
        <p:nvPicPr>
          <p:cNvPr id="8" name="EL_TORO_Y_LA_LUN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461389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254229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653610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526725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21406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315048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547988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544114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184188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980499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162956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746669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931355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720294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698229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323590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254978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604657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307142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286738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41721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685235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165716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65185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140091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906034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976138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832481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002231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549442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797267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275173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356079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745759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03722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281822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77421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665311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403918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474642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188970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rot="236059">
            <a:off x="7640136" y="5526050"/>
            <a:ext cx="3135738" cy="692677"/>
          </a:xfrm>
          <a:prstGeom prst="cloud">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Nube 4"/>
          <p:cNvSpPr/>
          <p:nvPr/>
        </p:nvSpPr>
        <p:spPr>
          <a:xfrm>
            <a:off x="10229555" y="5620194"/>
            <a:ext cx="648611" cy="647700"/>
          </a:xfrm>
          <a:prstGeom prst="cloud">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429065258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434480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957435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03121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5832306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stretch>
            <a:fillRect/>
          </a:stretch>
        </p:blipFill>
        <p:spPr>
          <a:xfrm>
            <a:off x="0" y="0"/>
            <a:ext cx="12192000" cy="6858000"/>
          </a:xfrm>
          <a:prstGeom prst="rect">
            <a:avLst/>
          </a:prstGeom>
        </p:spPr>
      </p:pic>
      <p:sp>
        <p:nvSpPr>
          <p:cNvPr id="4" name="Nube 3"/>
          <p:cNvSpPr/>
          <p:nvPr/>
        </p:nvSpPr>
        <p:spPr>
          <a:xfrm>
            <a:off x="8260080" y="5897880"/>
            <a:ext cx="2484120" cy="243840"/>
          </a:xfrm>
          <a:prstGeom prst="cloud">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231707808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3581400" y="5212080"/>
            <a:ext cx="4556760" cy="472440"/>
          </a:xfrm>
          <a:prstGeom prst="clou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407850671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8194373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3863409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9200306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9739117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460256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0673925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0994023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9719021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1708728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8204149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7553434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4374625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2323843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1563367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048792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0819021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137387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4560892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9584201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8219246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147881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053463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0036407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5577320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751320"/>
          </a:xfrm>
          <a:prstGeom prst="rect">
            <a:avLst/>
          </a:prstGeom>
        </p:spPr>
      </p:pic>
    </p:spTree>
    <p:extLst>
      <p:ext uri="{BB962C8B-B14F-4D97-AF65-F5344CB8AC3E}">
        <p14:creationId xmlns:p14="http://schemas.microsoft.com/office/powerpoint/2010/main" xmlns="" val="281672576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206985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613192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3388739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8259933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4301845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654171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4347720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2308626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5"/>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81</TotalTime>
  <Words>321</Words>
  <Application>Microsoft Office PowerPoint</Application>
  <PresentationFormat>Personalizado</PresentationFormat>
  <Paragraphs>7</Paragraphs>
  <Slides>82</Slides>
  <Notes>0</Notes>
  <HiddenSlides>0</HiddenSlides>
  <MMClips>1</MMClips>
  <ScaleCrop>false</ScaleCrop>
  <HeadingPairs>
    <vt:vector size="4" baseType="variant">
      <vt:variant>
        <vt:lpstr>Tema</vt:lpstr>
      </vt:variant>
      <vt:variant>
        <vt:i4>2</vt:i4>
      </vt:variant>
      <vt:variant>
        <vt:lpstr>Títulos de diapositiva</vt:lpstr>
      </vt:variant>
      <vt:variant>
        <vt:i4>82</vt:i4>
      </vt:variant>
    </vt:vector>
  </HeadingPairs>
  <TitlesOfParts>
    <vt:vector size="8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13</cp:revision>
  <dcterms:created xsi:type="dcterms:W3CDTF">2016-11-17T21:39:35Z</dcterms:created>
  <dcterms:modified xsi:type="dcterms:W3CDTF">2016-11-18T01:53:55Z</dcterms:modified>
</cp:coreProperties>
</file>