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44" r:id="rId3"/>
    <p:sldId id="258" r:id="rId4"/>
    <p:sldId id="324" r:id="rId5"/>
    <p:sldId id="259" r:id="rId6"/>
    <p:sldId id="260" r:id="rId7"/>
    <p:sldId id="261" r:id="rId8"/>
    <p:sldId id="337" r:id="rId9"/>
    <p:sldId id="262" r:id="rId10"/>
    <p:sldId id="263" r:id="rId11"/>
    <p:sldId id="264" r:id="rId12"/>
    <p:sldId id="265" r:id="rId13"/>
    <p:sldId id="268" r:id="rId14"/>
    <p:sldId id="266" r:id="rId15"/>
    <p:sldId id="269" r:id="rId16"/>
    <p:sldId id="267"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4" r:id="rId38"/>
    <p:sldId id="296" r:id="rId39"/>
    <p:sldId id="298" r:id="rId40"/>
    <p:sldId id="295" r:id="rId41"/>
    <p:sldId id="297" r:id="rId42"/>
    <p:sldId id="299" r:id="rId43"/>
    <p:sldId id="300" r:id="rId44"/>
    <p:sldId id="301" r:id="rId45"/>
    <p:sldId id="302" r:id="rId46"/>
    <p:sldId id="303" r:id="rId47"/>
    <p:sldId id="304" r:id="rId48"/>
    <p:sldId id="307" r:id="rId49"/>
    <p:sldId id="306" r:id="rId50"/>
    <p:sldId id="305" r:id="rId51"/>
    <p:sldId id="314" r:id="rId52"/>
    <p:sldId id="308" r:id="rId53"/>
    <p:sldId id="312" r:id="rId54"/>
    <p:sldId id="309" r:id="rId55"/>
    <p:sldId id="313" r:id="rId56"/>
    <p:sldId id="310" r:id="rId57"/>
    <p:sldId id="311" r:id="rId58"/>
    <p:sldId id="323" r:id="rId59"/>
    <p:sldId id="316" r:id="rId60"/>
    <p:sldId id="317" r:id="rId61"/>
    <p:sldId id="315" r:id="rId62"/>
    <p:sldId id="318" r:id="rId63"/>
    <p:sldId id="319" r:id="rId64"/>
    <p:sldId id="320" r:id="rId65"/>
    <p:sldId id="321" r:id="rId66"/>
    <p:sldId id="322" r:id="rId67"/>
    <p:sldId id="325" r:id="rId68"/>
    <p:sldId id="327" r:id="rId69"/>
    <p:sldId id="328" r:id="rId70"/>
    <p:sldId id="326" r:id="rId71"/>
    <p:sldId id="329" r:id="rId72"/>
    <p:sldId id="330" r:id="rId73"/>
    <p:sldId id="331" r:id="rId74"/>
    <p:sldId id="332" r:id="rId75"/>
    <p:sldId id="334" r:id="rId76"/>
    <p:sldId id="335" r:id="rId77"/>
    <p:sldId id="336" r:id="rId78"/>
    <p:sldId id="333" r:id="rId79"/>
    <p:sldId id="339" r:id="rId80"/>
    <p:sldId id="341" r:id="rId81"/>
    <p:sldId id="340" r:id="rId82"/>
    <p:sldId id="342" r:id="rId83"/>
    <p:sldId id="338" r:id="rId84"/>
    <p:sldId id="343" r:id="rId85"/>
    <p:sldId id="345" r:id="rId86"/>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83" autoAdjust="0"/>
    <p:restoredTop sz="94660"/>
  </p:normalViewPr>
  <p:slideViewPr>
    <p:cSldViewPr snapToGrid="0">
      <p:cViewPr varScale="1">
        <p:scale>
          <a:sx n="35" d="100"/>
          <a:sy n="35" d="100"/>
        </p:scale>
        <p:origin x="-78" y="-167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tableStyles" Target="tableStyles.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56D16A49-F2F0-4BFE-B25D-11395792F574}" type="datetimeFigureOut">
              <a:rPr lang="es-CO" smtClean="0"/>
              <a:pPr/>
              <a:t>18/05/2017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325EA6E-87B7-43B3-874E-02AB2EA2B35C}" type="slidenum">
              <a:rPr lang="es-CO" smtClean="0"/>
              <a:pPr/>
              <a:t>‹Nº›</a:t>
            </a:fld>
            <a:endParaRPr lang="es-CO"/>
          </a:p>
        </p:txBody>
      </p:sp>
    </p:spTree>
    <p:extLst>
      <p:ext uri="{BB962C8B-B14F-4D97-AF65-F5344CB8AC3E}">
        <p14:creationId xmlns:p14="http://schemas.microsoft.com/office/powerpoint/2010/main" xmlns="" val="9799010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56D16A49-F2F0-4BFE-B25D-11395792F574}" type="datetimeFigureOut">
              <a:rPr lang="es-CO" smtClean="0"/>
              <a:pPr/>
              <a:t>18/05/2017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325EA6E-87B7-43B3-874E-02AB2EA2B35C}" type="slidenum">
              <a:rPr lang="es-CO" smtClean="0"/>
              <a:pPr/>
              <a:t>‹Nº›</a:t>
            </a:fld>
            <a:endParaRPr lang="es-CO"/>
          </a:p>
        </p:txBody>
      </p:sp>
    </p:spTree>
    <p:extLst>
      <p:ext uri="{BB962C8B-B14F-4D97-AF65-F5344CB8AC3E}">
        <p14:creationId xmlns:p14="http://schemas.microsoft.com/office/powerpoint/2010/main" xmlns="" val="41238885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56D16A49-F2F0-4BFE-B25D-11395792F574}" type="datetimeFigureOut">
              <a:rPr lang="es-CO" smtClean="0"/>
              <a:pPr/>
              <a:t>18/05/2017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325EA6E-87B7-43B3-874E-02AB2EA2B35C}" type="slidenum">
              <a:rPr lang="es-CO" smtClean="0"/>
              <a:pPr/>
              <a:t>‹Nº›</a:t>
            </a:fld>
            <a:endParaRPr lang="es-CO"/>
          </a:p>
        </p:txBody>
      </p:sp>
    </p:spTree>
    <p:extLst>
      <p:ext uri="{BB962C8B-B14F-4D97-AF65-F5344CB8AC3E}">
        <p14:creationId xmlns:p14="http://schemas.microsoft.com/office/powerpoint/2010/main" xmlns="" val="42439789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56D16A49-F2F0-4BFE-B25D-11395792F574}" type="datetimeFigureOut">
              <a:rPr lang="es-CO" smtClean="0"/>
              <a:pPr/>
              <a:t>18/05/2017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325EA6E-87B7-43B3-874E-02AB2EA2B35C}" type="slidenum">
              <a:rPr lang="es-CO" smtClean="0"/>
              <a:pPr/>
              <a:t>‹Nº›</a:t>
            </a:fld>
            <a:endParaRPr lang="es-CO"/>
          </a:p>
        </p:txBody>
      </p:sp>
    </p:spTree>
    <p:extLst>
      <p:ext uri="{BB962C8B-B14F-4D97-AF65-F5344CB8AC3E}">
        <p14:creationId xmlns:p14="http://schemas.microsoft.com/office/powerpoint/2010/main" xmlns="" val="13245450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56D16A49-F2F0-4BFE-B25D-11395792F574}" type="datetimeFigureOut">
              <a:rPr lang="es-CO" smtClean="0"/>
              <a:pPr/>
              <a:t>18/05/2017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E325EA6E-87B7-43B3-874E-02AB2EA2B35C}" type="slidenum">
              <a:rPr lang="es-CO" smtClean="0"/>
              <a:pPr/>
              <a:t>‹Nº›</a:t>
            </a:fld>
            <a:endParaRPr lang="es-CO"/>
          </a:p>
        </p:txBody>
      </p:sp>
    </p:spTree>
    <p:extLst>
      <p:ext uri="{BB962C8B-B14F-4D97-AF65-F5344CB8AC3E}">
        <p14:creationId xmlns:p14="http://schemas.microsoft.com/office/powerpoint/2010/main" xmlns="" val="10375424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56D16A49-F2F0-4BFE-B25D-11395792F574}" type="datetimeFigureOut">
              <a:rPr lang="es-CO" smtClean="0"/>
              <a:pPr/>
              <a:t>18/05/2017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E325EA6E-87B7-43B3-874E-02AB2EA2B35C}" type="slidenum">
              <a:rPr lang="es-CO" smtClean="0"/>
              <a:pPr/>
              <a:t>‹Nº›</a:t>
            </a:fld>
            <a:endParaRPr lang="es-CO"/>
          </a:p>
        </p:txBody>
      </p:sp>
    </p:spTree>
    <p:extLst>
      <p:ext uri="{BB962C8B-B14F-4D97-AF65-F5344CB8AC3E}">
        <p14:creationId xmlns:p14="http://schemas.microsoft.com/office/powerpoint/2010/main" xmlns="" val="16072760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56D16A49-F2F0-4BFE-B25D-11395792F574}" type="datetimeFigureOut">
              <a:rPr lang="es-CO" smtClean="0"/>
              <a:pPr/>
              <a:t>18/05/2017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E325EA6E-87B7-43B3-874E-02AB2EA2B35C}" type="slidenum">
              <a:rPr lang="es-CO" smtClean="0"/>
              <a:pPr/>
              <a:t>‹Nº›</a:t>
            </a:fld>
            <a:endParaRPr lang="es-CO"/>
          </a:p>
        </p:txBody>
      </p:sp>
    </p:spTree>
    <p:extLst>
      <p:ext uri="{BB962C8B-B14F-4D97-AF65-F5344CB8AC3E}">
        <p14:creationId xmlns:p14="http://schemas.microsoft.com/office/powerpoint/2010/main" xmlns="" val="28421372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56D16A49-F2F0-4BFE-B25D-11395792F574}" type="datetimeFigureOut">
              <a:rPr lang="es-CO" smtClean="0"/>
              <a:pPr/>
              <a:t>18/05/2017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325EA6E-87B7-43B3-874E-02AB2EA2B35C}" type="slidenum">
              <a:rPr lang="es-CO" smtClean="0"/>
              <a:pPr/>
              <a:t>‹Nº›</a:t>
            </a:fld>
            <a:endParaRPr lang="es-CO"/>
          </a:p>
        </p:txBody>
      </p:sp>
    </p:spTree>
    <p:extLst>
      <p:ext uri="{BB962C8B-B14F-4D97-AF65-F5344CB8AC3E}">
        <p14:creationId xmlns:p14="http://schemas.microsoft.com/office/powerpoint/2010/main" xmlns="" val="41682037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56D16A49-F2F0-4BFE-B25D-11395792F574}" type="datetimeFigureOut">
              <a:rPr lang="es-CO" smtClean="0"/>
              <a:pPr/>
              <a:t>18/05/2017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325EA6E-87B7-43B3-874E-02AB2EA2B35C}" type="slidenum">
              <a:rPr lang="es-CO" smtClean="0"/>
              <a:pPr/>
              <a:t>‹Nº›</a:t>
            </a:fld>
            <a:endParaRPr lang="es-CO"/>
          </a:p>
        </p:txBody>
      </p:sp>
    </p:spTree>
    <p:extLst>
      <p:ext uri="{BB962C8B-B14F-4D97-AF65-F5344CB8AC3E}">
        <p14:creationId xmlns:p14="http://schemas.microsoft.com/office/powerpoint/2010/main" xmlns="" val="23522036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56D16A49-F2F0-4BFE-B25D-11395792F574}" type="datetimeFigureOut">
              <a:rPr lang="es-CO" smtClean="0"/>
              <a:pPr/>
              <a:t>18/05/2017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325EA6E-87B7-43B3-874E-02AB2EA2B35C}" type="slidenum">
              <a:rPr lang="es-CO" smtClean="0"/>
              <a:pPr/>
              <a:t>‹Nº›</a:t>
            </a:fld>
            <a:endParaRPr lang="es-CO"/>
          </a:p>
        </p:txBody>
      </p:sp>
    </p:spTree>
    <p:extLst>
      <p:ext uri="{BB962C8B-B14F-4D97-AF65-F5344CB8AC3E}">
        <p14:creationId xmlns:p14="http://schemas.microsoft.com/office/powerpoint/2010/main" xmlns="" val="2901983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56D16A49-F2F0-4BFE-B25D-11395792F574}" type="datetimeFigureOut">
              <a:rPr lang="es-CO" smtClean="0"/>
              <a:pPr/>
              <a:t>18/05/2017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325EA6E-87B7-43B3-874E-02AB2EA2B35C}" type="slidenum">
              <a:rPr lang="es-CO" smtClean="0"/>
              <a:pPr/>
              <a:t>‹Nº›</a:t>
            </a:fld>
            <a:endParaRPr lang="es-CO"/>
          </a:p>
        </p:txBody>
      </p:sp>
    </p:spTree>
    <p:extLst>
      <p:ext uri="{BB962C8B-B14F-4D97-AF65-F5344CB8AC3E}">
        <p14:creationId xmlns:p14="http://schemas.microsoft.com/office/powerpoint/2010/main" xmlns="" val="42764315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4"/>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D16A49-F2F0-4BFE-B25D-11395792F574}" type="datetimeFigureOut">
              <a:rPr lang="es-CO" smtClean="0"/>
              <a:pPr/>
              <a:t>18/05/2017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25EA6E-87B7-43B3-874E-02AB2EA2B35C}" type="slidenum">
              <a:rPr lang="es-CO" smtClean="0"/>
              <a:pPr/>
              <a:t>‹Nº›</a:t>
            </a:fld>
            <a:endParaRPr lang="es-CO"/>
          </a:p>
        </p:txBody>
      </p:sp>
    </p:spTree>
    <p:extLst>
      <p:ext uri="{BB962C8B-B14F-4D97-AF65-F5344CB8AC3E}">
        <p14:creationId xmlns:p14="http://schemas.microsoft.com/office/powerpoint/2010/main" xmlns="" val="36070594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7.xml"/><Relationship Id="rId1" Type="http://schemas.openxmlformats.org/officeDocument/2006/relationships/audio" Target="../media/media1.wav"/><Relationship Id="rId6" Type="http://schemas.openxmlformats.org/officeDocument/2006/relationships/image" Target="../media/image3.png"/><Relationship Id="rId5" Type="http://schemas.microsoft.com/office/2007/relationships/media" Target="../media/media1.wav"/><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8" Type="http://schemas.openxmlformats.org/officeDocument/2006/relationships/image" Target="../media/image86.png"/><Relationship Id="rId13" Type="http://schemas.openxmlformats.org/officeDocument/2006/relationships/hyperlink" Target="https://vk.com/mispps" TargetMode="External"/><Relationship Id="rId3" Type="http://schemas.openxmlformats.org/officeDocument/2006/relationships/image" Target="../media/image83.png"/><Relationship Id="rId7" Type="http://schemas.openxmlformats.org/officeDocument/2006/relationships/hyperlink" Target="https://www.facebook.com/mispps" TargetMode="External"/><Relationship Id="rId12" Type="http://schemas.openxmlformats.org/officeDocument/2006/relationships/image" Target="../media/image8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5.png"/><Relationship Id="rId11" Type="http://schemas.openxmlformats.org/officeDocument/2006/relationships/hyperlink" Target="https://plus.google.com/+Mispps/" TargetMode="External"/><Relationship Id="rId5" Type="http://schemas.openxmlformats.org/officeDocument/2006/relationships/image" Target="../media/image84.png"/><Relationship Id="rId10" Type="http://schemas.openxmlformats.org/officeDocument/2006/relationships/image" Target="../media/image8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385012" y="-595"/>
            <a:ext cx="11443734" cy="6873011"/>
          </a:xfrm>
          <a:prstGeom prst="rect">
            <a:avLst/>
          </a:prstGeom>
        </p:spPr>
      </p:pic>
      <p:sp>
        <p:nvSpPr>
          <p:cNvPr id="3" name="Rectángulo 2"/>
          <p:cNvSpPr/>
          <p:nvPr/>
        </p:nvSpPr>
        <p:spPr>
          <a:xfrm>
            <a:off x="-9937" y="385008"/>
            <a:ext cx="394949" cy="6117103"/>
          </a:xfrm>
          <a:prstGeom prst="rect">
            <a:avLst/>
          </a:prstGeom>
          <a:blipFill>
            <a:blip r:embed="rId4"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Rectángulo 3"/>
          <p:cNvSpPr/>
          <p:nvPr/>
        </p:nvSpPr>
        <p:spPr>
          <a:xfrm>
            <a:off x="11810990" y="362714"/>
            <a:ext cx="381006" cy="6139397"/>
          </a:xfrm>
          <a:prstGeom prst="rect">
            <a:avLst/>
          </a:prstGeom>
          <a:blipFill>
            <a:blip r:embed="rId4"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5" name="Triángulo rectángulo 4"/>
          <p:cNvSpPr/>
          <p:nvPr/>
        </p:nvSpPr>
        <p:spPr>
          <a:xfrm flipH="1">
            <a:off x="-1" y="-3"/>
            <a:ext cx="385012" cy="385008"/>
          </a:xfrm>
          <a:prstGeom prst="rtTriangle">
            <a:avLst/>
          </a:prstGeom>
          <a:blipFill>
            <a:blip r:embed="rId4"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7" name="Rectángulo 6"/>
          <p:cNvSpPr/>
          <p:nvPr/>
        </p:nvSpPr>
        <p:spPr>
          <a:xfrm>
            <a:off x="371263" y="0"/>
            <a:ext cx="398760" cy="253703"/>
          </a:xfrm>
          <a:prstGeom prst="rect">
            <a:avLst/>
          </a:prstGeom>
          <a:blipFill>
            <a:blip r:embed="rId4"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8" name="Triángulo rectángulo 7"/>
          <p:cNvSpPr/>
          <p:nvPr/>
        </p:nvSpPr>
        <p:spPr>
          <a:xfrm rot="10800000">
            <a:off x="0" y="6502400"/>
            <a:ext cx="385012" cy="355598"/>
          </a:xfrm>
          <a:prstGeom prst="rtTriangle">
            <a:avLst/>
          </a:prstGeom>
          <a:blipFill>
            <a:blip r:embed="rId4"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9" name="Rectángulo 8"/>
          <p:cNvSpPr/>
          <p:nvPr/>
        </p:nvSpPr>
        <p:spPr>
          <a:xfrm>
            <a:off x="385011" y="6622238"/>
            <a:ext cx="398760" cy="253703"/>
          </a:xfrm>
          <a:prstGeom prst="rect">
            <a:avLst/>
          </a:prstGeom>
          <a:blipFill>
            <a:blip r:embed="rId4"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0" name="Triángulo rectángulo 9"/>
          <p:cNvSpPr/>
          <p:nvPr/>
        </p:nvSpPr>
        <p:spPr>
          <a:xfrm rot="5400000" flipH="1">
            <a:off x="11808988" y="1705"/>
            <a:ext cx="385014" cy="381010"/>
          </a:xfrm>
          <a:prstGeom prst="rtTriangle">
            <a:avLst/>
          </a:prstGeom>
          <a:blipFill>
            <a:blip r:embed="rId4"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1" name="Rectángulo 10"/>
          <p:cNvSpPr/>
          <p:nvPr/>
        </p:nvSpPr>
        <p:spPr>
          <a:xfrm>
            <a:off x="11429986" y="-17989"/>
            <a:ext cx="398760" cy="253703"/>
          </a:xfrm>
          <a:prstGeom prst="rect">
            <a:avLst/>
          </a:prstGeom>
          <a:blipFill>
            <a:blip r:embed="rId4"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2" name="Triángulo rectángulo 11"/>
          <p:cNvSpPr/>
          <p:nvPr/>
        </p:nvSpPr>
        <p:spPr>
          <a:xfrm rot="16200000" flipH="1" flipV="1">
            <a:off x="11817787" y="6495319"/>
            <a:ext cx="355589" cy="369181"/>
          </a:xfrm>
          <a:prstGeom prst="rtTriangle">
            <a:avLst/>
          </a:prstGeom>
          <a:blipFill>
            <a:blip r:embed="rId4"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3" name="Rectángulo 12"/>
          <p:cNvSpPr/>
          <p:nvPr/>
        </p:nvSpPr>
        <p:spPr>
          <a:xfrm>
            <a:off x="11429986" y="6611419"/>
            <a:ext cx="398760" cy="253703"/>
          </a:xfrm>
          <a:prstGeom prst="rect">
            <a:avLst/>
          </a:prstGeom>
          <a:blipFill>
            <a:blip r:embed="rId4"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4" name="Rectángulo 13"/>
          <p:cNvSpPr/>
          <p:nvPr/>
        </p:nvSpPr>
        <p:spPr>
          <a:xfrm>
            <a:off x="2373078" y="481255"/>
            <a:ext cx="7467602" cy="5909310"/>
          </a:xfrm>
          <a:prstGeom prst="rect">
            <a:avLst/>
          </a:prstGeom>
        </p:spPr>
        <p:txBody>
          <a:bodyPr wrap="square">
            <a:spAutoFit/>
          </a:bodyPr>
          <a:lstStyle/>
          <a:p>
            <a:pPr algn="ctr"/>
            <a:r>
              <a:rPr lang="es-CO" i="1" dirty="0"/>
              <a:t>Hangzhou, China, es uno de los lugares más espectaculares del país asiático, una ciudad imprescindible que puede descubrirle paisajes encantadores y templos de nombres sugerentes que armonizan sus edificios con la naturaleza.</a:t>
            </a:r>
          </a:p>
          <a:p>
            <a:pPr algn="ctr"/>
            <a:r>
              <a:rPr lang="es-CO" i="1" dirty="0" smtClean="0"/>
              <a:t>El </a:t>
            </a:r>
            <a:r>
              <a:rPr lang="es-CO" i="1" dirty="0"/>
              <a:t>lugar más turístico de Hangzhou es el Lago del Oeste. Aunque en todo el país existen hasta 36 lagos con este nombre, el de Hangzhou es el más conocido de todos ellos debido a su belleza. Se trata de una auténtica maravilla del paisajismo tradicional chino, que alberga en sus orillas jardines y templos hechos para el disfrute de los sentidos. Su condición de Patrimonio de la Humanidad, es la prueba de la incomparable lindeza del lugar.</a:t>
            </a:r>
          </a:p>
          <a:p>
            <a:pPr algn="ctr"/>
            <a:r>
              <a:rPr lang="es-CO" i="1" dirty="0" smtClean="0"/>
              <a:t>Uno </a:t>
            </a:r>
            <a:r>
              <a:rPr lang="es-CO" i="1" dirty="0"/>
              <a:t>de los jardines más conocidos del lago del Oeste de Hangzhou es el Puerto de las flores. En este recinto no solo encontrará las aromáticas flores que dan su nombre a este rincón; es también uno de los mejores miradores del lago, en el que se pueden apreciar los nenúfares bailando sobre las tranquilas aguas del lago, y las juguetonas carpas nadando bajo la superficie, dejando que se adivinen sus siluetas.</a:t>
            </a:r>
          </a:p>
          <a:p>
            <a:pPr algn="ctr"/>
            <a:r>
              <a:rPr lang="es-CO" i="1" dirty="0" smtClean="0"/>
              <a:t>En </a:t>
            </a:r>
            <a:r>
              <a:rPr lang="es-CO" i="1" dirty="0"/>
              <a:t>el lago de Hangzhou, China, también se encuentran cuatro islas, pero solo una de ellas es natural. Se trata de la Isla de la Colina Solitaria, un parquecito al que se puede acceder a través de un dique y desde donde se disfrutan de unas vistas increíbles de todo el lago</a:t>
            </a:r>
            <a:r>
              <a:rPr lang="es-CO" i="1" dirty="0" smtClean="0"/>
              <a:t>.</a:t>
            </a:r>
          </a:p>
          <a:p>
            <a:pPr algn="ctr"/>
            <a:r>
              <a:rPr lang="es-CO" sz="1200" b="1" i="1" dirty="0" smtClean="0"/>
              <a:t>Creó: Jeremías </a:t>
            </a:r>
          </a:p>
          <a:p>
            <a:pPr algn="ctr"/>
            <a:r>
              <a:rPr lang="es-CO" sz="1200" b="1" i="1" dirty="0" smtClean="0"/>
              <a:t>Para: mis </a:t>
            </a:r>
            <a:r>
              <a:rPr lang="es-CO" sz="1200" b="1" i="1" dirty="0" err="1" smtClean="0"/>
              <a:t>pps</a:t>
            </a:r>
            <a:r>
              <a:rPr lang="es-CO" sz="1200" b="1" i="1" dirty="0" smtClean="0"/>
              <a:t> </a:t>
            </a:r>
          </a:p>
          <a:p>
            <a:pPr algn="ctr"/>
            <a:r>
              <a:rPr lang="es-CO" sz="1200" b="1" i="1" dirty="0" smtClean="0"/>
              <a:t>Música: Música instrumental China </a:t>
            </a:r>
            <a:endParaRPr lang="es-CO" sz="1200" b="1" i="1" dirty="0"/>
          </a:p>
        </p:txBody>
      </p:sp>
      <p:pic>
        <p:nvPicPr>
          <p:cNvPr id="15" name="M_sica_instrumental_china_">
            <a:hlinkClick r:id="" action="ppaction://media"/>
          </p:cNvPr>
          <p:cNvPicPr>
            <a:picLocks noChangeAspect="1"/>
          </p:cNvPicPr>
          <p:nvPr>
            <a:audioFile r:link="rId1"/>
            <p:extLst>
              <p:ext uri="{DAA4B4D4-6D71-4841-9C94-3DE7FCFB9230}">
                <p14:media xmlns:p14="http://schemas.microsoft.com/office/powerpoint/2010/main" xmlns="" r:embed="rId5"/>
              </p:ext>
            </p:extLst>
          </p:nvPr>
        </p:nvPicPr>
        <p:blipFill>
          <a:blip r:embed="rId6"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2965963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1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76452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892000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402487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057422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993380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09538" y="0"/>
            <a:ext cx="12082462" cy="6858000"/>
          </a:xfrm>
          <a:prstGeom prst="rect">
            <a:avLst/>
          </a:prstGeom>
        </p:spPr>
      </p:pic>
    </p:spTree>
    <p:extLst>
      <p:ext uri="{BB962C8B-B14F-4D97-AF65-F5344CB8AC3E}">
        <p14:creationId xmlns:p14="http://schemas.microsoft.com/office/powerpoint/2010/main" xmlns="" val="6848840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517356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273962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636392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xmlns="" val="15966502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249818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712506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226679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324964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773440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402887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282422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442755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529549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1624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354449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413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787493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87839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732482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05658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35185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313282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375386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416396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16387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619586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706198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550855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417636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39258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5963016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5619552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081582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0200074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37220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5814150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4400770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7445226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9985737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2606186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2349801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04776" y="0"/>
            <a:ext cx="12296775" cy="6858000"/>
          </a:xfrm>
          <a:prstGeom prst="rect">
            <a:avLst/>
          </a:prstGeom>
        </p:spPr>
      </p:pic>
    </p:spTree>
    <p:extLst>
      <p:ext uri="{BB962C8B-B14F-4D97-AF65-F5344CB8AC3E}">
        <p14:creationId xmlns:p14="http://schemas.microsoft.com/office/powerpoint/2010/main" xmlns="" val="217061175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8388548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9934905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241320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8739168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5696410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4233506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2106922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7206251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8464323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3128740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1987446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044363" cy="6858000"/>
          </a:xfrm>
          <a:prstGeom prst="rect">
            <a:avLst/>
          </a:prstGeom>
        </p:spPr>
      </p:pic>
    </p:spTree>
    <p:extLst>
      <p:ext uri="{BB962C8B-B14F-4D97-AF65-F5344CB8AC3E}">
        <p14:creationId xmlns:p14="http://schemas.microsoft.com/office/powerpoint/2010/main" xmlns="" val="84026430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0039915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3608129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0196691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9030491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04776" y="0"/>
            <a:ext cx="12296775" cy="6858000"/>
          </a:xfrm>
          <a:prstGeom prst="rect">
            <a:avLst/>
          </a:prstGeom>
        </p:spPr>
      </p:pic>
    </p:spTree>
    <p:extLst>
      <p:ext uri="{BB962C8B-B14F-4D97-AF65-F5344CB8AC3E}">
        <p14:creationId xmlns:p14="http://schemas.microsoft.com/office/powerpoint/2010/main" xmlns="" val="144073531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4256550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3458790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7763639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8861103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7833592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3735328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7133240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0070259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4109521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8586344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1600324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4074559"/>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01369050"/>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45403409"/>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217842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41575958"/>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54321121"/>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5"/>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166</TotalTime>
  <Words>285</Words>
  <Application>Microsoft Office PowerPoint</Application>
  <PresentationFormat>Personalizado</PresentationFormat>
  <Paragraphs>9</Paragraphs>
  <Slides>84</Slides>
  <Notes>0</Notes>
  <HiddenSlides>0</HiddenSlides>
  <MMClips>1</MMClips>
  <ScaleCrop>false</ScaleCrop>
  <HeadingPairs>
    <vt:vector size="4" baseType="variant">
      <vt:variant>
        <vt:lpstr>Tema</vt:lpstr>
      </vt:variant>
      <vt:variant>
        <vt:i4>2</vt:i4>
      </vt:variant>
      <vt:variant>
        <vt:lpstr>Títulos de diapositiva</vt:lpstr>
      </vt:variant>
      <vt:variant>
        <vt:i4>84</vt:i4>
      </vt:variant>
    </vt:vector>
  </HeadingPairs>
  <TitlesOfParts>
    <vt:vector size="86"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13</cp:revision>
  <dcterms:created xsi:type="dcterms:W3CDTF">2017-05-14T23:07:47Z</dcterms:created>
  <dcterms:modified xsi:type="dcterms:W3CDTF">2017-05-18T20:50:08Z</dcterms:modified>
</cp:coreProperties>
</file>