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74" r:id="rId3"/>
    <p:sldId id="256" r:id="rId4"/>
    <p:sldId id="276" r:id="rId5"/>
    <p:sldId id="262" r:id="rId6"/>
    <p:sldId id="267" r:id="rId7"/>
    <p:sldId id="325" r:id="rId8"/>
    <p:sldId id="329" r:id="rId9"/>
    <p:sldId id="315" r:id="rId10"/>
    <p:sldId id="317" r:id="rId11"/>
    <p:sldId id="275" r:id="rId12"/>
    <p:sldId id="296" r:id="rId13"/>
    <p:sldId id="330" r:id="rId14"/>
    <p:sldId id="331" r:id="rId15"/>
  </p:sldIdLst>
  <p:sldSz cx="9721850" cy="64801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CK7Ul6uXoVIFkQehXinTw==" hashData="Bl8bIvED0Y8mCqdEEdN4Q0Y3f2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396" y="-270"/>
      </p:cViewPr>
      <p:guideLst>
        <p:guide orient="horz" pos="2041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E3EFF8-7E5A-44D1-86B4-4A39F1397731}" type="datetimeFigureOut">
              <a:rPr lang="es-ES" smtClean="0"/>
              <a:t>21/04/2017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1D82B-444D-4ABB-A7D3-D86B04CBE1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1084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1D82B-444D-4ABB-A7D3-D86B04CBE14B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8576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1D82B-444D-4ABB-A7D3-D86B04CBE14B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5237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1D82B-444D-4ABB-A7D3-D86B04CBE14B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57881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1D82B-444D-4ABB-A7D3-D86B04CBE14B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1675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29139" y="2013055"/>
            <a:ext cx="8263573" cy="138903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58278" y="3672099"/>
            <a:ext cx="6805295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FCBE-C4BB-44D0-B324-D8051949BA32}" type="datetimeFigureOut">
              <a:rPr lang="es-ES" smtClean="0"/>
              <a:t>21/04/2017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B672-7B7F-465D-8217-AB22E0BBC4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355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FCBE-C4BB-44D0-B324-D8051949BA32}" type="datetimeFigureOut">
              <a:rPr lang="es-ES" smtClean="0"/>
              <a:t>21/04/2017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B672-7B7F-465D-8217-AB22E0BBC4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944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67959" y="4164113"/>
            <a:ext cx="8263573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67959" y="2746575"/>
            <a:ext cx="8263573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FCBE-C4BB-44D0-B324-D8051949BA32}" type="datetimeFigureOut">
              <a:rPr lang="es-ES" smtClean="0"/>
              <a:t>21/04/2017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B672-7B7F-465D-8217-AB22E0BBC4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3935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86093" y="1512041"/>
            <a:ext cx="4293817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41940" y="1512041"/>
            <a:ext cx="4293817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FCBE-C4BB-44D0-B324-D8051949BA32}" type="datetimeFigureOut">
              <a:rPr lang="es-ES" smtClean="0"/>
              <a:t>21/04/2017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B672-7B7F-465D-8217-AB22E0BBC4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347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6093" y="1450540"/>
            <a:ext cx="4295505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093" y="2055056"/>
            <a:ext cx="4295505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938565" y="1450540"/>
            <a:ext cx="4297193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938565" y="2055056"/>
            <a:ext cx="4297193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FCBE-C4BB-44D0-B324-D8051949BA32}" type="datetimeFigureOut">
              <a:rPr lang="es-ES" smtClean="0"/>
              <a:t>21/04/2017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B672-7B7F-465D-8217-AB22E0BBC4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190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FCBE-C4BB-44D0-B324-D8051949BA32}" type="datetimeFigureOut">
              <a:rPr lang="es-ES" smtClean="0"/>
              <a:t>21/04/2017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B672-7B7F-465D-8217-AB22E0BBC4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610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FCBE-C4BB-44D0-B324-D8051949BA32}" type="datetimeFigureOut">
              <a:rPr lang="es-ES" smtClean="0"/>
              <a:t>21/04/2017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B672-7B7F-465D-8217-AB22E0BBC4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880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3" y="258007"/>
            <a:ext cx="3198422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00973" y="258007"/>
            <a:ext cx="5434784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86093" y="1356037"/>
            <a:ext cx="3198422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FCBE-C4BB-44D0-B324-D8051949BA32}" type="datetimeFigureOut">
              <a:rPr lang="es-ES" smtClean="0"/>
              <a:t>21/04/2017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B672-7B7F-465D-8217-AB22E0BBC4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89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5551" y="4536122"/>
            <a:ext cx="5833110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05551" y="579016"/>
            <a:ext cx="5833110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05551" y="5071637"/>
            <a:ext cx="5833110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FCBE-C4BB-44D0-B324-D8051949BA32}" type="datetimeFigureOut">
              <a:rPr lang="es-ES" smtClean="0"/>
              <a:t>21/04/2017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B672-7B7F-465D-8217-AB22E0BBC4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458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FCBE-C4BB-44D0-B324-D8051949BA32}" type="datetimeFigureOut">
              <a:rPr lang="es-ES" smtClean="0"/>
              <a:t>21/04/2017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B672-7B7F-465D-8217-AB22E0BBC4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103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48341" y="259508"/>
            <a:ext cx="2187416" cy="552914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86092" y="259508"/>
            <a:ext cx="6400218" cy="552914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FCBE-C4BB-44D0-B324-D8051949BA32}" type="datetimeFigureOut">
              <a:rPr lang="es-ES" smtClean="0"/>
              <a:t>21/04/2017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B672-7B7F-465D-8217-AB22E0BBC4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9707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29139" y="2013069"/>
            <a:ext cx="8263573" cy="1389038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58278" y="3672099"/>
            <a:ext cx="6805295" cy="1656046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25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7" y="259534"/>
            <a:ext cx="8749665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6097" y="1512042"/>
            <a:ext cx="8749665" cy="4276617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67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67959" y="4164117"/>
            <a:ext cx="8263573" cy="1287036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67959" y="2746578"/>
            <a:ext cx="8263573" cy="141753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414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7" y="259534"/>
            <a:ext cx="8749665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86096" y="1512042"/>
            <a:ext cx="4293817" cy="427661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41943" y="1512042"/>
            <a:ext cx="4293817" cy="427661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59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7" y="259534"/>
            <a:ext cx="8749665" cy="108003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6095" y="1450540"/>
            <a:ext cx="4295505" cy="60451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095" y="2055060"/>
            <a:ext cx="4295505" cy="37336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938578" y="1450540"/>
            <a:ext cx="4297193" cy="604518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938578" y="2055060"/>
            <a:ext cx="4297193" cy="37336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29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7" y="259534"/>
            <a:ext cx="8749665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23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29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152" y="258037"/>
            <a:ext cx="3198422" cy="1098031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00973" y="258012"/>
            <a:ext cx="5434784" cy="5530649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86152" y="1356067"/>
            <a:ext cx="3198422" cy="443262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99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5554" y="4536123"/>
            <a:ext cx="5833110" cy="535519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05554" y="579016"/>
            <a:ext cx="5833110" cy="3888105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05554" y="5071677"/>
            <a:ext cx="5833110" cy="76052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49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97" y="259534"/>
            <a:ext cx="8749665" cy="1080030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86097" y="1512042"/>
            <a:ext cx="8749665" cy="4276617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56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48341" y="259545"/>
            <a:ext cx="2187416" cy="5529149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86092" y="259545"/>
            <a:ext cx="6400218" cy="5529149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82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00B050"/>
            </a:gs>
            <a:gs pos="100000">
              <a:srgbClr val="92D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86093" y="259508"/>
            <a:ext cx="8749665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6093" y="1512041"/>
            <a:ext cx="8749665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86092" y="6006163"/>
            <a:ext cx="226843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7FCBE-C4BB-44D0-B324-D8051949BA32}" type="datetimeFigureOut">
              <a:rPr lang="es-ES" smtClean="0"/>
              <a:t>21/04/2017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21632" y="6006163"/>
            <a:ext cx="3078586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967326" y="6006163"/>
            <a:ext cx="226843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FB672-7B7F-465D-8217-AB22E0BBC4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2197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86092" y="5901171"/>
            <a:ext cx="2268432" cy="45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46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0" advTm="12899"/>
    </mc:Choice>
    <mc:Fallback xmlns="">
      <p:transition advTm="12899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audio" Target="../media/audio1.wav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gif"/><Relationship Id="rId4" Type="http://schemas.openxmlformats.org/officeDocument/2006/relationships/image" Target="../media/image5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rgbClr val="0070C0"/>
            </a:gs>
            <a:gs pos="100000">
              <a:srgbClr val="00B0F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El Lago  di Como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2185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573" y="613949"/>
            <a:ext cx="4953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100" y="613949"/>
            <a:ext cx="6096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L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323" y="613949"/>
            <a:ext cx="47625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O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700" y="613949"/>
            <a:ext cx="4572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M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645" y="1551750"/>
            <a:ext cx="6096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1" descr="O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445" y="1542638"/>
            <a:ext cx="4572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O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245" y="1542678"/>
            <a:ext cx="4572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095" y="1542638"/>
            <a:ext cx="51435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d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829" y="1233075"/>
            <a:ext cx="6096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e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214" y="1260371"/>
            <a:ext cx="504825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445" y="5165959"/>
            <a:ext cx="1344862" cy="134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0" y="3175"/>
            <a:ext cx="9721850" cy="6477000"/>
          </a:xfrm>
          <a:prstGeom prst="rect">
            <a:avLst/>
          </a:prstGeom>
          <a:solidFill>
            <a:srgbClr val="00B0F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Picture 15" descr="C:\Users\Eleni\Desktop\El Lago  di Como\Diapositiva63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21850" cy="648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" descr="C:\Users\Eleni\Desktop\El Lago  di Como\Diapositiva14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" y="-4243"/>
            <a:ext cx="9721462" cy="6484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511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000">
        <p:sndAc>
          <p:stSnd loop="1">
            <p:snd r:embed="rId2" name="Eros Ramazzotti - Nell azzurrita.wav"/>
          </p:stSnd>
        </p:sndAc>
      </p:transition>
    </mc:Choice>
    <mc:Fallback xmlns="">
      <p:transition advTm="22000">
        <p:sndAc>
          <p:stSnd loop="1">
            <p:snd r:embed="rId15" name="Eros Ramazzotti - Nell azzurri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El Lago  di Como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58"/>
            <a:ext cx="9721849" cy="6481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7667" y="-1"/>
            <a:ext cx="9704181" cy="6480175"/>
          </a:xfrm>
          <a:prstGeom prst="rect">
            <a:avLst/>
          </a:prstGeom>
          <a:solidFill>
            <a:schemeClr val="accent5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3" descr="C:\Users\Eleni\Desktop\El Lago  di Como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629"/>
            <a:ext cx="9829800" cy="6652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867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48000"/>
    </mc:Choice>
    <mc:Fallback>
      <p:transition advTm="4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El Lago  di Como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175"/>
            <a:ext cx="9829477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Triángulo rectángulo"/>
          <p:cNvSpPr/>
          <p:nvPr/>
        </p:nvSpPr>
        <p:spPr>
          <a:xfrm>
            <a:off x="-34" y="0"/>
            <a:ext cx="5012864" cy="3240088"/>
          </a:xfrm>
          <a:prstGeom prst="rt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3249064"/>
            <a:ext cx="4936877" cy="3231111"/>
          </a:xfrm>
          <a:prstGeom prst="rt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936877" y="0"/>
            <a:ext cx="4784973" cy="3240088"/>
          </a:xfrm>
          <a:prstGeom prst="rt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936877" y="3240087"/>
            <a:ext cx="4784973" cy="3240088"/>
          </a:xfrm>
          <a:prstGeom prst="rt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4936876" y="3240087"/>
            <a:ext cx="4784973" cy="3240088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-35" y="10565"/>
            <a:ext cx="4936912" cy="3231111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4936877" y="-1"/>
            <a:ext cx="4784973" cy="3249064"/>
          </a:xfrm>
          <a:prstGeom prst="rt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0" y="3240087"/>
            <a:ext cx="4936877" cy="3240088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6" descr="C:\Users\Eleni\Desktop\El Lago  di Como\Diapositiva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2185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1" descr="C:\Users\Eleni\Desktop\El Lago  di Como\Diapositiva2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3175"/>
            <a:ext cx="9823126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C:\Users\Eleni\Desktop\El Lago  di Como\Diapositiva1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" r="554"/>
          <a:stretch/>
        </p:blipFill>
        <p:spPr bwMode="auto">
          <a:xfrm>
            <a:off x="-36" y="-1"/>
            <a:ext cx="9829512" cy="6480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37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5504"/>
    </mc:Choice>
    <mc:Fallback xmlns="">
      <p:transition advTm="355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7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7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El Lago  di Como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2185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721849" cy="6480175"/>
          </a:xfrm>
          <a:prstGeom prst="rect">
            <a:avLst/>
          </a:prstGeom>
          <a:solidFill>
            <a:srgbClr val="FF66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5" descr="C:\Users\Eleni\Desktop\El Lago  di Como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3175"/>
            <a:ext cx="97155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9" descr="C:\Users\Eleni\Desktop\El Lago  di Como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15500" cy="648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1" descr="C:\Users\Eleni\Desktop\El Lago  di Como\Diapositiva4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32497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0" descr="C:\Users\Eleni\Desktop\El Lago  di Como\Diapositiva2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31214"/>
            <a:ext cx="9709150" cy="650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4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5397"/>
    </mc:Choice>
    <mc:Fallback xmlns="">
      <p:transition advTm="45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7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7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El Lago  di Como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3175"/>
            <a:ext cx="97155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721850" cy="6480175"/>
          </a:xfrm>
          <a:prstGeom prst="rect">
            <a:avLst/>
          </a:prstGeom>
          <a:solidFill>
            <a:schemeClr val="accent5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15" descr="C:\Users\Eleni\Desktop\El Lago  di Como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4988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El Lago  di Como\Diapositiva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9" y="0"/>
            <a:ext cx="9754988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604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9754"/>
    </mc:Choice>
    <mc:Fallback xmlns="">
      <p:transition advTm="29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14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8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El Lago  di Como\Diapositiva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72281"/>
            <a:ext cx="9715500" cy="6563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-86077"/>
            <a:ext cx="9721850" cy="6577018"/>
          </a:xfrm>
          <a:prstGeom prst="rect">
            <a:avLst/>
          </a:prstGeom>
          <a:solidFill>
            <a:srgbClr val="92D05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5" descr="C:\Users\Eleni\Desktop\El Lago  di Como\Diapositiva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7619"/>
            <a:ext cx="9715500" cy="6577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5" descr="C:\Users\Eleni\Desktop\El Lago  di Como\Diapositiva7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138415"/>
            <a:ext cx="9709150" cy="662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22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7922"/>
    </mc:Choice>
    <mc:Fallback xmlns="">
      <p:transition advTm="27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8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8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00B050"/>
            </a:gs>
            <a:gs pos="100000">
              <a:srgbClr val="0070C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El Lago  di Como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536" y="0"/>
            <a:ext cx="9939386" cy="650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-217536" y="-1"/>
            <a:ext cx="9939385" cy="650833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37000">
                <a:srgbClr val="FF0000"/>
              </a:gs>
              <a:gs pos="57000">
                <a:srgbClr val="00B050"/>
              </a:gs>
              <a:gs pos="100000">
                <a:srgbClr val="FFFF00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-246921" y="0"/>
            <a:ext cx="9968770" cy="6480175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68500">
                <a:srgbClr val="92D050"/>
              </a:gs>
              <a:gs pos="37000">
                <a:srgbClr val="00B050"/>
              </a:gs>
              <a:gs pos="100000">
                <a:srgbClr val="00B050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17" descr="C:\Users\Eleni\Desktop\El Lago  di Como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921" y="3175"/>
            <a:ext cx="9968771" cy="6505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C:\Users\Eleni\Desktop\El Lago  di Como\Diapositiva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921" y="3175"/>
            <a:ext cx="9968771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Eleni\Desktop\El Lago  di Como\Diapositiva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921" y="3175"/>
            <a:ext cx="9968771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827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4850"/>
    </mc:Choice>
    <mc:Fallback xmlns="">
      <p:transition advTm="348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El Lago  di Como\Diapositiva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721850" cy="647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148957" y="4063"/>
            <a:ext cx="4572893" cy="6480175"/>
          </a:xfrm>
          <a:prstGeom prst="rect">
            <a:avLst/>
          </a:prstGeom>
          <a:solidFill>
            <a:srgbClr val="FF66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090" y="-1"/>
            <a:ext cx="5151047" cy="6480175"/>
          </a:xfrm>
          <a:prstGeom prst="rect">
            <a:avLst/>
          </a:prstGeom>
          <a:solidFill>
            <a:srgbClr val="FF66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19" descr="C:\Users\Eleni\Desktop\El Lago  di Como\Diapositiva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0" y="3175"/>
            <a:ext cx="9728871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7" descr="C:\Users\Eleni\Desktop\El Lago  di Como\Diapositiva6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0" y="3175"/>
            <a:ext cx="9728871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75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5262"/>
    </mc:Choice>
    <mc:Fallback xmlns="">
      <p:transition advTm="25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rgbClr val="FFC000"/>
            </a:gs>
            <a:gs pos="100000">
              <a:schemeClr val="accent6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El Lago  di Como\Diapositiva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26781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Triángulo rectángulo"/>
          <p:cNvSpPr/>
          <p:nvPr/>
        </p:nvSpPr>
        <p:spPr>
          <a:xfrm>
            <a:off x="0" y="3175"/>
            <a:ext cx="4784973" cy="6480175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50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4784972" y="0"/>
            <a:ext cx="4936877" cy="6480175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50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4784973" cy="6480175"/>
          </a:xfrm>
          <a:prstGeom prst="rtTriangle">
            <a:avLst/>
          </a:prstGeom>
          <a:gradFill flip="none" rotWithShape="1">
            <a:gsLst>
              <a:gs pos="0">
                <a:srgbClr val="009A00">
                  <a:shade val="30000"/>
                  <a:satMod val="115000"/>
                  <a:alpha val="50000"/>
                </a:srgbClr>
              </a:gs>
              <a:gs pos="50000">
                <a:srgbClr val="009A00">
                  <a:shade val="67500"/>
                  <a:satMod val="115000"/>
                </a:srgbClr>
              </a:gs>
              <a:gs pos="100000">
                <a:srgbClr val="009A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4784973" y="0"/>
            <a:ext cx="4936877" cy="6480175"/>
          </a:xfrm>
          <a:prstGeom prst="rtTriangle">
            <a:avLst/>
          </a:prstGeom>
          <a:gradFill flip="none" rotWithShape="1">
            <a:gsLst>
              <a:gs pos="0">
                <a:srgbClr val="009A00">
                  <a:shade val="30000"/>
                  <a:satMod val="115000"/>
                  <a:alpha val="50000"/>
                </a:srgbClr>
              </a:gs>
              <a:gs pos="50000">
                <a:srgbClr val="009A00">
                  <a:shade val="67500"/>
                  <a:satMod val="115000"/>
                </a:srgbClr>
              </a:gs>
              <a:gs pos="100000">
                <a:srgbClr val="009A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6" descr="C:\Users\Eleni\Desktop\El Lago  di Como\Diapositiva5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26781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Eleni\Desktop\El Lago  di Como\Diapositiva5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155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1" descr="C:\Users\Eleni\Desktop\El Lago  di Como\Diapositiva3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32497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7" descr="C:\Users\Eleni\Desktop\El Lago  di Como\Diapositiva3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732497" cy="648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499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5491"/>
    </mc:Choice>
    <mc:Fallback xmlns="">
      <p:transition advTm="45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16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8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7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34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66000">
              <a:schemeClr val="accent6">
                <a:lumMod val="75000"/>
              </a:schemeClr>
            </a:gs>
            <a:gs pos="44000">
              <a:schemeClr val="accent6">
                <a:lumMod val="75000"/>
              </a:schemeClr>
            </a:gs>
            <a:gs pos="88000">
              <a:srgbClr val="00B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El Lago  di Como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72185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3175"/>
            <a:ext cx="9721849" cy="649010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66000">
                <a:srgbClr val="92D050"/>
              </a:gs>
              <a:gs pos="44000">
                <a:srgbClr val="00B050"/>
              </a:gs>
              <a:gs pos="88000">
                <a:srgbClr val="FFFF00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45" descr="C:\Users\Eleni\Desktop\El Lago  di Como\Diapositiva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32497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6" descr="C:\Users\Eleni\Desktop\El Lago  di Como\Diapositiva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27" y="0"/>
            <a:ext cx="9840124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7" descr="C:\Users\Eleni\Desktop\El Lago  di Como\Diapositiva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27" y="-1"/>
            <a:ext cx="9840124" cy="6493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Eleni\Desktop\El Lago  di Como\Diapositiva6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879" y="0"/>
            <a:ext cx="9846376" cy="649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C:\Users\Eleni\Desktop\Lago mi Como 2\Diapositiva10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8"/>
          <a:stretch/>
        </p:blipFill>
        <p:spPr bwMode="auto">
          <a:xfrm>
            <a:off x="-113879" y="-2"/>
            <a:ext cx="9835728" cy="649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5610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61000"/>
    </mc:Choice>
    <mc:Fallback>
      <p:transition advTm="6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24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8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8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34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4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 descr="C:\Users\Eleni\Desktop\El Lago  di Como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27" y="0"/>
            <a:ext cx="9840124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-107627" y="0"/>
            <a:ext cx="9829477" cy="6476999"/>
          </a:xfrm>
          <a:prstGeom prst="rect">
            <a:avLst/>
          </a:prstGeom>
          <a:solidFill>
            <a:srgbClr val="FF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44" descr="C:\Users\Eleni\Desktop\El Lago  di Como\Diapositiva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27" y="0"/>
            <a:ext cx="9840124" cy="6496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3" descr="C:\Users\Eleni\Desktop\El Lago  di Como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853" y="-144289"/>
            <a:ext cx="9845349" cy="663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Eleni\Desktop\El Lago  di Como\Diapositiva5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627" y="-144290"/>
            <a:ext cx="9840124" cy="664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921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7689"/>
    </mc:Choice>
    <mc:Fallback>
      <p:transition advTm="376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14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6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c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18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721850" cy="648017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37000">
                <a:srgbClr val="FF0000"/>
              </a:gs>
              <a:gs pos="57000">
                <a:srgbClr val="FFC000"/>
              </a:gs>
              <a:gs pos="100000">
                <a:srgbClr val="00B050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2" descr="C:\Users\Eleni\Desktop\ultimo escritorio\bellisima\0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1849" cy="648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6802" y="1511895"/>
            <a:ext cx="1409972" cy="116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37" y="5328319"/>
            <a:ext cx="1071832" cy="107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8" descr="C:\Users\Eleni\Desktop\El Lago  di Como\Diapositiva2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721850" cy="652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13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000"/>
    </mc:Choice>
    <mc:Fallback xmlns="">
      <p:transition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75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12067"/>
            <a:ext cx="9721850" cy="216007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28053"/>
            <a:ext cx="9721850" cy="475212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6403" y="1"/>
            <a:ext cx="5184987" cy="147604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00051"/>
            <a:ext cx="9721850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15232" y="4464130"/>
            <a:ext cx="2835540" cy="161558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95145" y="3960125"/>
            <a:ext cx="2511478" cy="223206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93818" y="4608128"/>
            <a:ext cx="1296247" cy="936026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808105"/>
            <a:ext cx="567108" cy="504013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312120"/>
            <a:ext cx="567108" cy="504013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816130"/>
            <a:ext cx="567108" cy="504013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320143"/>
            <a:ext cx="567108" cy="5040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4761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961">
        <p:fade/>
      </p:transition>
    </mc:Choice>
    <mc:Fallback xmlns="">
      <p:transition spd="slow" advTm="1296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20</Words>
  <Application>Microsoft Office PowerPoint</Application>
  <PresentationFormat>Personalizado</PresentationFormat>
  <Paragraphs>6</Paragraphs>
  <Slides>13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Lago de Como</dc:title>
  <dc:creator>HelenVC</dc:creator>
  <cp:lastModifiedBy>Usuario</cp:lastModifiedBy>
  <cp:revision>51</cp:revision>
  <dcterms:created xsi:type="dcterms:W3CDTF">2016-05-14T22:33:06Z</dcterms:created>
  <dcterms:modified xsi:type="dcterms:W3CDTF">2017-04-21T21:59:30Z</dcterms:modified>
</cp:coreProperties>
</file>