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5"/>
  </p:notesMasterIdLst>
  <p:sldIdLst>
    <p:sldId id="256" r:id="rId4"/>
    <p:sldId id="257" r:id="rId5"/>
    <p:sldId id="258" r:id="rId6"/>
    <p:sldId id="259" r:id="rId7"/>
    <p:sldId id="260" r:id="rId8"/>
    <p:sldId id="261" r:id="rId9"/>
    <p:sldId id="266" r:id="rId10"/>
    <p:sldId id="265" r:id="rId11"/>
    <p:sldId id="262" r:id="rId12"/>
    <p:sldId id="264" r:id="rId13"/>
    <p:sldId id="267" r:id="rId14"/>
    <p:sldId id="263" r:id="rId15"/>
    <p:sldId id="269" r:id="rId16"/>
    <p:sldId id="268"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4" r:id="rId50"/>
    <p:sldId id="305" r:id="rId51"/>
    <p:sldId id="310" r:id="rId52"/>
    <p:sldId id="306" r:id="rId53"/>
    <p:sldId id="307" r:id="rId54"/>
    <p:sldId id="308" r:id="rId55"/>
    <p:sldId id="309" r:id="rId56"/>
    <p:sldId id="312" r:id="rId57"/>
    <p:sldId id="313" r:id="rId58"/>
    <p:sldId id="314" r:id="rId59"/>
    <p:sldId id="315" r:id="rId60"/>
    <p:sldId id="316" r:id="rId61"/>
    <p:sldId id="311" r:id="rId62"/>
    <p:sldId id="327" r:id="rId63"/>
    <p:sldId id="328" r:id="rId6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0120B24-7952-4C2D-848A-1DE5A8C0BF4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40EF059-F443-4ABE-9C84-22F5D1AA763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5D8D86B-8CBD-4C82-966F-73CC03E733FA}" type="datetime1">
              <a:rPr lang="es-ES"/>
              <a:pPr lvl="0"/>
              <a:t>23/02/2021</a:t>
            </a:fld>
            <a:endParaRPr lang="es-ES"/>
          </a:p>
        </p:txBody>
      </p:sp>
      <p:sp>
        <p:nvSpPr>
          <p:cNvPr id="4" name="Marcador de imagen de diapositiva 3">
            <a:extLst>
              <a:ext uri="{FF2B5EF4-FFF2-40B4-BE49-F238E27FC236}">
                <a16:creationId xmlns:a16="http://schemas.microsoft.com/office/drawing/2014/main" id="{94573FBD-9E81-4BFD-A565-8917EA36B53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679D77B-2ABD-4437-B902-8293941082F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746E316-50D6-4368-8340-CC7C3AA4F77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DC11B40-5BDE-4F04-A5C9-118A7C07859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16E7BA0-052E-4029-8AC8-19A5F9632A08}" type="slidenum">
              <a:t>‹Nº›</a:t>
            </a:fld>
            <a:endParaRPr lang="es-ES"/>
          </a:p>
        </p:txBody>
      </p:sp>
    </p:spTree>
    <p:extLst>
      <p:ext uri="{BB962C8B-B14F-4D97-AF65-F5344CB8AC3E}">
        <p14:creationId xmlns:p14="http://schemas.microsoft.com/office/powerpoint/2010/main" val="285902695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8A37679-D735-4CAC-8207-0270E0922B6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3F2F1F-B911-4350-9DBF-056BE391952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B95EE34-1AC3-4BA4-A904-1C25B7D9337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BD6DDD1-AB74-40DD-BC73-8AA4EDA5747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4BE817-88D6-4282-8EC4-E7325EF8BFC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8031A5E-0FBE-41F4-9EE4-507BB62F6BC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E8666B0-EF6A-43FD-80B2-51768B126A9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3274BC8-3146-4C01-AADD-06487ACF6DB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CBE02F-3915-4725-9BB6-CA0DFF85559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28168CA-7BDF-41AA-BF4E-0EB94A3D17C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0A5C0C4-E5BD-43CF-A55F-2A137CD2BB61}"/>
              </a:ext>
            </a:extLst>
          </p:cNvPr>
          <p:cNvSpPr txBox="1">
            <a:spLocks noGrp="1"/>
          </p:cNvSpPr>
          <p:nvPr>
            <p:ph type="dt" sz="half" idx="7"/>
          </p:nvPr>
        </p:nvSpPr>
        <p:spPr/>
        <p:txBody>
          <a:bodyPr/>
          <a:lstStyle>
            <a:lvl1pPr>
              <a:defRPr/>
            </a:lvl1pPr>
          </a:lstStyle>
          <a:p>
            <a:pPr lvl="0"/>
            <a:fld id="{293E8CA2-716B-4A84-9159-0B3D41AE4590}" type="datetime1">
              <a:rPr lang="es-ES"/>
              <a:pPr lvl="0"/>
              <a:t>23/02/2021</a:t>
            </a:fld>
            <a:endParaRPr lang="es-ES"/>
          </a:p>
        </p:txBody>
      </p:sp>
      <p:sp>
        <p:nvSpPr>
          <p:cNvPr id="5" name="Marcador de pie de página 4">
            <a:extLst>
              <a:ext uri="{FF2B5EF4-FFF2-40B4-BE49-F238E27FC236}">
                <a16:creationId xmlns:a16="http://schemas.microsoft.com/office/drawing/2014/main" id="{3DA395D9-D2A5-4EDF-AE64-3AB0626E667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16D843-3922-45C1-A305-6CB56EB77A75}"/>
              </a:ext>
            </a:extLst>
          </p:cNvPr>
          <p:cNvSpPr txBox="1">
            <a:spLocks noGrp="1"/>
          </p:cNvSpPr>
          <p:nvPr>
            <p:ph type="sldNum" sz="quarter" idx="8"/>
          </p:nvPr>
        </p:nvSpPr>
        <p:spPr/>
        <p:txBody>
          <a:bodyPr/>
          <a:lstStyle>
            <a:lvl1pPr>
              <a:defRPr/>
            </a:lvl1pPr>
          </a:lstStyle>
          <a:p>
            <a:pPr lvl="0"/>
            <a:fld id="{BE71EAAB-81A1-444A-BAFA-93D014D2626B}" type="slidenum">
              <a:t>‹Nº›</a:t>
            </a:fld>
            <a:endParaRPr lang="es-ES"/>
          </a:p>
        </p:txBody>
      </p:sp>
    </p:spTree>
    <p:extLst>
      <p:ext uri="{BB962C8B-B14F-4D97-AF65-F5344CB8AC3E}">
        <p14:creationId xmlns:p14="http://schemas.microsoft.com/office/powerpoint/2010/main" val="76428353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E48FE8-D348-44F6-ACAE-CD7DF259CF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A44249D-6922-4126-A456-D2E00949B0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75AD15-A016-46FF-B386-3D1B5A2E6AA2}"/>
              </a:ext>
            </a:extLst>
          </p:cNvPr>
          <p:cNvSpPr txBox="1">
            <a:spLocks noGrp="1"/>
          </p:cNvSpPr>
          <p:nvPr>
            <p:ph type="dt" sz="half" idx="7"/>
          </p:nvPr>
        </p:nvSpPr>
        <p:spPr/>
        <p:txBody>
          <a:bodyPr/>
          <a:lstStyle>
            <a:lvl1pPr>
              <a:defRPr/>
            </a:lvl1pPr>
          </a:lstStyle>
          <a:p>
            <a:pPr lvl="0"/>
            <a:fld id="{BDD7586F-3376-42BE-A765-1848118B5981}" type="datetime1">
              <a:rPr lang="es-ES"/>
              <a:pPr lvl="0"/>
              <a:t>23/02/2021</a:t>
            </a:fld>
            <a:endParaRPr lang="es-ES"/>
          </a:p>
        </p:txBody>
      </p:sp>
      <p:sp>
        <p:nvSpPr>
          <p:cNvPr id="5" name="Marcador de pie de página 4">
            <a:extLst>
              <a:ext uri="{FF2B5EF4-FFF2-40B4-BE49-F238E27FC236}">
                <a16:creationId xmlns:a16="http://schemas.microsoft.com/office/drawing/2014/main" id="{D9FEDBD4-CA04-47FC-88D3-886702F8EC4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34CE911-CA1B-46A0-95CD-551F6BA0C291}"/>
              </a:ext>
            </a:extLst>
          </p:cNvPr>
          <p:cNvSpPr txBox="1">
            <a:spLocks noGrp="1"/>
          </p:cNvSpPr>
          <p:nvPr>
            <p:ph type="sldNum" sz="quarter" idx="8"/>
          </p:nvPr>
        </p:nvSpPr>
        <p:spPr/>
        <p:txBody>
          <a:bodyPr/>
          <a:lstStyle>
            <a:lvl1pPr>
              <a:defRPr/>
            </a:lvl1pPr>
          </a:lstStyle>
          <a:p>
            <a:pPr lvl="0"/>
            <a:fld id="{22CD26C6-E844-4586-81E9-C7F38E417FA4}" type="slidenum">
              <a:t>‹Nº›</a:t>
            </a:fld>
            <a:endParaRPr lang="es-ES"/>
          </a:p>
        </p:txBody>
      </p:sp>
    </p:spTree>
    <p:extLst>
      <p:ext uri="{BB962C8B-B14F-4D97-AF65-F5344CB8AC3E}">
        <p14:creationId xmlns:p14="http://schemas.microsoft.com/office/powerpoint/2010/main" val="3375913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5989BB-98A4-46AD-B8ED-B1079CFEC67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BABE92F-A343-4C17-898F-31FCFF7E2D5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DA9CE4D-435C-4936-80AA-91ACE44A8A9E}"/>
              </a:ext>
            </a:extLst>
          </p:cNvPr>
          <p:cNvSpPr txBox="1">
            <a:spLocks noGrp="1"/>
          </p:cNvSpPr>
          <p:nvPr>
            <p:ph type="dt" sz="half" idx="7"/>
          </p:nvPr>
        </p:nvSpPr>
        <p:spPr/>
        <p:txBody>
          <a:bodyPr/>
          <a:lstStyle>
            <a:lvl1pPr>
              <a:defRPr/>
            </a:lvl1pPr>
          </a:lstStyle>
          <a:p>
            <a:pPr lvl="0"/>
            <a:fld id="{DFB6E640-86C5-497B-8D99-0BBB8422BF0B}" type="datetime1">
              <a:rPr lang="es-ES"/>
              <a:pPr lvl="0"/>
              <a:t>23/02/2021</a:t>
            </a:fld>
            <a:endParaRPr lang="es-ES"/>
          </a:p>
        </p:txBody>
      </p:sp>
      <p:sp>
        <p:nvSpPr>
          <p:cNvPr id="5" name="Marcador de pie de página 4">
            <a:extLst>
              <a:ext uri="{FF2B5EF4-FFF2-40B4-BE49-F238E27FC236}">
                <a16:creationId xmlns:a16="http://schemas.microsoft.com/office/drawing/2014/main" id="{CAF8AF55-E290-4703-91AF-F06BEEDB64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20E1BA1-3E7A-4538-81B6-6D0284D8FF90}"/>
              </a:ext>
            </a:extLst>
          </p:cNvPr>
          <p:cNvSpPr txBox="1">
            <a:spLocks noGrp="1"/>
          </p:cNvSpPr>
          <p:nvPr>
            <p:ph type="sldNum" sz="quarter" idx="8"/>
          </p:nvPr>
        </p:nvSpPr>
        <p:spPr/>
        <p:txBody>
          <a:bodyPr/>
          <a:lstStyle>
            <a:lvl1pPr>
              <a:defRPr/>
            </a:lvl1pPr>
          </a:lstStyle>
          <a:p>
            <a:pPr lvl="0"/>
            <a:fld id="{C1458636-5BCF-4D1B-9CB6-ACB73B4DC907}" type="slidenum">
              <a:t>‹Nº›</a:t>
            </a:fld>
            <a:endParaRPr lang="es-ES"/>
          </a:p>
        </p:txBody>
      </p:sp>
    </p:spTree>
    <p:extLst>
      <p:ext uri="{BB962C8B-B14F-4D97-AF65-F5344CB8AC3E}">
        <p14:creationId xmlns:p14="http://schemas.microsoft.com/office/powerpoint/2010/main" val="2448707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B80409-B8B5-4485-BA9D-3025C9C9BE2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4126719-01A9-40D2-92F0-E808F8E41C6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3B56D3A-EC93-4794-A180-86F3A756CB8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D843C2-26C7-4776-886D-C3D95DDAEFE9}"/>
              </a:ext>
            </a:extLst>
          </p:cNvPr>
          <p:cNvSpPr txBox="1">
            <a:spLocks noGrp="1"/>
          </p:cNvSpPr>
          <p:nvPr>
            <p:ph type="dt" sz="half" idx="7"/>
          </p:nvPr>
        </p:nvSpPr>
        <p:spPr/>
        <p:txBody>
          <a:bodyPr/>
          <a:lstStyle>
            <a:lvl1pPr>
              <a:defRPr/>
            </a:lvl1pPr>
          </a:lstStyle>
          <a:p>
            <a:pPr lvl="0"/>
            <a:fld id="{496F0F51-9FA5-4BD5-A626-82E8D067AC8D}" type="datetime1">
              <a:rPr lang="es-ES"/>
              <a:pPr lvl="0"/>
              <a:t>23/02/2021</a:t>
            </a:fld>
            <a:endParaRPr lang="es-ES"/>
          </a:p>
        </p:txBody>
      </p:sp>
      <p:sp>
        <p:nvSpPr>
          <p:cNvPr id="6" name="Marcador de pie de página 5">
            <a:extLst>
              <a:ext uri="{FF2B5EF4-FFF2-40B4-BE49-F238E27FC236}">
                <a16:creationId xmlns:a16="http://schemas.microsoft.com/office/drawing/2014/main" id="{1EEA32A0-A95D-4378-BC44-B659858D3F1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78BDFE4-4CED-4BC2-A071-47F68732D88C}"/>
              </a:ext>
            </a:extLst>
          </p:cNvPr>
          <p:cNvSpPr txBox="1">
            <a:spLocks noGrp="1"/>
          </p:cNvSpPr>
          <p:nvPr>
            <p:ph type="sldNum" sz="quarter" idx="8"/>
          </p:nvPr>
        </p:nvSpPr>
        <p:spPr/>
        <p:txBody>
          <a:bodyPr/>
          <a:lstStyle>
            <a:lvl1pPr>
              <a:defRPr/>
            </a:lvl1pPr>
          </a:lstStyle>
          <a:p>
            <a:pPr lvl="0"/>
            <a:fld id="{5654CB38-E5A0-4C8B-A4ED-6F9F2112EA61}" type="slidenum">
              <a:t>‹Nº›</a:t>
            </a:fld>
            <a:endParaRPr lang="es-ES"/>
          </a:p>
        </p:txBody>
      </p:sp>
    </p:spTree>
    <p:extLst>
      <p:ext uri="{BB962C8B-B14F-4D97-AF65-F5344CB8AC3E}">
        <p14:creationId xmlns:p14="http://schemas.microsoft.com/office/powerpoint/2010/main" val="3913243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F383C7-97CC-4E9A-889A-66C07C9F3DE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284A4AD-8393-436C-8F0A-49858AB88C7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79B2982-47B2-46F2-94B5-9832407D646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061BD4C-9C4B-4E3C-801F-EAB90BB3183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8752038-2F26-4789-992D-D360C9302DD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F18A927-734C-4E75-B314-FC6C76ECD01F}"/>
              </a:ext>
            </a:extLst>
          </p:cNvPr>
          <p:cNvSpPr txBox="1">
            <a:spLocks noGrp="1"/>
          </p:cNvSpPr>
          <p:nvPr>
            <p:ph type="dt" sz="half" idx="7"/>
          </p:nvPr>
        </p:nvSpPr>
        <p:spPr/>
        <p:txBody>
          <a:bodyPr/>
          <a:lstStyle>
            <a:lvl1pPr>
              <a:defRPr/>
            </a:lvl1pPr>
          </a:lstStyle>
          <a:p>
            <a:pPr lvl="0"/>
            <a:fld id="{AAD6033D-1E9A-497D-9F2A-B4E2D9A06BED}" type="datetime1">
              <a:rPr lang="es-ES"/>
              <a:pPr lvl="0"/>
              <a:t>23/02/2021</a:t>
            </a:fld>
            <a:endParaRPr lang="es-ES"/>
          </a:p>
        </p:txBody>
      </p:sp>
      <p:sp>
        <p:nvSpPr>
          <p:cNvPr id="8" name="Marcador de pie de página 7">
            <a:extLst>
              <a:ext uri="{FF2B5EF4-FFF2-40B4-BE49-F238E27FC236}">
                <a16:creationId xmlns:a16="http://schemas.microsoft.com/office/drawing/2014/main" id="{463519F0-2196-4EFB-9034-20705BA3815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82AA797-F583-40D7-A9E0-0808683B8F60}"/>
              </a:ext>
            </a:extLst>
          </p:cNvPr>
          <p:cNvSpPr txBox="1">
            <a:spLocks noGrp="1"/>
          </p:cNvSpPr>
          <p:nvPr>
            <p:ph type="sldNum" sz="quarter" idx="8"/>
          </p:nvPr>
        </p:nvSpPr>
        <p:spPr/>
        <p:txBody>
          <a:bodyPr/>
          <a:lstStyle>
            <a:lvl1pPr>
              <a:defRPr/>
            </a:lvl1pPr>
          </a:lstStyle>
          <a:p>
            <a:pPr lvl="0"/>
            <a:fld id="{6C670A50-256D-4579-9AF7-AA5CDD64ABA6}" type="slidenum">
              <a:t>‹Nº›</a:t>
            </a:fld>
            <a:endParaRPr lang="es-ES"/>
          </a:p>
        </p:txBody>
      </p:sp>
    </p:spTree>
    <p:extLst>
      <p:ext uri="{BB962C8B-B14F-4D97-AF65-F5344CB8AC3E}">
        <p14:creationId xmlns:p14="http://schemas.microsoft.com/office/powerpoint/2010/main" val="1743472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3E744C-8DC6-4FB3-A32D-3F63F38326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AB5CE0A-EEFE-43A3-B6E7-C29A2E310BDC}"/>
              </a:ext>
            </a:extLst>
          </p:cNvPr>
          <p:cNvSpPr txBox="1">
            <a:spLocks noGrp="1"/>
          </p:cNvSpPr>
          <p:nvPr>
            <p:ph type="dt" sz="half" idx="7"/>
          </p:nvPr>
        </p:nvSpPr>
        <p:spPr/>
        <p:txBody>
          <a:bodyPr/>
          <a:lstStyle>
            <a:lvl1pPr>
              <a:defRPr/>
            </a:lvl1pPr>
          </a:lstStyle>
          <a:p>
            <a:pPr lvl="0"/>
            <a:fld id="{3F6EDE08-42D1-4930-B1F3-9FE2C8F9DABC}" type="datetime1">
              <a:rPr lang="es-ES"/>
              <a:pPr lvl="0"/>
              <a:t>23/02/2021</a:t>
            </a:fld>
            <a:endParaRPr lang="es-ES"/>
          </a:p>
        </p:txBody>
      </p:sp>
      <p:sp>
        <p:nvSpPr>
          <p:cNvPr id="4" name="Marcador de pie de página 3">
            <a:extLst>
              <a:ext uri="{FF2B5EF4-FFF2-40B4-BE49-F238E27FC236}">
                <a16:creationId xmlns:a16="http://schemas.microsoft.com/office/drawing/2014/main" id="{DD4EBC40-4258-4048-A447-9B1DDCCA19C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435736B-9789-498F-B373-F38D8FEF1BB0}"/>
              </a:ext>
            </a:extLst>
          </p:cNvPr>
          <p:cNvSpPr txBox="1">
            <a:spLocks noGrp="1"/>
          </p:cNvSpPr>
          <p:nvPr>
            <p:ph type="sldNum" sz="quarter" idx="8"/>
          </p:nvPr>
        </p:nvSpPr>
        <p:spPr/>
        <p:txBody>
          <a:bodyPr/>
          <a:lstStyle>
            <a:lvl1pPr>
              <a:defRPr/>
            </a:lvl1pPr>
          </a:lstStyle>
          <a:p>
            <a:pPr lvl="0"/>
            <a:fld id="{5F3F10A8-52AD-46E3-9CF6-3BB8248C01C7}" type="slidenum">
              <a:t>‹Nº›</a:t>
            </a:fld>
            <a:endParaRPr lang="es-ES"/>
          </a:p>
        </p:txBody>
      </p:sp>
    </p:spTree>
    <p:extLst>
      <p:ext uri="{BB962C8B-B14F-4D97-AF65-F5344CB8AC3E}">
        <p14:creationId xmlns:p14="http://schemas.microsoft.com/office/powerpoint/2010/main" val="3101390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0724CE0-C920-4D2B-A0ED-E559015BC974}"/>
              </a:ext>
            </a:extLst>
          </p:cNvPr>
          <p:cNvSpPr txBox="1">
            <a:spLocks noGrp="1"/>
          </p:cNvSpPr>
          <p:nvPr>
            <p:ph type="dt" sz="half" idx="7"/>
          </p:nvPr>
        </p:nvSpPr>
        <p:spPr/>
        <p:txBody>
          <a:bodyPr/>
          <a:lstStyle>
            <a:lvl1pPr>
              <a:defRPr/>
            </a:lvl1pPr>
          </a:lstStyle>
          <a:p>
            <a:pPr lvl="0"/>
            <a:fld id="{C09C3E19-EF1C-4E38-8665-09D53BE12EA0}" type="datetime1">
              <a:rPr lang="es-ES"/>
              <a:pPr lvl="0"/>
              <a:t>23/02/2021</a:t>
            </a:fld>
            <a:endParaRPr lang="es-ES"/>
          </a:p>
        </p:txBody>
      </p:sp>
      <p:sp>
        <p:nvSpPr>
          <p:cNvPr id="3" name="Marcador de pie de página 2">
            <a:extLst>
              <a:ext uri="{FF2B5EF4-FFF2-40B4-BE49-F238E27FC236}">
                <a16:creationId xmlns:a16="http://schemas.microsoft.com/office/drawing/2014/main" id="{9FC26994-99C1-4775-9CD2-34A5495BDFC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6AEC370-77D1-45D2-BB90-0AFD383DA449}"/>
              </a:ext>
            </a:extLst>
          </p:cNvPr>
          <p:cNvSpPr txBox="1">
            <a:spLocks noGrp="1"/>
          </p:cNvSpPr>
          <p:nvPr>
            <p:ph type="sldNum" sz="quarter" idx="8"/>
          </p:nvPr>
        </p:nvSpPr>
        <p:spPr/>
        <p:txBody>
          <a:bodyPr/>
          <a:lstStyle>
            <a:lvl1pPr>
              <a:defRPr/>
            </a:lvl1pPr>
          </a:lstStyle>
          <a:p>
            <a:pPr lvl="0"/>
            <a:fld id="{7247A27D-694B-4FED-99C8-8350A75DA76F}" type="slidenum">
              <a:t>‹Nº›</a:t>
            </a:fld>
            <a:endParaRPr lang="es-ES"/>
          </a:p>
        </p:txBody>
      </p:sp>
    </p:spTree>
    <p:extLst>
      <p:ext uri="{BB962C8B-B14F-4D97-AF65-F5344CB8AC3E}">
        <p14:creationId xmlns:p14="http://schemas.microsoft.com/office/powerpoint/2010/main" val="128522694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BB40AB-C6F4-4035-B2F1-C3F8D9B8FB8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8FC9DA8-ABC5-467D-99D7-362B9FC9014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413B89E-2632-473D-8746-17342D41A65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67C090-9E17-44EE-85EB-13A83F15DB89}"/>
              </a:ext>
            </a:extLst>
          </p:cNvPr>
          <p:cNvSpPr txBox="1">
            <a:spLocks noGrp="1"/>
          </p:cNvSpPr>
          <p:nvPr>
            <p:ph type="dt" sz="half" idx="7"/>
          </p:nvPr>
        </p:nvSpPr>
        <p:spPr/>
        <p:txBody>
          <a:bodyPr/>
          <a:lstStyle>
            <a:lvl1pPr>
              <a:defRPr/>
            </a:lvl1pPr>
          </a:lstStyle>
          <a:p>
            <a:pPr lvl="0"/>
            <a:fld id="{4A342BBA-15F5-43E5-8FFD-8F7F9C042FBE}" type="datetime1">
              <a:rPr lang="es-ES"/>
              <a:pPr lvl="0"/>
              <a:t>23/02/2021</a:t>
            </a:fld>
            <a:endParaRPr lang="es-ES"/>
          </a:p>
        </p:txBody>
      </p:sp>
      <p:sp>
        <p:nvSpPr>
          <p:cNvPr id="6" name="Marcador de pie de página 5">
            <a:extLst>
              <a:ext uri="{FF2B5EF4-FFF2-40B4-BE49-F238E27FC236}">
                <a16:creationId xmlns:a16="http://schemas.microsoft.com/office/drawing/2014/main" id="{A8C90E5D-3CA7-4164-A1E9-BCD4009E6CF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230101D-22D6-40E1-94BB-E0AFD0BE7AA2}"/>
              </a:ext>
            </a:extLst>
          </p:cNvPr>
          <p:cNvSpPr txBox="1">
            <a:spLocks noGrp="1"/>
          </p:cNvSpPr>
          <p:nvPr>
            <p:ph type="sldNum" sz="quarter" idx="8"/>
          </p:nvPr>
        </p:nvSpPr>
        <p:spPr/>
        <p:txBody>
          <a:bodyPr/>
          <a:lstStyle>
            <a:lvl1pPr>
              <a:defRPr/>
            </a:lvl1pPr>
          </a:lstStyle>
          <a:p>
            <a:pPr lvl="0"/>
            <a:fld id="{1BFEDC19-7145-4FB2-8369-9F79EECA1BC3}" type="slidenum">
              <a:t>‹Nº›</a:t>
            </a:fld>
            <a:endParaRPr lang="es-ES"/>
          </a:p>
        </p:txBody>
      </p:sp>
    </p:spTree>
    <p:extLst>
      <p:ext uri="{BB962C8B-B14F-4D97-AF65-F5344CB8AC3E}">
        <p14:creationId xmlns:p14="http://schemas.microsoft.com/office/powerpoint/2010/main" val="1010253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738D4E-A6B5-4B3F-AB75-D8FE0F253ED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6C0A1DE-583E-4BFA-986D-D160C6064E8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82927F6-FDAA-4F36-980A-524DEFB3278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3722503-E0C1-46BA-B32D-589383DD8B74}"/>
              </a:ext>
            </a:extLst>
          </p:cNvPr>
          <p:cNvSpPr txBox="1">
            <a:spLocks noGrp="1"/>
          </p:cNvSpPr>
          <p:nvPr>
            <p:ph type="dt" sz="half" idx="7"/>
          </p:nvPr>
        </p:nvSpPr>
        <p:spPr/>
        <p:txBody>
          <a:bodyPr/>
          <a:lstStyle>
            <a:lvl1pPr>
              <a:defRPr/>
            </a:lvl1pPr>
          </a:lstStyle>
          <a:p>
            <a:pPr lvl="0"/>
            <a:fld id="{5A4B6233-5E78-4BFE-B08F-6809964F5545}" type="datetime1">
              <a:rPr lang="es-ES"/>
              <a:pPr lvl="0"/>
              <a:t>23/02/2021</a:t>
            </a:fld>
            <a:endParaRPr lang="es-ES"/>
          </a:p>
        </p:txBody>
      </p:sp>
      <p:sp>
        <p:nvSpPr>
          <p:cNvPr id="6" name="Marcador de pie de página 5">
            <a:extLst>
              <a:ext uri="{FF2B5EF4-FFF2-40B4-BE49-F238E27FC236}">
                <a16:creationId xmlns:a16="http://schemas.microsoft.com/office/drawing/2014/main" id="{C45A7F9C-DC26-4625-96F0-CA62A5004B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32FE32B-75CD-457A-A192-31CFCEC06DDC}"/>
              </a:ext>
            </a:extLst>
          </p:cNvPr>
          <p:cNvSpPr txBox="1">
            <a:spLocks noGrp="1"/>
          </p:cNvSpPr>
          <p:nvPr>
            <p:ph type="sldNum" sz="quarter" idx="8"/>
          </p:nvPr>
        </p:nvSpPr>
        <p:spPr/>
        <p:txBody>
          <a:bodyPr/>
          <a:lstStyle>
            <a:lvl1pPr>
              <a:defRPr/>
            </a:lvl1pPr>
          </a:lstStyle>
          <a:p>
            <a:pPr lvl="0"/>
            <a:fld id="{1E36B36E-2C8D-49F2-84E1-6AAA03B18B8C}" type="slidenum">
              <a:t>‹Nº›</a:t>
            </a:fld>
            <a:endParaRPr lang="es-ES"/>
          </a:p>
        </p:txBody>
      </p:sp>
    </p:spTree>
    <p:extLst>
      <p:ext uri="{BB962C8B-B14F-4D97-AF65-F5344CB8AC3E}">
        <p14:creationId xmlns:p14="http://schemas.microsoft.com/office/powerpoint/2010/main" val="2319675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9AD07D-2BCF-404B-91B0-8A2C222CF8C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8FFD352-A75D-4619-81DE-602A2F8251E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A5251B-2B61-44FC-9518-B1ECDD5A902F}"/>
              </a:ext>
            </a:extLst>
          </p:cNvPr>
          <p:cNvSpPr txBox="1">
            <a:spLocks noGrp="1"/>
          </p:cNvSpPr>
          <p:nvPr>
            <p:ph type="dt" sz="half" idx="7"/>
          </p:nvPr>
        </p:nvSpPr>
        <p:spPr/>
        <p:txBody>
          <a:bodyPr/>
          <a:lstStyle>
            <a:lvl1pPr>
              <a:defRPr/>
            </a:lvl1pPr>
          </a:lstStyle>
          <a:p>
            <a:pPr lvl="0"/>
            <a:fld id="{53CE09F7-4142-4C3F-8FFD-472A60255C94}" type="datetime1">
              <a:rPr lang="es-ES"/>
              <a:pPr lvl="0"/>
              <a:t>23/02/2021</a:t>
            </a:fld>
            <a:endParaRPr lang="es-ES"/>
          </a:p>
        </p:txBody>
      </p:sp>
      <p:sp>
        <p:nvSpPr>
          <p:cNvPr id="5" name="Marcador de pie de página 4">
            <a:extLst>
              <a:ext uri="{FF2B5EF4-FFF2-40B4-BE49-F238E27FC236}">
                <a16:creationId xmlns:a16="http://schemas.microsoft.com/office/drawing/2014/main" id="{F8794B35-B347-44D5-BC05-95D94977F03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08C154-F1DD-42D3-8F33-7B67A1CBCBD8}"/>
              </a:ext>
            </a:extLst>
          </p:cNvPr>
          <p:cNvSpPr txBox="1">
            <a:spLocks noGrp="1"/>
          </p:cNvSpPr>
          <p:nvPr>
            <p:ph type="sldNum" sz="quarter" idx="8"/>
          </p:nvPr>
        </p:nvSpPr>
        <p:spPr/>
        <p:txBody>
          <a:bodyPr/>
          <a:lstStyle>
            <a:lvl1pPr>
              <a:defRPr/>
            </a:lvl1pPr>
          </a:lstStyle>
          <a:p>
            <a:pPr lvl="0"/>
            <a:fld id="{E6DE780C-07AA-4124-B870-1DB31C9EB5C4}" type="slidenum">
              <a:t>‹Nº›</a:t>
            </a:fld>
            <a:endParaRPr lang="es-ES"/>
          </a:p>
        </p:txBody>
      </p:sp>
    </p:spTree>
    <p:extLst>
      <p:ext uri="{BB962C8B-B14F-4D97-AF65-F5344CB8AC3E}">
        <p14:creationId xmlns:p14="http://schemas.microsoft.com/office/powerpoint/2010/main" val="1321617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F8A4B68-157A-4BF1-996D-48FBDB8B287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E758B66-9574-46D9-A1D8-D426C9593FE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95CE412-60AC-4ABD-8424-468F1A791C36}"/>
              </a:ext>
            </a:extLst>
          </p:cNvPr>
          <p:cNvSpPr txBox="1">
            <a:spLocks noGrp="1"/>
          </p:cNvSpPr>
          <p:nvPr>
            <p:ph type="dt" sz="half" idx="7"/>
          </p:nvPr>
        </p:nvSpPr>
        <p:spPr/>
        <p:txBody>
          <a:bodyPr/>
          <a:lstStyle>
            <a:lvl1pPr>
              <a:defRPr/>
            </a:lvl1pPr>
          </a:lstStyle>
          <a:p>
            <a:pPr lvl="0"/>
            <a:fld id="{D4C7FAA3-B505-4FE1-8C68-D7C092C14187}" type="datetime1">
              <a:rPr lang="es-ES"/>
              <a:pPr lvl="0"/>
              <a:t>23/02/2021</a:t>
            </a:fld>
            <a:endParaRPr lang="es-ES"/>
          </a:p>
        </p:txBody>
      </p:sp>
      <p:sp>
        <p:nvSpPr>
          <p:cNvPr id="5" name="Marcador de pie de página 4">
            <a:extLst>
              <a:ext uri="{FF2B5EF4-FFF2-40B4-BE49-F238E27FC236}">
                <a16:creationId xmlns:a16="http://schemas.microsoft.com/office/drawing/2014/main" id="{78717DC2-DB2B-440E-AA48-AA01ECC48B8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A6468E-F931-4C43-BA07-39CB426F99F4}"/>
              </a:ext>
            </a:extLst>
          </p:cNvPr>
          <p:cNvSpPr txBox="1">
            <a:spLocks noGrp="1"/>
          </p:cNvSpPr>
          <p:nvPr>
            <p:ph type="sldNum" sz="quarter" idx="8"/>
          </p:nvPr>
        </p:nvSpPr>
        <p:spPr/>
        <p:txBody>
          <a:bodyPr/>
          <a:lstStyle>
            <a:lvl1pPr>
              <a:defRPr/>
            </a:lvl1pPr>
          </a:lstStyle>
          <a:p>
            <a:pPr lvl="0"/>
            <a:fld id="{B53F7147-3A65-4EF2-B06D-B0F885617035}" type="slidenum">
              <a:t>‹Nº›</a:t>
            </a:fld>
            <a:endParaRPr lang="es-ES"/>
          </a:p>
        </p:txBody>
      </p:sp>
    </p:spTree>
    <p:extLst>
      <p:ext uri="{BB962C8B-B14F-4D97-AF65-F5344CB8AC3E}">
        <p14:creationId xmlns:p14="http://schemas.microsoft.com/office/powerpoint/2010/main" val="2394005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A4F6E9-04D8-47CB-B54B-135D2368D98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12BE534-E80D-4985-8331-4867E2EE375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BF89824-1EFB-412B-B7B3-1AC9CD0E175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E736307-3FAE-479F-964B-720BB694DAC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E049846-8CB2-4C77-8710-F13F2F57A247}"/>
              </a:ext>
            </a:extLst>
          </p:cNvPr>
          <p:cNvSpPr txBox="1">
            <a:spLocks noGrp="1"/>
          </p:cNvSpPr>
          <p:nvPr>
            <p:ph type="sldNum" sz="quarter" idx="8"/>
          </p:nvPr>
        </p:nvSpPr>
        <p:spPr/>
        <p:txBody>
          <a:bodyPr/>
          <a:lstStyle>
            <a:lvl1pPr>
              <a:defRPr sz="1400"/>
            </a:lvl1pPr>
          </a:lstStyle>
          <a:p>
            <a:pPr lvl="0"/>
            <a:fld id="{BCD6CC32-F45A-41B1-8627-1FC6EC803B19}" type="slidenum">
              <a:t>‹Nº›</a:t>
            </a:fld>
            <a:endParaRPr lang="es-ES"/>
          </a:p>
        </p:txBody>
      </p:sp>
    </p:spTree>
    <p:extLst>
      <p:ext uri="{BB962C8B-B14F-4D97-AF65-F5344CB8AC3E}">
        <p14:creationId xmlns:p14="http://schemas.microsoft.com/office/powerpoint/2010/main" val="38310603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373FC5-0EF3-4E4A-A8FE-5497FE4711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E506B51-C3FD-4697-9D12-DF773FA402C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57CF2EE-A47F-4857-8C97-9043E3CAD79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88553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E18A73E-A93A-4984-8D2F-324A0E24C30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BAF12B4-8DD8-4360-A340-3DCAADF0A0C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F63FAF-E64E-4296-B7C6-130C148A0D2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9D5580-256B-4BB6-81A1-7EF670D16447}" type="datetime1">
              <a:rPr lang="es-ES"/>
              <a:pPr lvl="0"/>
              <a:t>23/02/2021</a:t>
            </a:fld>
            <a:endParaRPr lang="es-ES"/>
          </a:p>
        </p:txBody>
      </p:sp>
      <p:sp>
        <p:nvSpPr>
          <p:cNvPr id="5" name="Marcador de pie de página 4">
            <a:extLst>
              <a:ext uri="{FF2B5EF4-FFF2-40B4-BE49-F238E27FC236}">
                <a16:creationId xmlns:a16="http://schemas.microsoft.com/office/drawing/2014/main" id="{5C743136-BFEF-4266-ABD6-BD0C3373D46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B3777F1-B7B9-4422-90E0-1E0C213D2F0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BA9FFAF-EE9F-402B-B223-71196089BC7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2E07B9-0DDA-4CC9-B8D6-BB0C14FAAEF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B192189-C754-41F2-A28A-906853B3C1B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18002DF-98EC-46A7-AC1D-A0A63C74284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9A8C996-A907-4A6D-A084-B88DC368E8B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C061B5F-CF46-408D-BA22-6B09AE925B1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87A33B7-65B3-4317-8A4B-F7C6D7899BD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C16A59C-A8BE-4FF2-8021-514F0B23F79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5139546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3EE60-2213-4255-B57B-0ECE61032F4C}"/>
              </a:ext>
            </a:extLst>
          </p:cNvPr>
          <p:cNvSpPr txBox="1"/>
          <p:nvPr/>
        </p:nvSpPr>
        <p:spPr>
          <a:xfrm>
            <a:off x="0" y="2601157"/>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LAGARTERA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TOLEDO · CASTILLA · LA MANCHA · ESPAÑA</a:t>
            </a:r>
            <a:endParaRPr lang="es-ES" sz="2800" b="0" i="0" u="none" strike="noStrike" kern="1200" cap="none" spc="0" baseline="0">
              <a:solidFill>
                <a:srgbClr val="FFFFFF"/>
              </a:solidFill>
              <a:uFillTx/>
              <a:latin typeface="Calibri"/>
            </a:endParaRPr>
          </a:p>
        </p:txBody>
      </p:sp>
      <p:pic>
        <p:nvPicPr>
          <p:cNvPr id="3" name="15-La bassa castiglia, Falla con misuras; Gulielmous">
            <a:extLst>
              <a:ext uri="{FF2B5EF4-FFF2-40B4-BE49-F238E27FC236}">
                <a16:creationId xmlns:a16="http://schemas.microsoft.com/office/drawing/2014/main" id="{0927FBFB-47CF-4CB6-B43E-81B68BFC97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6096" y="54363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02D1E2-09C0-4C3C-97D3-0F4077E16D13}"/>
              </a:ext>
            </a:extLst>
          </p:cNvPr>
          <p:cNvSpPr txBox="1"/>
          <p:nvPr/>
        </p:nvSpPr>
        <p:spPr>
          <a:xfrm>
            <a:off x="1241169" y="1633493"/>
            <a:ext cx="9758257"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r>
              <a:rPr lang="es-ES" sz="1600" b="0" i="0" u="none" strike="noStrike" kern="1200" cap="none" spc="0" baseline="0">
                <a:solidFill>
                  <a:srgbClr val="FFFFFF"/>
                </a:solidFill>
                <a:uFillTx/>
                <a:latin typeface="Calibri" pitchFamily="34"/>
                <a:ea typeface="Calibri" pitchFamily="34"/>
              </a:rPr>
              <a:t>Lagartera es un municipio español de la provincia de Toledo, en la comunidad autónoma de Castilla-La Mancha. El término "lagartera" se deriva del latín "lacertus", lagarto, con el sufijo -aria, indicativo de abundancia.​ El pueblo se encuentra situado en la falda de un cerro al noreste de la provincia de Toledo, a unos 121 kilómetros de la capital provincial. Pertenece a la comarca de la Campana de Oropesa. Los primeros pobladores de la región fueron los vetones, pueblo perteneciente a la cultura celta, tal como lo demuestra los verracos y las cañadas para el ganado, que después fueron aprovechadas por los romanos para sus calzadas. A partir de aquí se fueron sucediendo una serie de culturas de las cuales, la árabe es la que ha influido en las costumbres, los ritos y el vocabulario lagarterano.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primeros documentos conocidos de Lagartera como pueblo se remontan a principios del siglo XII cuando, una vez conquistado Toledo por Alfonso VI, los mozárabes empezaron a repoblar el territorio. Lagartera inicialmente fue pues, un asentamiento mozárabe. Es muy probable que sus primeros habitantes procedieran de Toledo y que ello fuera el origen del nombre “toleíllo” el barrio más antiguo, que aún se conserva y que se considera el núcleo primitivo del pueblo. Tenía iglesia de culto cristiano (hoy desaparecida) que por pertenecer la localidad a la Comunidad de Villa y Tierra de Ávila pagaba tributo a la catedral de Ávila, de cuya diócesis dependió hasta 1955 y que se considera la iglesia más antigua de la zona.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EABB8A-7598-430F-9AF2-2D37E8BF8841}"/>
              </a:ext>
            </a:extLst>
          </p:cNvPr>
          <p:cNvPicPr>
            <a:picLocks noChangeAspect="1"/>
          </p:cNvPicPr>
          <p:nvPr/>
        </p:nvPicPr>
        <p:blipFill>
          <a:blip r:embed="rId2"/>
          <a:stretch>
            <a:fillRect/>
          </a:stretch>
        </p:blipFill>
        <p:spPr>
          <a:xfrm>
            <a:off x="0" y="0"/>
            <a:ext cx="12191996" cy="689421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6D500AB-CDEE-4880-B3A9-7DEE1EBC1B10}"/>
              </a:ext>
            </a:extLst>
          </p:cNvPr>
          <p:cNvSpPr txBox="1"/>
          <p:nvPr/>
        </p:nvSpPr>
        <p:spPr>
          <a:xfrm>
            <a:off x="1180728" y="1793293"/>
            <a:ext cx="9747677"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siglo XIV, el rey Enrique II concedió a García Álvarez de Toledo la villa de Oropesa y sus aldeas, entre las que se encontraba Lagartera, como recompensa por la entrega de Toledo. En 1512 el segundo conde de Oropesa, Francisco Álvarez de Toledo y Pacheco, mandó construir los pórticos norte y sur de la iglesia actual. En 1642 el séptimo conde de Oropesa, Duarte Fernando Álvarez de Toledo, cuyas arcas pasaban por dificultades económicas, y apremiado por el rey Felipe IV concede, a cambio de una gran suma de dinero, la independencia a Lagartera, dándole rango de Villa y dotándole de jurisdicción y justicia propias.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espíritu viajero del pueblo se remonta al siglo XVII, cuando los lagarteranos empezaron a ejercer de arrieros vendiendo por toda España paños angostos confeccionados en sus propios telares. A su vez traían platos de cerámica para adornar los portales de sus casas, convirtiéndolas así en verdaderos museos. Estos telares referidos se mantuvieron activos hasta mediados del siglo XIX. La omercial de sus bordados artesanales empezó a principios del siglo XX y actualmente, la mayor parte de la economía del pueblo se basa en esta actividad.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8E5692-50B0-4C6F-965B-00EDE42239DA}"/>
              </a:ext>
            </a:extLst>
          </p:cNvPr>
          <p:cNvPicPr>
            <a:picLocks noChangeAspect="1"/>
          </p:cNvPicPr>
          <p:nvPr/>
        </p:nvPicPr>
        <p:blipFill>
          <a:blip r:embed="rId2"/>
          <a:stretch>
            <a:fillRect/>
          </a:stretch>
        </p:blipFill>
        <p:spPr>
          <a:xfrm>
            <a:off x="1457416" y="0"/>
            <a:ext cx="9293440" cy="697007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71B7C1-1CB0-4986-81A4-35A103C1E33D}"/>
              </a:ext>
            </a:extLst>
          </p:cNvPr>
          <p:cNvPicPr>
            <a:picLocks noChangeAspect="1"/>
          </p:cNvPicPr>
          <p:nvPr/>
        </p:nvPicPr>
        <p:blipFill>
          <a:blip r:embed="rId2"/>
          <a:stretch>
            <a:fillRect/>
          </a:stretch>
        </p:blipFill>
        <p:spPr>
          <a:xfrm>
            <a:off x="896642" y="0"/>
            <a:ext cx="10306970" cy="687644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E83E42-64D9-469F-A75D-8436B8BDA14C}"/>
              </a:ext>
            </a:extLst>
          </p:cNvPr>
          <p:cNvPicPr>
            <a:picLocks noChangeAspect="1"/>
          </p:cNvPicPr>
          <p:nvPr/>
        </p:nvPicPr>
        <p:blipFill>
          <a:blip r:embed="rId2"/>
          <a:stretch>
            <a:fillRect/>
          </a:stretch>
        </p:blipFill>
        <p:spPr>
          <a:xfrm>
            <a:off x="6397837" y="0"/>
            <a:ext cx="5143499" cy="6858000"/>
          </a:xfrm>
          <a:prstGeom prst="rect">
            <a:avLst/>
          </a:prstGeom>
          <a:noFill/>
          <a:ln cap="flat">
            <a:noFill/>
          </a:ln>
        </p:spPr>
      </p:pic>
      <p:pic>
        <p:nvPicPr>
          <p:cNvPr id="3" name="Imagen 4">
            <a:extLst>
              <a:ext uri="{FF2B5EF4-FFF2-40B4-BE49-F238E27FC236}">
                <a16:creationId xmlns:a16="http://schemas.microsoft.com/office/drawing/2014/main" id="{29480352-C336-4869-B90B-2EA6CA8B6E22}"/>
              </a:ext>
            </a:extLst>
          </p:cNvPr>
          <p:cNvPicPr>
            <a:picLocks noChangeAspect="1"/>
          </p:cNvPicPr>
          <p:nvPr/>
        </p:nvPicPr>
        <p:blipFill>
          <a:blip r:embed="rId3"/>
          <a:stretch>
            <a:fillRect/>
          </a:stretch>
        </p:blipFill>
        <p:spPr>
          <a:xfrm>
            <a:off x="603677" y="24414"/>
            <a:ext cx="514349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9F4833-3D7B-4A5F-ABE5-FD8B44DCEE71}"/>
              </a:ext>
            </a:extLst>
          </p:cNvPr>
          <p:cNvPicPr>
            <a:picLocks noChangeAspect="1"/>
          </p:cNvPicPr>
          <p:nvPr/>
        </p:nvPicPr>
        <p:blipFill>
          <a:blip r:embed="rId2"/>
          <a:stretch>
            <a:fillRect/>
          </a:stretch>
        </p:blipFill>
        <p:spPr>
          <a:xfrm>
            <a:off x="0" y="0"/>
            <a:ext cx="12191996" cy="688236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EB65C4-FB41-4FE7-9ABB-C0C48479FAF3}"/>
              </a:ext>
            </a:extLst>
          </p:cNvPr>
          <p:cNvPicPr>
            <a:picLocks noChangeAspect="1"/>
          </p:cNvPicPr>
          <p:nvPr/>
        </p:nvPicPr>
        <p:blipFill>
          <a:blip r:embed="rId2"/>
          <a:stretch>
            <a:fillRect/>
          </a:stretch>
        </p:blipFill>
        <p:spPr>
          <a:xfrm>
            <a:off x="0" y="0"/>
            <a:ext cx="12191996" cy="687502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35CF74-7039-48B6-97D2-BAD3A62E90CD}"/>
              </a:ext>
            </a:extLst>
          </p:cNvPr>
          <p:cNvPicPr>
            <a:picLocks noChangeAspect="1"/>
          </p:cNvPicPr>
          <p:nvPr/>
        </p:nvPicPr>
        <p:blipFill>
          <a:blip r:embed="rId2"/>
          <a:stretch>
            <a:fillRect/>
          </a:stretch>
        </p:blipFill>
        <p:spPr>
          <a:xfrm>
            <a:off x="6022558" y="0"/>
            <a:ext cx="5236265" cy="6977850"/>
          </a:xfrm>
          <a:prstGeom prst="rect">
            <a:avLst/>
          </a:prstGeom>
          <a:noFill/>
          <a:ln cap="flat">
            <a:noFill/>
          </a:ln>
        </p:spPr>
      </p:pic>
      <p:pic>
        <p:nvPicPr>
          <p:cNvPr id="3" name="Imagen 4">
            <a:extLst>
              <a:ext uri="{FF2B5EF4-FFF2-40B4-BE49-F238E27FC236}">
                <a16:creationId xmlns:a16="http://schemas.microsoft.com/office/drawing/2014/main" id="{4604B391-7666-446B-A377-B97B9A71C9B4}"/>
              </a:ext>
            </a:extLst>
          </p:cNvPr>
          <p:cNvPicPr>
            <a:picLocks noChangeAspect="1"/>
          </p:cNvPicPr>
          <p:nvPr/>
        </p:nvPicPr>
        <p:blipFill>
          <a:blip r:embed="rId3"/>
          <a:stretch>
            <a:fillRect/>
          </a:stretch>
        </p:blipFill>
        <p:spPr>
          <a:xfrm>
            <a:off x="811484" y="488271"/>
            <a:ext cx="4303897" cy="573497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651356-7FF1-496C-9DA0-7ED8F7C1DBE9}"/>
              </a:ext>
            </a:extLst>
          </p:cNvPr>
          <p:cNvPicPr>
            <a:picLocks noChangeAspect="1"/>
          </p:cNvPicPr>
          <p:nvPr/>
        </p:nvPicPr>
        <p:blipFill>
          <a:blip r:embed="rId2"/>
          <a:stretch>
            <a:fillRect/>
          </a:stretch>
        </p:blipFill>
        <p:spPr>
          <a:xfrm>
            <a:off x="0" y="0"/>
            <a:ext cx="12191996" cy="684697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AC986A-D8E8-4067-856A-00B66F4F8AA2}"/>
              </a:ext>
            </a:extLst>
          </p:cNvPr>
          <p:cNvPicPr>
            <a:picLocks noChangeAspect="1"/>
          </p:cNvPicPr>
          <p:nvPr/>
        </p:nvPicPr>
        <p:blipFill>
          <a:blip r:embed="rId2"/>
          <a:stretch>
            <a:fillRect/>
          </a:stretch>
        </p:blipFill>
        <p:spPr>
          <a:xfrm>
            <a:off x="0" y="0"/>
            <a:ext cx="12100264" cy="681840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4C4B89-A4EB-4F91-B8B1-4126CB153528}"/>
              </a:ext>
            </a:extLst>
          </p:cNvPr>
          <p:cNvPicPr>
            <a:picLocks noChangeAspect="1"/>
          </p:cNvPicPr>
          <p:nvPr/>
        </p:nvPicPr>
        <p:blipFill>
          <a:blip r:embed="rId2"/>
          <a:stretch>
            <a:fillRect/>
          </a:stretch>
        </p:blipFill>
        <p:spPr>
          <a:xfrm>
            <a:off x="0" y="0"/>
            <a:ext cx="12191996" cy="687009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339EAA-7E19-4F8C-8A3F-C2E3E3210669}"/>
              </a:ext>
            </a:extLst>
          </p:cNvPr>
          <p:cNvPicPr>
            <a:picLocks noChangeAspect="1"/>
          </p:cNvPicPr>
          <p:nvPr/>
        </p:nvPicPr>
        <p:blipFill>
          <a:blip r:embed="rId2"/>
          <a:stretch>
            <a:fillRect/>
          </a:stretch>
        </p:blipFill>
        <p:spPr>
          <a:xfrm>
            <a:off x="0" y="0"/>
            <a:ext cx="12191996" cy="691790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82EDB3-3CA5-4844-B6D0-12F347DFE2F5}"/>
              </a:ext>
            </a:extLst>
          </p:cNvPr>
          <p:cNvPicPr>
            <a:picLocks noChangeAspect="1"/>
          </p:cNvPicPr>
          <p:nvPr/>
        </p:nvPicPr>
        <p:blipFill>
          <a:blip r:embed="rId2"/>
          <a:stretch>
            <a:fillRect/>
          </a:stretch>
        </p:blipFill>
        <p:spPr>
          <a:xfrm>
            <a:off x="1412519" y="-35515"/>
            <a:ext cx="9187415" cy="689435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5DFA77-D447-4850-8ED5-90250CF8BB8A}"/>
              </a:ext>
            </a:extLst>
          </p:cNvPr>
          <p:cNvPicPr>
            <a:picLocks noChangeAspect="1"/>
          </p:cNvPicPr>
          <p:nvPr/>
        </p:nvPicPr>
        <p:blipFill>
          <a:blip r:embed="rId2"/>
          <a:stretch>
            <a:fillRect/>
          </a:stretch>
        </p:blipFill>
        <p:spPr>
          <a:xfrm>
            <a:off x="1537316"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304176-49A3-433C-8611-1D3F402A5B86}"/>
              </a:ext>
            </a:extLst>
          </p:cNvPr>
          <p:cNvPicPr>
            <a:picLocks noChangeAspect="1"/>
          </p:cNvPicPr>
          <p:nvPr/>
        </p:nvPicPr>
        <p:blipFill>
          <a:blip r:embed="rId2"/>
          <a:stretch>
            <a:fillRect/>
          </a:stretch>
        </p:blipFill>
        <p:spPr>
          <a:xfrm>
            <a:off x="7045662" y="0"/>
            <a:ext cx="5146334" cy="6858000"/>
          </a:xfrm>
          <a:prstGeom prst="rect">
            <a:avLst/>
          </a:prstGeom>
          <a:noFill/>
          <a:ln cap="flat">
            <a:noFill/>
          </a:ln>
        </p:spPr>
      </p:pic>
      <p:pic>
        <p:nvPicPr>
          <p:cNvPr id="3" name="Imagen 4">
            <a:extLst>
              <a:ext uri="{FF2B5EF4-FFF2-40B4-BE49-F238E27FC236}">
                <a16:creationId xmlns:a16="http://schemas.microsoft.com/office/drawing/2014/main" id="{146624C2-74D5-46DA-922D-0F2FA0131E28}"/>
              </a:ext>
            </a:extLst>
          </p:cNvPr>
          <p:cNvPicPr>
            <a:picLocks noChangeAspect="1"/>
          </p:cNvPicPr>
          <p:nvPr/>
        </p:nvPicPr>
        <p:blipFill>
          <a:blip r:embed="rId3"/>
          <a:stretch>
            <a:fillRect/>
          </a:stretch>
        </p:blipFill>
        <p:spPr>
          <a:xfrm>
            <a:off x="0" y="769677"/>
            <a:ext cx="6829699" cy="512509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AC41AB-B4AC-48EC-94E3-71F6B686CF67}"/>
              </a:ext>
            </a:extLst>
          </p:cNvPr>
          <p:cNvPicPr>
            <a:picLocks noChangeAspect="1"/>
          </p:cNvPicPr>
          <p:nvPr/>
        </p:nvPicPr>
        <p:blipFill>
          <a:blip r:embed="rId2"/>
          <a:stretch>
            <a:fillRect/>
          </a:stretch>
        </p:blipFill>
        <p:spPr>
          <a:xfrm>
            <a:off x="1366561" y="0"/>
            <a:ext cx="9215624" cy="690863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EE7B0A-5F13-4E73-8C09-B03525C7665D}"/>
              </a:ext>
            </a:extLst>
          </p:cNvPr>
          <p:cNvPicPr>
            <a:picLocks noChangeAspect="1"/>
          </p:cNvPicPr>
          <p:nvPr/>
        </p:nvPicPr>
        <p:blipFill>
          <a:blip r:embed="rId2"/>
          <a:stretch>
            <a:fillRect/>
          </a:stretch>
        </p:blipFill>
        <p:spPr>
          <a:xfrm>
            <a:off x="1566028" y="0"/>
            <a:ext cx="913889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0EBFBB-1D6D-4D1F-9243-FAAD97823969}"/>
              </a:ext>
            </a:extLst>
          </p:cNvPr>
          <p:cNvPicPr>
            <a:picLocks noChangeAspect="1"/>
          </p:cNvPicPr>
          <p:nvPr/>
        </p:nvPicPr>
        <p:blipFill>
          <a:blip r:embed="rId2"/>
          <a:stretch>
            <a:fillRect/>
          </a:stretch>
        </p:blipFill>
        <p:spPr>
          <a:xfrm>
            <a:off x="1625583" y="0"/>
            <a:ext cx="913896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D72EAF-3487-4F58-B5FC-AD66170DB48B}"/>
              </a:ext>
            </a:extLst>
          </p:cNvPr>
          <p:cNvPicPr>
            <a:picLocks noChangeAspect="1"/>
          </p:cNvPicPr>
          <p:nvPr/>
        </p:nvPicPr>
        <p:blipFill>
          <a:blip r:embed="rId2"/>
          <a:stretch>
            <a:fillRect/>
          </a:stretch>
        </p:blipFill>
        <p:spPr>
          <a:xfrm>
            <a:off x="1555074"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180F46-7F9F-43EE-AE85-AEA6F340A39E}"/>
              </a:ext>
            </a:extLst>
          </p:cNvPr>
          <p:cNvPicPr>
            <a:picLocks noChangeAspect="1"/>
          </p:cNvPicPr>
          <p:nvPr/>
        </p:nvPicPr>
        <p:blipFill>
          <a:blip r:embed="rId2"/>
          <a:stretch>
            <a:fillRect/>
          </a:stretch>
        </p:blipFill>
        <p:spPr>
          <a:xfrm>
            <a:off x="-34591" y="26636"/>
            <a:ext cx="1217053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A47259-9B9A-4918-9CE0-6D6183F3C5AC}"/>
              </a:ext>
            </a:extLst>
          </p:cNvPr>
          <p:cNvPicPr>
            <a:picLocks noChangeAspect="1"/>
          </p:cNvPicPr>
          <p:nvPr/>
        </p:nvPicPr>
        <p:blipFill>
          <a:blip r:embed="rId2"/>
          <a:stretch>
            <a:fillRect/>
          </a:stretch>
        </p:blipFill>
        <p:spPr>
          <a:xfrm>
            <a:off x="1475174"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1C12D6-49AE-41A9-A2D5-81571C37C758}"/>
              </a:ext>
            </a:extLst>
          </p:cNvPr>
          <p:cNvSpPr txBox="1"/>
          <p:nvPr/>
        </p:nvSpPr>
        <p:spPr>
          <a:xfrm>
            <a:off x="1722272" y="2734321"/>
            <a:ext cx="8593586" cy="135421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IGLESIA PARROQUIAL DE EL SALVADOR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Caracterizada por su estilo gótico tardío y por la incorporación de elementos barrocos en los siglos XVII y XVIII. Posee tres naves con crucero y ábside plano, y un coro.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4A1FCF-B968-40E3-9B89-FDCD7D2339A0}"/>
              </a:ext>
            </a:extLst>
          </p:cNvPr>
          <p:cNvPicPr>
            <a:picLocks noChangeAspect="1"/>
          </p:cNvPicPr>
          <p:nvPr/>
        </p:nvPicPr>
        <p:blipFill>
          <a:blip r:embed="rId2"/>
          <a:stretch>
            <a:fillRect/>
          </a:stretch>
        </p:blipFill>
        <p:spPr>
          <a:xfrm>
            <a:off x="1468416" y="0"/>
            <a:ext cx="915135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570F5A-23DA-40F5-B44F-5FC8C7DBBDF0}"/>
              </a:ext>
            </a:extLst>
          </p:cNvPr>
          <p:cNvPicPr>
            <a:picLocks noChangeAspect="1"/>
          </p:cNvPicPr>
          <p:nvPr/>
        </p:nvPicPr>
        <p:blipFill>
          <a:blip r:embed="rId2"/>
          <a:stretch>
            <a:fillRect/>
          </a:stretch>
        </p:blipFill>
        <p:spPr>
          <a:xfrm>
            <a:off x="-17300" y="0"/>
            <a:ext cx="1221058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33B67C-1EF1-4AF4-BBC7-FF2C1249BB21}"/>
              </a:ext>
            </a:extLst>
          </p:cNvPr>
          <p:cNvPicPr>
            <a:picLocks noChangeAspect="1"/>
          </p:cNvPicPr>
          <p:nvPr/>
        </p:nvPicPr>
        <p:blipFill>
          <a:blip r:embed="rId2"/>
          <a:stretch>
            <a:fillRect/>
          </a:stretch>
        </p:blipFill>
        <p:spPr>
          <a:xfrm>
            <a:off x="1481968" y="0"/>
            <a:ext cx="914807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9C4824-F5EF-41D4-8842-B988FD4AA5B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7B5E28-0BED-426B-9124-5A55D31822D2}"/>
              </a:ext>
            </a:extLst>
          </p:cNvPr>
          <p:cNvPicPr>
            <a:picLocks noChangeAspect="1"/>
          </p:cNvPicPr>
          <p:nvPr/>
        </p:nvPicPr>
        <p:blipFill>
          <a:blip r:embed="rId2"/>
          <a:stretch>
            <a:fillRect/>
          </a:stretch>
        </p:blipFill>
        <p:spPr>
          <a:xfrm>
            <a:off x="666780" y="-26627"/>
            <a:ext cx="5141204" cy="6858000"/>
          </a:xfrm>
          <a:prstGeom prst="rect">
            <a:avLst/>
          </a:prstGeom>
          <a:noFill/>
          <a:ln cap="flat">
            <a:noFill/>
          </a:ln>
        </p:spPr>
      </p:pic>
      <p:pic>
        <p:nvPicPr>
          <p:cNvPr id="3" name="Imagen 4">
            <a:extLst>
              <a:ext uri="{FF2B5EF4-FFF2-40B4-BE49-F238E27FC236}">
                <a16:creationId xmlns:a16="http://schemas.microsoft.com/office/drawing/2014/main" id="{77CE135C-E6DB-468F-991C-FC7D2CC737AD}"/>
              </a:ext>
            </a:extLst>
          </p:cNvPr>
          <p:cNvPicPr>
            <a:picLocks noChangeAspect="1"/>
          </p:cNvPicPr>
          <p:nvPr/>
        </p:nvPicPr>
        <p:blipFill>
          <a:blip r:embed="rId3"/>
          <a:stretch>
            <a:fillRect/>
          </a:stretch>
        </p:blipFill>
        <p:spPr>
          <a:xfrm>
            <a:off x="6420441" y="0"/>
            <a:ext cx="513936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AD8C2A-317D-4A21-809C-E91AE853D0FF}"/>
              </a:ext>
            </a:extLst>
          </p:cNvPr>
          <p:cNvPicPr>
            <a:picLocks noChangeAspect="1"/>
          </p:cNvPicPr>
          <p:nvPr/>
        </p:nvPicPr>
        <p:blipFill>
          <a:blip r:embed="rId2"/>
          <a:stretch>
            <a:fillRect/>
          </a:stretch>
        </p:blipFill>
        <p:spPr>
          <a:xfrm>
            <a:off x="6826745" y="0"/>
            <a:ext cx="5143499" cy="6858000"/>
          </a:xfrm>
          <a:prstGeom prst="rect">
            <a:avLst/>
          </a:prstGeom>
          <a:noFill/>
          <a:ln cap="flat">
            <a:noFill/>
          </a:ln>
        </p:spPr>
      </p:pic>
      <p:pic>
        <p:nvPicPr>
          <p:cNvPr id="3" name="Imagen 3">
            <a:extLst>
              <a:ext uri="{FF2B5EF4-FFF2-40B4-BE49-F238E27FC236}">
                <a16:creationId xmlns:a16="http://schemas.microsoft.com/office/drawing/2014/main" id="{AA8A49FA-AE9E-4710-B3A2-1443B2A9CD88}"/>
              </a:ext>
            </a:extLst>
          </p:cNvPr>
          <p:cNvPicPr>
            <a:picLocks noChangeAspect="1"/>
          </p:cNvPicPr>
          <p:nvPr/>
        </p:nvPicPr>
        <p:blipFill>
          <a:blip r:embed="rId3"/>
          <a:stretch>
            <a:fillRect/>
          </a:stretch>
        </p:blipFill>
        <p:spPr>
          <a:xfrm>
            <a:off x="275206" y="0"/>
            <a:ext cx="598360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1DA9464-CE3C-4934-B90C-82558F5F1A5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474010-78ED-4200-A033-743D22E2C831}"/>
              </a:ext>
            </a:extLst>
          </p:cNvPr>
          <p:cNvPicPr>
            <a:picLocks noChangeAspect="1"/>
          </p:cNvPicPr>
          <p:nvPr/>
        </p:nvPicPr>
        <p:blipFill>
          <a:blip r:embed="rId2"/>
          <a:stretch>
            <a:fillRect/>
          </a:stretch>
        </p:blipFill>
        <p:spPr>
          <a:xfrm>
            <a:off x="8878"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F2DD68-1B7B-4184-883F-2DF8F3D952C4}"/>
              </a:ext>
            </a:extLst>
          </p:cNvPr>
          <p:cNvPicPr>
            <a:picLocks noChangeAspect="1"/>
          </p:cNvPicPr>
          <p:nvPr/>
        </p:nvPicPr>
        <p:blipFill>
          <a:blip r:embed="rId2"/>
          <a:stretch>
            <a:fillRect/>
          </a:stretch>
        </p:blipFill>
        <p:spPr>
          <a:xfrm>
            <a:off x="0" y="716304"/>
            <a:ext cx="5175677" cy="4317339"/>
          </a:xfrm>
          <a:prstGeom prst="rect">
            <a:avLst/>
          </a:prstGeom>
          <a:noFill/>
          <a:ln cap="flat">
            <a:noFill/>
          </a:ln>
        </p:spPr>
      </p:pic>
      <p:pic>
        <p:nvPicPr>
          <p:cNvPr id="3" name="Imagen 4">
            <a:extLst>
              <a:ext uri="{FF2B5EF4-FFF2-40B4-BE49-F238E27FC236}">
                <a16:creationId xmlns:a16="http://schemas.microsoft.com/office/drawing/2014/main" id="{40ACC166-C64A-4EC9-A330-DC495127F37A}"/>
              </a:ext>
            </a:extLst>
          </p:cNvPr>
          <p:cNvPicPr>
            <a:picLocks noChangeAspect="1"/>
          </p:cNvPicPr>
          <p:nvPr/>
        </p:nvPicPr>
        <p:blipFill>
          <a:blip r:embed="rId3"/>
          <a:stretch>
            <a:fillRect/>
          </a:stretch>
        </p:blipFill>
        <p:spPr>
          <a:xfrm>
            <a:off x="5628442" y="1700070"/>
            <a:ext cx="7753161" cy="436115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303301-BC1F-426B-B7D6-8B8D14415E28}"/>
              </a:ext>
            </a:extLst>
          </p:cNvPr>
          <p:cNvPicPr>
            <a:picLocks noChangeAspect="1"/>
          </p:cNvPicPr>
          <p:nvPr/>
        </p:nvPicPr>
        <p:blipFill>
          <a:blip r:embed="rId2"/>
          <a:stretch>
            <a:fillRect/>
          </a:stretch>
        </p:blipFill>
        <p:spPr>
          <a:xfrm>
            <a:off x="-44384"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04C4769-64B9-4489-96B7-378D76654DF3}"/>
              </a:ext>
            </a:extLst>
          </p:cNvPr>
          <p:cNvSpPr txBox="1"/>
          <p:nvPr/>
        </p:nvSpPr>
        <p:spPr>
          <a:xfrm>
            <a:off x="1438186" y="1855436"/>
            <a:ext cx="9135121" cy="301621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TRAJE TÍPICO DE LAGARTERA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Es un traje que usaban las lagarteranas para su vida cotidiana. Existen varios trajes según para que se use: el traje de galón o “colorao” se usaba para las grandes fiestas o acompañamiento de bodas; en verano se utilizaba con camisa de ras y pañuelo blanco a la cabeza. En invierno con jugón y pañuelo de oro. El traje de trapillo o dominguero se usaba con pañuelo de “ramoseda” en verano y de paño en invierno. Traje de novio/a el más rico, tanto por los numerosos "guardapieses" como por los “londres” es el de novia. El traje de hombre lleva chamarreta en verano y sayo en invierno. El de novio el camisón esta profusamente bordado y se acompaña de capa castellana.N</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986A14-0669-4B32-A1E4-B4C1DAD2926E}"/>
              </a:ext>
            </a:extLst>
          </p:cNvPr>
          <p:cNvPicPr>
            <a:picLocks noChangeAspect="1"/>
          </p:cNvPicPr>
          <p:nvPr/>
        </p:nvPicPr>
        <p:blipFill>
          <a:blip r:embed="rId2"/>
          <a:stretch>
            <a:fillRect/>
          </a:stretch>
        </p:blipFill>
        <p:spPr>
          <a:xfrm>
            <a:off x="1087925" y="50913"/>
            <a:ext cx="4634362" cy="6807086"/>
          </a:xfrm>
          <a:prstGeom prst="rect">
            <a:avLst/>
          </a:prstGeom>
          <a:noFill/>
          <a:ln cap="flat">
            <a:noFill/>
          </a:ln>
        </p:spPr>
      </p:pic>
      <p:pic>
        <p:nvPicPr>
          <p:cNvPr id="3" name="Imagen 4">
            <a:extLst>
              <a:ext uri="{FF2B5EF4-FFF2-40B4-BE49-F238E27FC236}">
                <a16:creationId xmlns:a16="http://schemas.microsoft.com/office/drawing/2014/main" id="{42BC615B-9751-4A1D-8707-476261AC9960}"/>
              </a:ext>
            </a:extLst>
          </p:cNvPr>
          <p:cNvPicPr>
            <a:picLocks noChangeAspect="1"/>
          </p:cNvPicPr>
          <p:nvPr/>
        </p:nvPicPr>
        <p:blipFill>
          <a:blip r:embed="rId3"/>
          <a:stretch>
            <a:fillRect/>
          </a:stretch>
        </p:blipFill>
        <p:spPr>
          <a:xfrm>
            <a:off x="6351449" y="0"/>
            <a:ext cx="474985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4C78CD-56C7-4015-9942-86CD5C2EB865}"/>
              </a:ext>
            </a:extLst>
          </p:cNvPr>
          <p:cNvPicPr>
            <a:picLocks noChangeAspect="1"/>
          </p:cNvPicPr>
          <p:nvPr/>
        </p:nvPicPr>
        <p:blipFill>
          <a:blip r:embed="rId2"/>
          <a:stretch>
            <a:fillRect/>
          </a:stretch>
        </p:blipFill>
        <p:spPr>
          <a:xfrm>
            <a:off x="748637" y="0"/>
            <a:ext cx="4814919" cy="6858000"/>
          </a:xfrm>
          <a:prstGeom prst="rect">
            <a:avLst/>
          </a:prstGeom>
          <a:noFill/>
          <a:ln cap="flat">
            <a:noFill/>
          </a:ln>
        </p:spPr>
      </p:pic>
      <p:pic>
        <p:nvPicPr>
          <p:cNvPr id="3" name="Imagen 4">
            <a:extLst>
              <a:ext uri="{FF2B5EF4-FFF2-40B4-BE49-F238E27FC236}">
                <a16:creationId xmlns:a16="http://schemas.microsoft.com/office/drawing/2014/main" id="{856B6BB5-7792-4E9F-BBFC-1BF591EF9E8A}"/>
              </a:ext>
            </a:extLst>
          </p:cNvPr>
          <p:cNvPicPr>
            <a:picLocks noChangeAspect="1"/>
          </p:cNvPicPr>
          <p:nvPr/>
        </p:nvPicPr>
        <p:blipFill>
          <a:blip r:embed="rId3"/>
          <a:stretch>
            <a:fillRect/>
          </a:stretch>
        </p:blipFill>
        <p:spPr>
          <a:xfrm>
            <a:off x="6628449" y="0"/>
            <a:ext cx="4814919" cy="687338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38C6E9-378A-4BC0-9198-04B2042ABF72}"/>
              </a:ext>
            </a:extLst>
          </p:cNvPr>
          <p:cNvPicPr>
            <a:picLocks noChangeAspect="1"/>
          </p:cNvPicPr>
          <p:nvPr/>
        </p:nvPicPr>
        <p:blipFill>
          <a:blip r:embed="rId2"/>
          <a:stretch>
            <a:fillRect/>
          </a:stretch>
        </p:blipFill>
        <p:spPr>
          <a:xfrm>
            <a:off x="6551721" y="-38103"/>
            <a:ext cx="4598910" cy="6886693"/>
          </a:xfrm>
          <a:prstGeom prst="rect">
            <a:avLst/>
          </a:prstGeom>
          <a:noFill/>
          <a:ln cap="flat">
            <a:noFill/>
          </a:ln>
        </p:spPr>
      </p:pic>
      <p:pic>
        <p:nvPicPr>
          <p:cNvPr id="3" name="Imagen 4">
            <a:extLst>
              <a:ext uri="{FF2B5EF4-FFF2-40B4-BE49-F238E27FC236}">
                <a16:creationId xmlns:a16="http://schemas.microsoft.com/office/drawing/2014/main" id="{50A468BA-27BB-4B22-A76F-8078686288A1}"/>
              </a:ext>
            </a:extLst>
          </p:cNvPr>
          <p:cNvPicPr>
            <a:picLocks noChangeAspect="1"/>
          </p:cNvPicPr>
          <p:nvPr/>
        </p:nvPicPr>
        <p:blipFill>
          <a:blip r:embed="rId3"/>
          <a:stretch>
            <a:fillRect/>
          </a:stretch>
        </p:blipFill>
        <p:spPr>
          <a:xfrm>
            <a:off x="1071466" y="0"/>
            <a:ext cx="4690140" cy="687572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56634A-F2E1-436A-95CE-DF24B604F429}"/>
              </a:ext>
            </a:extLst>
          </p:cNvPr>
          <p:cNvPicPr>
            <a:picLocks noChangeAspect="1"/>
          </p:cNvPicPr>
          <p:nvPr/>
        </p:nvPicPr>
        <p:blipFill>
          <a:blip r:embed="rId2"/>
          <a:stretch>
            <a:fillRect/>
          </a:stretch>
        </p:blipFill>
        <p:spPr>
          <a:xfrm>
            <a:off x="952594" y="0"/>
            <a:ext cx="4548911" cy="6858000"/>
          </a:xfrm>
          <a:prstGeom prst="rect">
            <a:avLst/>
          </a:prstGeom>
          <a:noFill/>
          <a:ln cap="flat">
            <a:noFill/>
          </a:ln>
        </p:spPr>
      </p:pic>
      <p:pic>
        <p:nvPicPr>
          <p:cNvPr id="3" name="Imagen 4">
            <a:extLst>
              <a:ext uri="{FF2B5EF4-FFF2-40B4-BE49-F238E27FC236}">
                <a16:creationId xmlns:a16="http://schemas.microsoft.com/office/drawing/2014/main" id="{D1C49B44-FF4D-4594-A0A0-116B4E7F992D}"/>
              </a:ext>
            </a:extLst>
          </p:cNvPr>
          <p:cNvPicPr>
            <a:picLocks noChangeAspect="1"/>
          </p:cNvPicPr>
          <p:nvPr/>
        </p:nvPicPr>
        <p:blipFill>
          <a:blip r:embed="rId3"/>
          <a:stretch>
            <a:fillRect/>
          </a:stretch>
        </p:blipFill>
        <p:spPr>
          <a:xfrm>
            <a:off x="6464003" y="0"/>
            <a:ext cx="474877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927B3-04A3-4F03-9B26-6C16A1263A64}"/>
              </a:ext>
            </a:extLst>
          </p:cNvPr>
          <p:cNvPicPr>
            <a:picLocks noChangeAspect="1"/>
          </p:cNvPicPr>
          <p:nvPr/>
        </p:nvPicPr>
        <p:blipFill>
          <a:blip r:embed="rId2"/>
          <a:stretch>
            <a:fillRect/>
          </a:stretch>
        </p:blipFill>
        <p:spPr>
          <a:xfrm>
            <a:off x="6818049" y="0"/>
            <a:ext cx="4480724" cy="6896313"/>
          </a:xfrm>
          <a:prstGeom prst="rect">
            <a:avLst/>
          </a:prstGeom>
          <a:noFill/>
          <a:ln cap="flat">
            <a:noFill/>
          </a:ln>
        </p:spPr>
      </p:pic>
      <p:pic>
        <p:nvPicPr>
          <p:cNvPr id="3" name="Imagen 4">
            <a:extLst>
              <a:ext uri="{FF2B5EF4-FFF2-40B4-BE49-F238E27FC236}">
                <a16:creationId xmlns:a16="http://schemas.microsoft.com/office/drawing/2014/main" id="{F85CC73B-BFD0-495D-A167-D0986C1EF6C1}"/>
              </a:ext>
            </a:extLst>
          </p:cNvPr>
          <p:cNvPicPr>
            <a:picLocks noChangeAspect="1"/>
          </p:cNvPicPr>
          <p:nvPr/>
        </p:nvPicPr>
        <p:blipFill>
          <a:blip r:embed="rId3"/>
          <a:stretch>
            <a:fillRect/>
          </a:stretch>
        </p:blipFill>
        <p:spPr>
          <a:xfrm>
            <a:off x="863998" y="0"/>
            <a:ext cx="511207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BBB249-A3DA-4475-B1EB-0D6B1FEEC6C0}"/>
              </a:ext>
            </a:extLst>
          </p:cNvPr>
          <p:cNvPicPr>
            <a:picLocks noChangeAspect="1"/>
          </p:cNvPicPr>
          <p:nvPr/>
        </p:nvPicPr>
        <p:blipFill>
          <a:blip r:embed="rId2"/>
          <a:stretch>
            <a:fillRect/>
          </a:stretch>
        </p:blipFill>
        <p:spPr>
          <a:xfrm>
            <a:off x="815717" y="0"/>
            <a:ext cx="4751533" cy="6858000"/>
          </a:xfrm>
          <a:prstGeom prst="rect">
            <a:avLst/>
          </a:prstGeom>
          <a:noFill/>
          <a:ln cap="flat">
            <a:noFill/>
          </a:ln>
        </p:spPr>
      </p:pic>
      <p:pic>
        <p:nvPicPr>
          <p:cNvPr id="3" name="Imagen 4">
            <a:extLst>
              <a:ext uri="{FF2B5EF4-FFF2-40B4-BE49-F238E27FC236}">
                <a16:creationId xmlns:a16="http://schemas.microsoft.com/office/drawing/2014/main" id="{CA646A8A-3DEF-4137-BF68-B47B7375FF92}"/>
              </a:ext>
            </a:extLst>
          </p:cNvPr>
          <p:cNvPicPr>
            <a:picLocks noChangeAspect="1"/>
          </p:cNvPicPr>
          <p:nvPr/>
        </p:nvPicPr>
        <p:blipFill>
          <a:blip r:embed="rId3"/>
          <a:stretch>
            <a:fillRect/>
          </a:stretch>
        </p:blipFill>
        <p:spPr>
          <a:xfrm>
            <a:off x="6508470" y="0"/>
            <a:ext cx="482424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BE7296F-47F6-42DD-9F3A-C6F042D3378E}"/>
              </a:ext>
            </a:extLst>
          </p:cNvPr>
          <p:cNvPicPr>
            <a:picLocks noChangeAspect="1"/>
          </p:cNvPicPr>
          <p:nvPr/>
        </p:nvPicPr>
        <p:blipFill>
          <a:blip r:embed="rId2"/>
          <a:stretch>
            <a:fillRect/>
          </a:stretch>
        </p:blipFill>
        <p:spPr>
          <a:xfrm>
            <a:off x="6325453" y="0"/>
            <a:ext cx="5223317" cy="6858000"/>
          </a:xfrm>
          <a:prstGeom prst="rect">
            <a:avLst/>
          </a:prstGeom>
          <a:noFill/>
          <a:ln cap="flat">
            <a:noFill/>
          </a:ln>
        </p:spPr>
      </p:pic>
      <p:pic>
        <p:nvPicPr>
          <p:cNvPr id="3" name="Imagen 6">
            <a:extLst>
              <a:ext uri="{FF2B5EF4-FFF2-40B4-BE49-F238E27FC236}">
                <a16:creationId xmlns:a16="http://schemas.microsoft.com/office/drawing/2014/main" id="{0C3065E7-80A9-4391-97A8-1D0830981743}"/>
              </a:ext>
            </a:extLst>
          </p:cNvPr>
          <p:cNvPicPr>
            <a:picLocks noChangeAspect="1"/>
          </p:cNvPicPr>
          <p:nvPr/>
        </p:nvPicPr>
        <p:blipFill>
          <a:blip r:embed="rId3"/>
          <a:stretch>
            <a:fillRect/>
          </a:stretch>
        </p:blipFill>
        <p:spPr>
          <a:xfrm>
            <a:off x="592485" y="0"/>
            <a:ext cx="5085847"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D38280E-4AE1-48B2-80BD-52F7AB09DBC7}"/>
              </a:ext>
            </a:extLst>
          </p:cNvPr>
          <p:cNvPicPr>
            <a:picLocks noChangeAspect="1"/>
          </p:cNvPicPr>
          <p:nvPr/>
        </p:nvPicPr>
        <p:blipFill>
          <a:blip r:embed="rId2"/>
          <a:stretch>
            <a:fillRect/>
          </a:stretch>
        </p:blipFill>
        <p:spPr>
          <a:xfrm>
            <a:off x="936318" y="0"/>
            <a:ext cx="1040912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CC4315-BAA6-4417-B55D-EA351EB7FE33}"/>
              </a:ext>
            </a:extLst>
          </p:cNvPr>
          <p:cNvPicPr>
            <a:picLocks noChangeAspect="1"/>
          </p:cNvPicPr>
          <p:nvPr/>
        </p:nvPicPr>
        <p:blipFill>
          <a:blip r:embed="rId2"/>
          <a:stretch>
            <a:fillRect/>
          </a:stretch>
        </p:blipFill>
        <p:spPr>
          <a:xfrm>
            <a:off x="738506" y="0"/>
            <a:ext cx="10511421" cy="677366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DFD1CF-BB73-4354-8767-0D4278CB8D5B}"/>
              </a:ext>
            </a:extLst>
          </p:cNvPr>
          <p:cNvPicPr>
            <a:picLocks noChangeAspect="1"/>
          </p:cNvPicPr>
          <p:nvPr/>
        </p:nvPicPr>
        <p:blipFill>
          <a:blip r:embed="rId2"/>
          <a:stretch>
            <a:fillRect/>
          </a:stretch>
        </p:blipFill>
        <p:spPr>
          <a:xfrm>
            <a:off x="983592" y="0"/>
            <a:ext cx="4952600" cy="3714457"/>
          </a:xfrm>
          <a:prstGeom prst="rect">
            <a:avLst/>
          </a:prstGeom>
          <a:noFill/>
          <a:ln cap="flat">
            <a:noFill/>
          </a:ln>
        </p:spPr>
      </p:pic>
      <p:pic>
        <p:nvPicPr>
          <p:cNvPr id="3" name="Imagen 3">
            <a:extLst>
              <a:ext uri="{FF2B5EF4-FFF2-40B4-BE49-F238E27FC236}">
                <a16:creationId xmlns:a16="http://schemas.microsoft.com/office/drawing/2014/main" id="{7DB3F264-DDFD-49DD-A9CE-2D228E11354E}"/>
              </a:ext>
            </a:extLst>
          </p:cNvPr>
          <p:cNvPicPr>
            <a:picLocks noChangeAspect="1"/>
          </p:cNvPicPr>
          <p:nvPr/>
        </p:nvPicPr>
        <p:blipFill>
          <a:blip r:embed="rId3"/>
          <a:stretch>
            <a:fillRect/>
          </a:stretch>
        </p:blipFill>
        <p:spPr>
          <a:xfrm>
            <a:off x="6400800" y="-6656"/>
            <a:ext cx="4956093" cy="3714457"/>
          </a:xfrm>
          <a:prstGeom prst="rect">
            <a:avLst/>
          </a:prstGeom>
          <a:noFill/>
          <a:ln cap="flat">
            <a:noFill/>
          </a:ln>
        </p:spPr>
      </p:pic>
      <p:pic>
        <p:nvPicPr>
          <p:cNvPr id="4" name="Imagen 4">
            <a:extLst>
              <a:ext uri="{FF2B5EF4-FFF2-40B4-BE49-F238E27FC236}">
                <a16:creationId xmlns:a16="http://schemas.microsoft.com/office/drawing/2014/main" id="{BAE22D7E-0A6F-431C-BD0F-46420CFAF3BD}"/>
              </a:ext>
            </a:extLst>
          </p:cNvPr>
          <p:cNvPicPr>
            <a:picLocks noChangeAspect="1"/>
          </p:cNvPicPr>
          <p:nvPr/>
        </p:nvPicPr>
        <p:blipFill>
          <a:blip r:embed="rId4"/>
          <a:stretch>
            <a:fillRect/>
          </a:stretch>
        </p:blipFill>
        <p:spPr>
          <a:xfrm>
            <a:off x="2805388" y="3803638"/>
            <a:ext cx="6169685" cy="305436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A6061BA-EB5D-4CC7-84FE-18BBC0CC8700}"/>
              </a:ext>
            </a:extLst>
          </p:cNvPr>
          <p:cNvPicPr>
            <a:picLocks noChangeAspect="1"/>
          </p:cNvPicPr>
          <p:nvPr/>
        </p:nvPicPr>
        <p:blipFill>
          <a:blip r:embed="rId2"/>
          <a:stretch>
            <a:fillRect/>
          </a:stretch>
        </p:blipFill>
        <p:spPr>
          <a:xfrm>
            <a:off x="990697" y="648071"/>
            <a:ext cx="10344305" cy="5575179"/>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9B94BAA-6D57-4540-8BDF-14203199BE68}"/>
              </a:ext>
            </a:extLst>
          </p:cNvPr>
          <p:cNvPicPr>
            <a:picLocks noChangeAspect="1"/>
          </p:cNvPicPr>
          <p:nvPr/>
        </p:nvPicPr>
        <p:blipFill>
          <a:blip r:embed="rId2"/>
          <a:stretch>
            <a:fillRect/>
          </a:stretch>
        </p:blipFill>
        <p:spPr>
          <a:xfrm>
            <a:off x="0" y="0"/>
            <a:ext cx="12191996" cy="7145139"/>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19A14A-0176-40C6-932E-12EE078B70CC}"/>
              </a:ext>
            </a:extLst>
          </p:cNvPr>
          <p:cNvSpPr txBox="1"/>
          <p:nvPr/>
        </p:nvSpPr>
        <p:spPr>
          <a:xfrm>
            <a:off x="1411550" y="1233991"/>
            <a:ext cx="9286042" cy="446275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MUSEO MUNICIPAL MARCIAL MORENO PASCUAL</a:t>
            </a: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una exposición de pinturas realizadas antes de 1950 por el artista lagarterano Marcial Moreno Pascual. Además, hay labores tradicionales lagarteranas. Cerámicas. Trajes típicos. Utensilios en desuso. Óleos religiosos, cornucopias y espejos. Recreación de una habitación antigua con cama colgada. La muestra abarca desde el siglo XVI al XX. Marcial Moreno Pascual era un sencillo pastor que tardó en aprender los rudimentos de leer y escribir. Sus obras resaltaban las costumbres de las gentes que pasaban por delante de sus ojos. Murió en EE.UU. En 1983.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Trajes de boda, pero no aquellos que estamos acostumbrados a ver, están expuestos en una estancia del Museo. Son especiales, coloridos, incluyen decenas de detalles. No es cualquier vestimenta, sino una que traslada al pasado, a una época en la que Lagartera brillaba con más luz que nunca. La visita al museo permite retroceder en el tiempo, para conocer sus más arraigadas tradiciones, como su manera de vivir, porque este recinto trata de asemejarse lo máximo posible a una vivienda lagarterana antigua, y muestra una de sus más famosas tradiciones, el bordado, conocido como “labores de Lagartera”. El museo adoptó el nombre del prestigioso pintor lagarterano Marcial Moreno Pascual, por lo que recopila gran cantidad de sus obras, las que se dividen entre dibujos y óleos, los que se distribuyen en una sala de la primera planta.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560438-E338-4DC2-88E2-12499E9D57AD}"/>
              </a:ext>
            </a:extLst>
          </p:cNvPr>
          <p:cNvPicPr>
            <a:picLocks noChangeAspect="1"/>
          </p:cNvPicPr>
          <p:nvPr/>
        </p:nvPicPr>
        <p:blipFill>
          <a:blip r:embed="rId2"/>
          <a:stretch>
            <a:fillRect/>
          </a:stretch>
        </p:blipFill>
        <p:spPr>
          <a:xfrm>
            <a:off x="710214" y="605762"/>
            <a:ext cx="3787298" cy="5517187"/>
          </a:xfrm>
          <a:prstGeom prst="rect">
            <a:avLst/>
          </a:prstGeom>
          <a:noFill/>
          <a:ln w="127001" cap="flat">
            <a:solidFill>
              <a:srgbClr val="843C0C"/>
            </a:solidFill>
            <a:prstDash val="solid"/>
            <a:round/>
          </a:ln>
        </p:spPr>
      </p:pic>
      <p:sp>
        <p:nvSpPr>
          <p:cNvPr id="3" name="CuadroTexto 3">
            <a:extLst>
              <a:ext uri="{FF2B5EF4-FFF2-40B4-BE49-F238E27FC236}">
                <a16:creationId xmlns:a16="http://schemas.microsoft.com/office/drawing/2014/main" id="{1EDDE73E-053B-4A56-82A6-4A197328CA73}"/>
              </a:ext>
            </a:extLst>
          </p:cNvPr>
          <p:cNvSpPr txBox="1"/>
          <p:nvPr/>
        </p:nvSpPr>
        <p:spPr>
          <a:xfrm>
            <a:off x="5078028" y="1358286"/>
            <a:ext cx="6329778" cy="421653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MARCIAL MORENO PASCUAL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Marcial Moreno Pascual (Lagartera, 28 de septiembre de 1911- Manhattan, 17 de diciembre de 1983). Pintor y escultor por inspiración dicen sus cronistas, como Julián García Sánchez, mucho antes de que el Sr. Garriga se lo llevara a Madrid. Primero al estudio de Victorio Macho y luego a la sombra del pintor y escultor Eugenio Hermoso. De origen humilde, no había visto nunca un pincel, ni herramienta alguna de escultura y desde niño moldeaba el barro y dibujaba sobre cualquier superficie que encontraba a mano. Los modelos eran las gentes, las costumbres y el vestuario de su pueblo, el muy conocido Traje de Lagartera o de Lagarterana. Su primera exposición abierta data de 1933 en el XII Salón de Otoño, donde da a conocer "Ofrenda de boda" y "Descanso al atardecer". Destacan aquí los críticos y a la vista de estos trabajos, que Marcial, era hasta hacia pocos años, un pastor lagarterano que no sabía leer ni escribir.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76EF08-A976-47D7-80FE-A9B76B489F14}"/>
              </a:ext>
            </a:extLst>
          </p:cNvPr>
          <p:cNvPicPr>
            <a:picLocks noChangeAspect="1"/>
          </p:cNvPicPr>
          <p:nvPr/>
        </p:nvPicPr>
        <p:blipFill>
          <a:blip r:embed="rId2"/>
          <a:stretch>
            <a:fillRect/>
          </a:stretch>
        </p:blipFill>
        <p:spPr>
          <a:xfrm>
            <a:off x="1580229" y="8878"/>
            <a:ext cx="9108484" cy="682831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38C79F2-D5FE-460F-9ED2-EE9A52C19D48}"/>
              </a:ext>
            </a:extLst>
          </p:cNvPr>
          <p:cNvPicPr>
            <a:picLocks noChangeAspect="1"/>
          </p:cNvPicPr>
          <p:nvPr/>
        </p:nvPicPr>
        <p:blipFill>
          <a:blip r:embed="rId2"/>
          <a:stretch>
            <a:fillRect/>
          </a:stretch>
        </p:blipFill>
        <p:spPr>
          <a:xfrm>
            <a:off x="0" y="0"/>
            <a:ext cx="12191996" cy="6847557"/>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E00195F-3223-4CC4-9A57-1D999FBC0E38}"/>
              </a:ext>
            </a:extLst>
          </p:cNvPr>
          <p:cNvPicPr>
            <a:picLocks noChangeAspect="1"/>
          </p:cNvPicPr>
          <p:nvPr/>
        </p:nvPicPr>
        <p:blipFill>
          <a:blip r:embed="rId2"/>
          <a:stretch>
            <a:fillRect/>
          </a:stretch>
        </p:blipFill>
        <p:spPr>
          <a:xfrm>
            <a:off x="1106378" y="0"/>
            <a:ext cx="10032997"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CFAA4D9-8815-4D1D-96D7-18C99A62D975}"/>
              </a:ext>
            </a:extLst>
          </p:cNvPr>
          <p:cNvPicPr>
            <a:picLocks noChangeAspect="1"/>
          </p:cNvPicPr>
          <p:nvPr/>
        </p:nvPicPr>
        <p:blipFill>
          <a:blip r:embed="rId2"/>
          <a:stretch>
            <a:fillRect/>
          </a:stretch>
        </p:blipFill>
        <p:spPr>
          <a:xfrm>
            <a:off x="1430779"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DF1C7A-82A4-4F1D-8D0D-CD3EFE836436}"/>
              </a:ext>
            </a:extLst>
          </p:cNvPr>
          <p:cNvPicPr>
            <a:picLocks noChangeAspect="1"/>
          </p:cNvPicPr>
          <p:nvPr/>
        </p:nvPicPr>
        <p:blipFill>
          <a:blip r:embed="rId2"/>
          <a:stretch>
            <a:fillRect/>
          </a:stretch>
        </p:blipFill>
        <p:spPr>
          <a:xfrm>
            <a:off x="876205" y="0"/>
            <a:ext cx="10361011"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EBD453-9A6B-47CC-A6F0-39CC214A9FAF}"/>
              </a:ext>
            </a:extLst>
          </p:cNvPr>
          <p:cNvPicPr>
            <a:picLocks noChangeAspect="1"/>
          </p:cNvPicPr>
          <p:nvPr/>
        </p:nvPicPr>
        <p:blipFill>
          <a:blip r:embed="rId2"/>
          <a:stretch>
            <a:fillRect/>
          </a:stretch>
        </p:blipFill>
        <p:spPr>
          <a:xfrm>
            <a:off x="71478" y="71021"/>
            <a:ext cx="12044613" cy="676478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A888CA-3E2B-4C8D-82B0-297441ADEABE}"/>
              </a:ext>
            </a:extLst>
          </p:cNvPr>
          <p:cNvPicPr>
            <a:picLocks noChangeAspect="1"/>
          </p:cNvPicPr>
          <p:nvPr/>
        </p:nvPicPr>
        <p:blipFill>
          <a:blip r:embed="rId2"/>
          <a:stretch>
            <a:fillRect/>
          </a:stretch>
        </p:blipFill>
        <p:spPr>
          <a:xfrm>
            <a:off x="1169170" y="0"/>
            <a:ext cx="9841778"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D0D7EF-CC4D-48B6-9021-8637E56BF760}"/>
              </a:ext>
            </a:extLst>
          </p:cNvPr>
          <p:cNvPicPr>
            <a:picLocks noChangeAspect="1"/>
          </p:cNvPicPr>
          <p:nvPr/>
        </p:nvPicPr>
        <p:blipFill>
          <a:blip r:embed="rId2"/>
          <a:stretch>
            <a:fillRect/>
          </a:stretch>
        </p:blipFill>
        <p:spPr>
          <a:xfrm>
            <a:off x="1547667" y="0"/>
            <a:ext cx="9144000"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F496A9-F867-4537-877C-4794580F129C}"/>
              </a:ext>
            </a:extLst>
          </p:cNvPr>
          <p:cNvPicPr>
            <a:picLocks noChangeAspect="1"/>
          </p:cNvPicPr>
          <p:nvPr/>
        </p:nvPicPr>
        <p:blipFill>
          <a:blip r:embed="rId2"/>
          <a:stretch>
            <a:fillRect/>
          </a:stretch>
        </p:blipFill>
        <p:spPr>
          <a:xfrm>
            <a:off x="1472860" y="0"/>
            <a:ext cx="9126617"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90E495-6BA0-4EF4-B820-1B3672785BEE}"/>
              </a:ext>
            </a:extLst>
          </p:cNvPr>
          <p:cNvPicPr>
            <a:picLocks noChangeAspect="1"/>
          </p:cNvPicPr>
          <p:nvPr/>
        </p:nvPicPr>
        <p:blipFill>
          <a:blip r:embed="rId2"/>
          <a:stretch>
            <a:fillRect/>
          </a:stretch>
        </p:blipFill>
        <p:spPr>
          <a:xfrm>
            <a:off x="1031287" y="452810"/>
            <a:ext cx="10238299" cy="5743803"/>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15BDDBC-92F9-4D8D-A915-3984122AF82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E19E978-9CA4-42A6-99A4-346A052ED4A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332298C-6CE3-4998-BA35-FAAE2AAA4C0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0C102A3-73F2-473D-938C-811EE5B55ED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3623CD2-AC9D-4F12-890A-DF27242D728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92059D1-5CBC-4A8E-A910-074AC50CC2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FAFC148-3DE1-42EE-A4E0-CD445EA15A1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78C9164-9602-48DD-84E7-BC435ADBF7F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03B570C-FCFD-41DE-A84F-D9C9BAFB60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3B6FE43-A27B-4C2A-9FB4-DBBA46BA14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F4B4A19-7626-4980-9E04-3B8AAA3D9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A74261D-3E3B-48DD-B462-F17701172CA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F99A909-58F9-4D69-98A2-ADEA77EC976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1B35A4B-A208-487B-B163-0B99AD7CC72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53955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1189</Words>
  <Application>Microsoft Office PowerPoint</Application>
  <PresentationFormat>Panorámica</PresentationFormat>
  <Paragraphs>30</Paragraphs>
  <Slides>61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61</vt:i4>
      </vt:variant>
    </vt:vector>
  </HeadingPairs>
  <TitlesOfParts>
    <vt:vector size="7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2020-03-24T18:51:46Z</dcterms:created>
  <dcterms:modified xsi:type="dcterms:W3CDTF">2021-02-23T19:23:59Z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