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68" r:id="rId2"/>
  </p:sldMasterIdLst>
  <p:notesMasterIdLst>
    <p:notesMasterId r:id="rId22"/>
  </p:notesMasterIdLst>
  <p:sldIdLst>
    <p:sldId id="313" r:id="rId3"/>
    <p:sldId id="259" r:id="rId4"/>
    <p:sldId id="306" r:id="rId5"/>
    <p:sldId id="333" r:id="rId6"/>
    <p:sldId id="341" r:id="rId7"/>
    <p:sldId id="267" r:id="rId8"/>
    <p:sldId id="325" r:id="rId9"/>
    <p:sldId id="335" r:id="rId10"/>
    <p:sldId id="344" r:id="rId11"/>
    <p:sldId id="317" r:id="rId12"/>
    <p:sldId id="264" r:id="rId13"/>
    <p:sldId id="277" r:id="rId14"/>
    <p:sldId id="280" r:id="rId15"/>
    <p:sldId id="283" r:id="rId16"/>
    <p:sldId id="286" r:id="rId17"/>
    <p:sldId id="291" r:id="rId18"/>
    <p:sldId id="300" r:id="rId19"/>
    <p:sldId id="348" r:id="rId20"/>
    <p:sldId id="349" r:id="rId21"/>
  </p:sldIdLst>
  <p:sldSz cx="10110788" cy="7056438"/>
  <p:notesSz cx="6858000" cy="9144000"/>
  <p:defaultTextStyle>
    <a:defPPr>
      <a:defRPr lang="es-ES"/>
    </a:defPPr>
    <a:lvl1pPr marL="0" algn="l" defTabSz="980968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1pPr>
    <a:lvl2pPr marL="490484" algn="l" defTabSz="980968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2pPr>
    <a:lvl3pPr marL="980968" algn="l" defTabSz="980968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3pPr>
    <a:lvl4pPr marL="1471452" algn="l" defTabSz="980968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4pPr>
    <a:lvl5pPr marL="1961937" algn="l" defTabSz="980968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5pPr>
    <a:lvl6pPr marL="2452421" algn="l" defTabSz="980968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6pPr>
    <a:lvl7pPr marL="2942905" algn="l" defTabSz="980968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7pPr>
    <a:lvl8pPr marL="3433389" algn="l" defTabSz="980968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8pPr>
    <a:lvl9pPr marL="3923873" algn="l" defTabSz="980968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tTHO+UnW0b0KtLnBBXQheA==" hashData="PkwX51gRhnY36jXavVVBFCgRxW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9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9" autoAdjust="0"/>
    <p:restoredTop sz="94684" autoAdjust="0"/>
  </p:normalViewPr>
  <p:slideViewPr>
    <p:cSldViewPr>
      <p:cViewPr>
        <p:scale>
          <a:sx n="70" d="100"/>
          <a:sy n="70" d="100"/>
        </p:scale>
        <p:origin x="-312" y="-162"/>
      </p:cViewPr>
      <p:guideLst>
        <p:guide orient="horz" pos="2223"/>
        <p:guide pos="3185"/>
      </p:guideLst>
    </p:cSldViewPr>
  </p:slideViewPr>
  <p:outlineViewPr>
    <p:cViewPr>
      <p:scale>
        <a:sx n="33" d="100"/>
        <a:sy n="33" d="100"/>
      </p:scale>
      <p:origin x="0" y="1716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B864DD-F700-4257-A3A0-A9DA344C3B6B}" type="datetimeFigureOut">
              <a:rPr lang="es-ES" smtClean="0"/>
              <a:t>06/08/2016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973138" y="685800"/>
            <a:ext cx="49117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8BC74F-26F6-4A41-824E-CABF1C0A0B9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76551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58309" y="2192073"/>
            <a:ext cx="8594170" cy="151256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16618" y="3998648"/>
            <a:ext cx="7077552" cy="1803312"/>
          </a:xfrm>
        </p:spPr>
        <p:txBody>
          <a:bodyPr/>
          <a:lstStyle>
            <a:lvl1pPr marL="0" indent="0" algn="ctr">
              <a:buNone/>
              <a:defRPr/>
            </a:lvl1pPr>
            <a:lvl2pPr marL="490421" indent="0" algn="ctr">
              <a:buNone/>
              <a:defRPr/>
            </a:lvl2pPr>
            <a:lvl3pPr marL="980840" indent="0" algn="ctr">
              <a:buNone/>
              <a:defRPr/>
            </a:lvl3pPr>
            <a:lvl4pPr marL="1471262" indent="0" algn="ctr">
              <a:buNone/>
              <a:defRPr/>
            </a:lvl4pPr>
            <a:lvl5pPr marL="1961682" indent="0" algn="ctr">
              <a:buNone/>
              <a:defRPr/>
            </a:lvl5pPr>
            <a:lvl6pPr marL="2452105" indent="0" algn="ctr">
              <a:buNone/>
              <a:defRPr/>
            </a:lvl6pPr>
            <a:lvl7pPr marL="2942524" indent="0" algn="ctr">
              <a:buNone/>
              <a:defRPr/>
            </a:lvl7pPr>
            <a:lvl8pPr marL="3432945" indent="0" algn="ctr">
              <a:buNone/>
              <a:defRPr/>
            </a:lvl8pPr>
            <a:lvl9pPr marL="3923365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94891A6-60C0-4081-B02A-50D432386F8A}" type="slidenum">
              <a:rPr lang="es-ES" altLang="es-ES">
                <a:solidFill>
                  <a:srgbClr val="000000"/>
                </a:solidFill>
              </a:rPr>
              <a:pPr/>
              <a:t>‹Nº›</a:t>
            </a:fld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9303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9775C9-E154-483E-928B-039E2ED4E116}" type="slidenum">
              <a:rPr lang="es-ES" altLang="es-ES">
                <a:solidFill>
                  <a:srgbClr val="000000"/>
                </a:solidFill>
              </a:rPr>
              <a:pPr/>
              <a:t>‹Nº›</a:t>
            </a:fld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4518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05539" y="1646506"/>
            <a:ext cx="4465598" cy="4656923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139651" y="1646506"/>
            <a:ext cx="4465598" cy="4656923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1B2D75-BC1F-47EA-A615-5F424F136E00}" type="slidenum">
              <a:rPr lang="es-ES" altLang="es-ES">
                <a:solidFill>
                  <a:srgbClr val="000000"/>
                </a:solidFill>
              </a:rPr>
              <a:pPr/>
              <a:t>‹Nº›</a:t>
            </a:fld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1315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>
              <a:solidFill>
                <a:srgbClr val="000000"/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>
              <a:solidFill>
                <a:srgbClr val="000000"/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1DAAF8-0A07-4D3B-9733-EF3459009AAB}" type="slidenum">
              <a:rPr lang="es-ES" altLang="es-ES">
                <a:solidFill>
                  <a:srgbClr val="000000"/>
                </a:solidFill>
              </a:rPr>
              <a:pPr/>
              <a:t>‹Nº›</a:t>
            </a:fld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3466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58309" y="2192085"/>
            <a:ext cx="8594170" cy="1512561"/>
          </a:xfrm>
          <a:prstGeom prst="rect">
            <a:avLst/>
          </a:prstGeom>
        </p:spPr>
        <p:txBody>
          <a:bodyPr lIns="97847" tIns="48921" rIns="97847" bIns="4892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16618" y="3998649"/>
            <a:ext cx="7077552" cy="1803313"/>
          </a:xfrm>
          <a:prstGeom prst="rect">
            <a:avLst/>
          </a:prstGeom>
        </p:spPr>
        <p:txBody>
          <a:bodyPr lIns="97847" tIns="48921" rIns="97847" bIns="48921"/>
          <a:lstStyle>
            <a:lvl1pPr marL="0" indent="0" algn="ctr">
              <a:buNone/>
              <a:defRPr/>
            </a:lvl1pPr>
            <a:lvl2pPr marL="489227" indent="0" algn="ctr">
              <a:buNone/>
              <a:defRPr/>
            </a:lvl2pPr>
            <a:lvl3pPr marL="978460" indent="0" algn="ctr">
              <a:buNone/>
              <a:defRPr/>
            </a:lvl3pPr>
            <a:lvl4pPr marL="1467687" indent="0" algn="ctr">
              <a:buNone/>
              <a:defRPr/>
            </a:lvl4pPr>
            <a:lvl5pPr marL="1956915" indent="0" algn="ctr">
              <a:buNone/>
              <a:defRPr/>
            </a:lvl5pPr>
            <a:lvl6pPr marL="2446155" indent="0" algn="ctr">
              <a:buNone/>
              <a:defRPr/>
            </a:lvl6pPr>
            <a:lvl7pPr marL="2935374" indent="0" algn="ctr">
              <a:buNone/>
              <a:defRPr/>
            </a:lvl7pPr>
            <a:lvl8pPr marL="3424598" indent="0" algn="ctr">
              <a:buNone/>
              <a:defRPr/>
            </a:lvl8pPr>
            <a:lvl9pPr marL="3913831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60927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5544" y="282613"/>
            <a:ext cx="9099709" cy="1176074"/>
          </a:xfrm>
          <a:prstGeom prst="rect">
            <a:avLst/>
          </a:prstGeom>
        </p:spPr>
        <p:txBody>
          <a:bodyPr lIns="97847" tIns="48921" rIns="97847" bIns="4892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05544" y="1646503"/>
            <a:ext cx="9099709" cy="4656924"/>
          </a:xfrm>
          <a:prstGeom prst="rect">
            <a:avLst/>
          </a:prstGeom>
        </p:spPr>
        <p:txBody>
          <a:bodyPr lIns="97847" tIns="48921" rIns="97847" bIns="48921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09345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98682" y="4534420"/>
            <a:ext cx="8594170" cy="1401488"/>
          </a:xfrm>
          <a:prstGeom prst="rect">
            <a:avLst/>
          </a:prstGeom>
        </p:spPr>
        <p:txBody>
          <a:bodyPr lIns="97847" tIns="48921" rIns="97847" bIns="48921" anchor="t"/>
          <a:lstStyle>
            <a:lvl1pPr algn="l">
              <a:defRPr sz="43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98682" y="2990823"/>
            <a:ext cx="8594170" cy="1543595"/>
          </a:xfrm>
          <a:prstGeom prst="rect">
            <a:avLst/>
          </a:prstGeom>
        </p:spPr>
        <p:txBody>
          <a:bodyPr lIns="97847" tIns="48921" rIns="97847" bIns="48921" anchor="b"/>
          <a:lstStyle>
            <a:lvl1pPr marL="0" indent="0">
              <a:buNone/>
              <a:defRPr sz="2100"/>
            </a:lvl1pPr>
            <a:lvl2pPr marL="489227" indent="0">
              <a:buNone/>
              <a:defRPr sz="1900"/>
            </a:lvl2pPr>
            <a:lvl3pPr marL="978460" indent="0">
              <a:buNone/>
              <a:defRPr sz="1700"/>
            </a:lvl3pPr>
            <a:lvl4pPr marL="1467687" indent="0">
              <a:buNone/>
              <a:defRPr sz="1500"/>
            </a:lvl4pPr>
            <a:lvl5pPr marL="1956915" indent="0">
              <a:buNone/>
              <a:defRPr sz="1500"/>
            </a:lvl5pPr>
            <a:lvl6pPr marL="2446155" indent="0">
              <a:buNone/>
              <a:defRPr sz="1500"/>
            </a:lvl6pPr>
            <a:lvl7pPr marL="2935374" indent="0">
              <a:buNone/>
              <a:defRPr sz="1500"/>
            </a:lvl7pPr>
            <a:lvl8pPr marL="3424598" indent="0">
              <a:buNone/>
              <a:defRPr sz="1500"/>
            </a:lvl8pPr>
            <a:lvl9pPr marL="3913831" indent="0">
              <a:buNone/>
              <a:defRPr sz="15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63889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5544" y="282613"/>
            <a:ext cx="9099709" cy="1176074"/>
          </a:xfrm>
          <a:prstGeom prst="rect">
            <a:avLst/>
          </a:prstGeom>
        </p:spPr>
        <p:txBody>
          <a:bodyPr lIns="97847" tIns="48921" rIns="97847" bIns="4892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05543" y="1646503"/>
            <a:ext cx="4465598" cy="4656924"/>
          </a:xfrm>
          <a:prstGeom prst="rect">
            <a:avLst/>
          </a:prstGeom>
        </p:spPr>
        <p:txBody>
          <a:bodyPr lIns="97847" tIns="48921" rIns="97847" bIns="48921"/>
          <a:lstStyle>
            <a:lvl1pPr>
              <a:defRPr sz="3000"/>
            </a:lvl1pPr>
            <a:lvl2pPr>
              <a:defRPr sz="27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139653" y="1646503"/>
            <a:ext cx="4465598" cy="4656924"/>
          </a:xfrm>
          <a:prstGeom prst="rect">
            <a:avLst/>
          </a:prstGeom>
        </p:spPr>
        <p:txBody>
          <a:bodyPr lIns="97847" tIns="48921" rIns="97847" bIns="48921"/>
          <a:lstStyle>
            <a:lvl1pPr>
              <a:defRPr sz="3000"/>
            </a:lvl1pPr>
            <a:lvl2pPr>
              <a:defRPr sz="27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4218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5544" y="282613"/>
            <a:ext cx="9099709" cy="1176074"/>
          </a:xfrm>
          <a:prstGeom prst="rect">
            <a:avLst/>
          </a:prstGeom>
        </p:spPr>
        <p:txBody>
          <a:bodyPr lIns="97847" tIns="48921" rIns="97847" bIns="48921"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05542" y="1579533"/>
            <a:ext cx="4467354" cy="658276"/>
          </a:xfrm>
          <a:prstGeom prst="rect">
            <a:avLst/>
          </a:prstGeom>
        </p:spPr>
        <p:txBody>
          <a:bodyPr lIns="97847" tIns="48921" rIns="97847" bIns="48921" anchor="b"/>
          <a:lstStyle>
            <a:lvl1pPr marL="0" indent="0">
              <a:buNone/>
              <a:defRPr sz="2700" b="1"/>
            </a:lvl1pPr>
            <a:lvl2pPr marL="489227" indent="0">
              <a:buNone/>
              <a:defRPr sz="2100" b="1"/>
            </a:lvl2pPr>
            <a:lvl3pPr marL="978460" indent="0">
              <a:buNone/>
              <a:defRPr sz="1900" b="1"/>
            </a:lvl3pPr>
            <a:lvl4pPr marL="1467687" indent="0">
              <a:buNone/>
              <a:defRPr sz="1700" b="1"/>
            </a:lvl4pPr>
            <a:lvl5pPr marL="1956915" indent="0">
              <a:buNone/>
              <a:defRPr sz="1700" b="1"/>
            </a:lvl5pPr>
            <a:lvl6pPr marL="2446155" indent="0">
              <a:buNone/>
              <a:defRPr sz="1700" b="1"/>
            </a:lvl6pPr>
            <a:lvl7pPr marL="2935374" indent="0">
              <a:buNone/>
              <a:defRPr sz="1700" b="1"/>
            </a:lvl7pPr>
            <a:lvl8pPr marL="3424598" indent="0">
              <a:buNone/>
              <a:defRPr sz="1700" b="1"/>
            </a:lvl8pPr>
            <a:lvl9pPr marL="3913831" indent="0">
              <a:buNone/>
              <a:defRPr sz="17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05542" y="2237810"/>
            <a:ext cx="4467354" cy="4065620"/>
          </a:xfrm>
          <a:prstGeom prst="rect">
            <a:avLst/>
          </a:prstGeom>
        </p:spPr>
        <p:txBody>
          <a:bodyPr lIns="97847" tIns="48921" rIns="97847" bIns="48921"/>
          <a:lstStyle>
            <a:lvl1pPr>
              <a:defRPr sz="2700"/>
            </a:lvl1pPr>
            <a:lvl2pPr>
              <a:defRPr sz="21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136154" y="1579533"/>
            <a:ext cx="4469109" cy="658276"/>
          </a:xfrm>
          <a:prstGeom prst="rect">
            <a:avLst/>
          </a:prstGeom>
        </p:spPr>
        <p:txBody>
          <a:bodyPr lIns="97847" tIns="48921" rIns="97847" bIns="48921" anchor="b"/>
          <a:lstStyle>
            <a:lvl1pPr marL="0" indent="0">
              <a:buNone/>
              <a:defRPr sz="2700" b="1"/>
            </a:lvl1pPr>
            <a:lvl2pPr marL="489227" indent="0">
              <a:buNone/>
              <a:defRPr sz="2100" b="1"/>
            </a:lvl2pPr>
            <a:lvl3pPr marL="978460" indent="0">
              <a:buNone/>
              <a:defRPr sz="1900" b="1"/>
            </a:lvl3pPr>
            <a:lvl4pPr marL="1467687" indent="0">
              <a:buNone/>
              <a:defRPr sz="1700" b="1"/>
            </a:lvl4pPr>
            <a:lvl5pPr marL="1956915" indent="0">
              <a:buNone/>
              <a:defRPr sz="1700" b="1"/>
            </a:lvl5pPr>
            <a:lvl6pPr marL="2446155" indent="0">
              <a:buNone/>
              <a:defRPr sz="1700" b="1"/>
            </a:lvl6pPr>
            <a:lvl7pPr marL="2935374" indent="0">
              <a:buNone/>
              <a:defRPr sz="1700" b="1"/>
            </a:lvl7pPr>
            <a:lvl8pPr marL="3424598" indent="0">
              <a:buNone/>
              <a:defRPr sz="1700" b="1"/>
            </a:lvl8pPr>
            <a:lvl9pPr marL="3913831" indent="0">
              <a:buNone/>
              <a:defRPr sz="17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136154" y="2237810"/>
            <a:ext cx="4469109" cy="4065620"/>
          </a:xfrm>
          <a:prstGeom prst="rect">
            <a:avLst/>
          </a:prstGeom>
        </p:spPr>
        <p:txBody>
          <a:bodyPr lIns="97847" tIns="48921" rIns="97847" bIns="48921"/>
          <a:lstStyle>
            <a:lvl1pPr>
              <a:defRPr sz="2700"/>
            </a:lvl1pPr>
            <a:lvl2pPr>
              <a:defRPr sz="21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41822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5544" y="282613"/>
            <a:ext cx="9099709" cy="1176074"/>
          </a:xfrm>
          <a:prstGeom prst="rect">
            <a:avLst/>
          </a:prstGeom>
        </p:spPr>
        <p:txBody>
          <a:bodyPr lIns="97847" tIns="48921" rIns="97847" bIns="4892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64429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975125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5602" y="280983"/>
            <a:ext cx="3326380" cy="1195675"/>
          </a:xfrm>
          <a:prstGeom prst="rect">
            <a:avLst/>
          </a:prstGeom>
        </p:spPr>
        <p:txBody>
          <a:bodyPr lIns="97847" tIns="48921" rIns="97847" bIns="48921" anchor="b"/>
          <a:lstStyle>
            <a:lvl1pPr algn="l">
              <a:defRPr sz="21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53037" y="280956"/>
            <a:ext cx="5652211" cy="6022473"/>
          </a:xfrm>
          <a:prstGeom prst="rect">
            <a:avLst/>
          </a:prstGeom>
        </p:spPr>
        <p:txBody>
          <a:bodyPr lIns="97847" tIns="48921" rIns="97847" bIns="48921"/>
          <a:lstStyle>
            <a:lvl1pPr>
              <a:defRPr sz="3400"/>
            </a:lvl1pPr>
            <a:lvl2pPr>
              <a:defRPr sz="3000"/>
            </a:lvl2pPr>
            <a:lvl3pPr>
              <a:defRPr sz="27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05602" y="1476658"/>
            <a:ext cx="3326380" cy="4826800"/>
          </a:xfrm>
          <a:prstGeom prst="rect">
            <a:avLst/>
          </a:prstGeom>
        </p:spPr>
        <p:txBody>
          <a:bodyPr lIns="97847" tIns="48921" rIns="97847" bIns="48921"/>
          <a:lstStyle>
            <a:lvl1pPr marL="0" indent="0">
              <a:buNone/>
              <a:defRPr sz="1500"/>
            </a:lvl1pPr>
            <a:lvl2pPr marL="489227" indent="0">
              <a:buNone/>
              <a:defRPr sz="1300"/>
            </a:lvl2pPr>
            <a:lvl3pPr marL="978460" indent="0">
              <a:buNone/>
              <a:defRPr sz="1200"/>
            </a:lvl3pPr>
            <a:lvl4pPr marL="1467687" indent="0">
              <a:buNone/>
              <a:defRPr sz="1000"/>
            </a:lvl4pPr>
            <a:lvl5pPr marL="1956915" indent="0">
              <a:buNone/>
              <a:defRPr sz="1000"/>
            </a:lvl5pPr>
            <a:lvl6pPr marL="2446155" indent="0">
              <a:buNone/>
              <a:defRPr sz="1000"/>
            </a:lvl6pPr>
            <a:lvl7pPr marL="2935374" indent="0">
              <a:buNone/>
              <a:defRPr sz="1000"/>
            </a:lvl7pPr>
            <a:lvl8pPr marL="3424598" indent="0">
              <a:buNone/>
              <a:defRPr sz="1000"/>
            </a:lvl8pPr>
            <a:lvl9pPr marL="3913831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793760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981788" y="4939508"/>
            <a:ext cx="6066473" cy="583141"/>
          </a:xfrm>
          <a:prstGeom prst="rect">
            <a:avLst/>
          </a:prstGeom>
        </p:spPr>
        <p:txBody>
          <a:bodyPr lIns="97847" tIns="48921" rIns="97847" bIns="48921" anchor="b"/>
          <a:lstStyle>
            <a:lvl1pPr algn="l">
              <a:defRPr sz="21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981788" y="630506"/>
            <a:ext cx="6066473" cy="4233863"/>
          </a:xfrm>
          <a:prstGeom prst="rect">
            <a:avLst/>
          </a:prstGeom>
        </p:spPr>
        <p:txBody>
          <a:bodyPr lIns="97847" tIns="48921" rIns="97847" bIns="48921"/>
          <a:lstStyle>
            <a:lvl1pPr marL="0" indent="0">
              <a:buNone/>
              <a:defRPr sz="3400"/>
            </a:lvl1pPr>
            <a:lvl2pPr marL="489227" indent="0">
              <a:buNone/>
              <a:defRPr sz="3000"/>
            </a:lvl2pPr>
            <a:lvl3pPr marL="978460" indent="0">
              <a:buNone/>
              <a:defRPr sz="2700"/>
            </a:lvl3pPr>
            <a:lvl4pPr marL="1467687" indent="0">
              <a:buNone/>
              <a:defRPr sz="2100"/>
            </a:lvl4pPr>
            <a:lvl5pPr marL="1956915" indent="0">
              <a:buNone/>
              <a:defRPr sz="2100"/>
            </a:lvl5pPr>
            <a:lvl6pPr marL="2446155" indent="0">
              <a:buNone/>
              <a:defRPr sz="2100"/>
            </a:lvl6pPr>
            <a:lvl7pPr marL="2935374" indent="0">
              <a:buNone/>
              <a:defRPr sz="2100"/>
            </a:lvl7pPr>
            <a:lvl8pPr marL="3424598" indent="0">
              <a:buNone/>
              <a:defRPr sz="2100"/>
            </a:lvl8pPr>
            <a:lvl9pPr marL="3913831" indent="0">
              <a:buNone/>
              <a:defRPr sz="21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981788" y="5522686"/>
            <a:ext cx="6066473" cy="828152"/>
          </a:xfrm>
          <a:prstGeom prst="rect">
            <a:avLst/>
          </a:prstGeom>
        </p:spPr>
        <p:txBody>
          <a:bodyPr lIns="97847" tIns="48921" rIns="97847" bIns="48921"/>
          <a:lstStyle>
            <a:lvl1pPr marL="0" indent="0">
              <a:buNone/>
              <a:defRPr sz="1500"/>
            </a:lvl1pPr>
            <a:lvl2pPr marL="489227" indent="0">
              <a:buNone/>
              <a:defRPr sz="1300"/>
            </a:lvl2pPr>
            <a:lvl3pPr marL="978460" indent="0">
              <a:buNone/>
              <a:defRPr sz="1200"/>
            </a:lvl3pPr>
            <a:lvl4pPr marL="1467687" indent="0">
              <a:buNone/>
              <a:defRPr sz="1000"/>
            </a:lvl4pPr>
            <a:lvl5pPr marL="1956915" indent="0">
              <a:buNone/>
              <a:defRPr sz="1000"/>
            </a:lvl5pPr>
            <a:lvl6pPr marL="2446155" indent="0">
              <a:buNone/>
              <a:defRPr sz="1000"/>
            </a:lvl6pPr>
            <a:lvl7pPr marL="2935374" indent="0">
              <a:buNone/>
              <a:defRPr sz="1000"/>
            </a:lvl7pPr>
            <a:lvl8pPr marL="3424598" indent="0">
              <a:buNone/>
              <a:defRPr sz="1000"/>
            </a:lvl8pPr>
            <a:lvl9pPr marL="3913831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704802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5544" y="282613"/>
            <a:ext cx="9099709" cy="1176074"/>
          </a:xfrm>
          <a:prstGeom prst="rect">
            <a:avLst/>
          </a:prstGeom>
        </p:spPr>
        <p:txBody>
          <a:bodyPr lIns="97847" tIns="48921" rIns="97847" bIns="4892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05544" y="1646503"/>
            <a:ext cx="9099709" cy="4656924"/>
          </a:xfrm>
          <a:prstGeom prst="rect">
            <a:avLst/>
          </a:prstGeom>
        </p:spPr>
        <p:txBody>
          <a:bodyPr vert="eaVert" lIns="97847" tIns="48921" rIns="97847" bIns="48921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03264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330321" y="282626"/>
            <a:ext cx="2274927" cy="6020840"/>
          </a:xfrm>
          <a:prstGeom prst="rect">
            <a:avLst/>
          </a:prstGeom>
        </p:spPr>
        <p:txBody>
          <a:bodyPr vert="eaVert" lIns="97847" tIns="48921" rIns="97847" bIns="4892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05539" y="282626"/>
            <a:ext cx="6656269" cy="6020840"/>
          </a:xfrm>
          <a:prstGeom prst="rect">
            <a:avLst/>
          </a:prstGeom>
        </p:spPr>
        <p:txBody>
          <a:bodyPr vert="eaVert" lIns="97847" tIns="48921" rIns="97847" bIns="48921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75439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.xml"/><Relationship Id="rId3" Type="http://schemas.openxmlformats.org/officeDocument/2006/relationships/slideLayout" Target="../slideLayouts/slideLayout7.xml"/><Relationship Id="rId7" Type="http://schemas.openxmlformats.org/officeDocument/2006/relationships/slideLayout" Target="../slideLayouts/slideLayout11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6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5.xml"/><Relationship Id="rId5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4.xml"/><Relationship Id="rId4" Type="http://schemas.openxmlformats.org/officeDocument/2006/relationships/slideLayout" Target="../slideLayouts/slideLayout8.xml"/><Relationship Id="rId9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05543" y="282588"/>
            <a:ext cx="9099709" cy="11760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8084" tIns="49042" rIns="98084" bIns="4904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05543" y="1646506"/>
            <a:ext cx="9099709" cy="46569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8084" tIns="49042" rIns="98084" bIns="4904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05539" y="6425932"/>
            <a:ext cx="2359184" cy="4900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8084" tIns="49042" rIns="98084" bIns="49042" numCol="1" anchor="t" anchorCtr="0" compatLnSpc="1">
            <a:prstTxWarp prst="textNoShape">
              <a:avLst/>
            </a:prstTxWarp>
          </a:bodyPr>
          <a:lstStyle>
            <a:lvl1pPr>
              <a:defRPr sz="1500"/>
            </a:lvl1pPr>
          </a:lstStyle>
          <a:p>
            <a:pPr defTabSz="914321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454519" y="6425932"/>
            <a:ext cx="3201750" cy="4900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8084" tIns="49042" rIns="98084" bIns="49042" numCol="1" anchor="t" anchorCtr="0" compatLnSpc="1">
            <a:prstTxWarp prst="textNoShape">
              <a:avLst/>
            </a:prstTxWarp>
          </a:bodyPr>
          <a:lstStyle>
            <a:lvl1pPr algn="ctr">
              <a:defRPr sz="1500"/>
            </a:lvl1pPr>
          </a:lstStyle>
          <a:p>
            <a:pPr defTabSz="914321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246065" y="6425932"/>
            <a:ext cx="2359184" cy="4900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8084" tIns="49042" rIns="98084" bIns="49042" numCol="1" anchor="t" anchorCtr="0" compatLnSpc="1">
            <a:prstTxWarp prst="textNoShape">
              <a:avLst/>
            </a:prstTxWarp>
          </a:bodyPr>
          <a:lstStyle>
            <a:lvl1pPr algn="r">
              <a:defRPr sz="1500"/>
            </a:lvl1pPr>
          </a:lstStyle>
          <a:p>
            <a:pPr defTabSz="914321" fontAlgn="base">
              <a:spcBef>
                <a:spcPct val="0"/>
              </a:spcBef>
              <a:spcAft>
                <a:spcPct val="0"/>
              </a:spcAft>
            </a:pPr>
            <a:fld id="{D67751E6-8F6E-401E-A105-73A4B3E6F391}" type="slidenum">
              <a:rPr lang="es-ES" altLang="es-ES" smtClean="0">
                <a:solidFill>
                  <a:srgbClr val="000000"/>
                </a:solidFill>
              </a:rPr>
              <a:pPr defTabSz="914321"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32933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4" r:id="rId3"/>
    <p:sldLayoutId id="2147483667" r:id="rId4"/>
  </p:sldLayoutIdLst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xStyles>
    <p:titleStyle>
      <a:lvl1pPr algn="ctr" rtl="0" fontAlgn="base">
        <a:spcBef>
          <a:spcPct val="0"/>
        </a:spcBef>
        <a:spcAft>
          <a:spcPct val="0"/>
        </a:spcAft>
        <a:defRPr sz="47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7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7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7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700">
          <a:solidFill>
            <a:schemeClr val="tx2"/>
          </a:solidFill>
          <a:latin typeface="Arial" charset="0"/>
        </a:defRPr>
      </a:lvl5pPr>
      <a:lvl6pPr marL="490421" algn="ctr" rtl="0" fontAlgn="base">
        <a:spcBef>
          <a:spcPct val="0"/>
        </a:spcBef>
        <a:spcAft>
          <a:spcPct val="0"/>
        </a:spcAft>
        <a:defRPr sz="4700">
          <a:solidFill>
            <a:schemeClr val="tx2"/>
          </a:solidFill>
          <a:latin typeface="Arial" charset="0"/>
        </a:defRPr>
      </a:lvl6pPr>
      <a:lvl7pPr marL="980840" algn="ctr" rtl="0" fontAlgn="base">
        <a:spcBef>
          <a:spcPct val="0"/>
        </a:spcBef>
        <a:spcAft>
          <a:spcPct val="0"/>
        </a:spcAft>
        <a:defRPr sz="4700">
          <a:solidFill>
            <a:schemeClr val="tx2"/>
          </a:solidFill>
          <a:latin typeface="Arial" charset="0"/>
        </a:defRPr>
      </a:lvl7pPr>
      <a:lvl8pPr marL="1471262" algn="ctr" rtl="0" fontAlgn="base">
        <a:spcBef>
          <a:spcPct val="0"/>
        </a:spcBef>
        <a:spcAft>
          <a:spcPct val="0"/>
        </a:spcAft>
        <a:defRPr sz="4700">
          <a:solidFill>
            <a:schemeClr val="tx2"/>
          </a:solidFill>
          <a:latin typeface="Arial" charset="0"/>
        </a:defRPr>
      </a:lvl8pPr>
      <a:lvl9pPr marL="1961682" algn="ctr" rtl="0" fontAlgn="base">
        <a:spcBef>
          <a:spcPct val="0"/>
        </a:spcBef>
        <a:spcAft>
          <a:spcPct val="0"/>
        </a:spcAft>
        <a:defRPr sz="4700">
          <a:solidFill>
            <a:schemeClr val="tx2"/>
          </a:solidFill>
          <a:latin typeface="Arial" charset="0"/>
        </a:defRPr>
      </a:lvl9pPr>
    </p:titleStyle>
    <p:bodyStyle>
      <a:lvl1pPr marL="367815" indent="-367815" algn="l" rtl="0" fontAlgn="base">
        <a:spcBef>
          <a:spcPct val="20000"/>
        </a:spcBef>
        <a:spcAft>
          <a:spcPct val="0"/>
        </a:spcAft>
        <a:buChar char="•"/>
        <a:defRPr sz="3400">
          <a:solidFill>
            <a:schemeClr val="tx1"/>
          </a:solidFill>
          <a:latin typeface="+mn-lt"/>
          <a:ea typeface="+mn-ea"/>
          <a:cs typeface="+mn-cs"/>
        </a:defRPr>
      </a:lvl1pPr>
      <a:lvl2pPr marL="796934" indent="-306514" algn="l" rtl="0" fontAlgn="base">
        <a:spcBef>
          <a:spcPct val="20000"/>
        </a:spcBef>
        <a:spcAft>
          <a:spcPct val="0"/>
        </a:spcAft>
        <a:buChar char="–"/>
        <a:defRPr sz="3000">
          <a:solidFill>
            <a:schemeClr val="tx1"/>
          </a:solidFill>
          <a:latin typeface="+mn-lt"/>
        </a:defRPr>
      </a:lvl2pPr>
      <a:lvl3pPr marL="1226052" indent="-245210" algn="l" rtl="0" fontAlgn="base">
        <a:spcBef>
          <a:spcPct val="20000"/>
        </a:spcBef>
        <a:spcAft>
          <a:spcPct val="0"/>
        </a:spcAft>
        <a:buChar char="•"/>
        <a:defRPr sz="2600">
          <a:solidFill>
            <a:schemeClr val="tx1"/>
          </a:solidFill>
          <a:latin typeface="+mn-lt"/>
        </a:defRPr>
      </a:lvl3pPr>
      <a:lvl4pPr marL="1716472" indent="-245210" algn="l" rtl="0" fontAlgn="base">
        <a:spcBef>
          <a:spcPct val="20000"/>
        </a:spcBef>
        <a:spcAft>
          <a:spcPct val="0"/>
        </a:spcAft>
        <a:buChar char="–"/>
        <a:defRPr sz="2100">
          <a:solidFill>
            <a:schemeClr val="tx1"/>
          </a:solidFill>
          <a:latin typeface="+mn-lt"/>
        </a:defRPr>
      </a:lvl4pPr>
      <a:lvl5pPr marL="2206893" indent="-245210" algn="l" rtl="0" fontAlgn="base">
        <a:spcBef>
          <a:spcPct val="20000"/>
        </a:spcBef>
        <a:spcAft>
          <a:spcPct val="0"/>
        </a:spcAft>
        <a:buChar char="»"/>
        <a:defRPr sz="2100">
          <a:solidFill>
            <a:schemeClr val="tx1"/>
          </a:solidFill>
          <a:latin typeface="+mn-lt"/>
        </a:defRPr>
      </a:lvl5pPr>
      <a:lvl6pPr marL="2697314" indent="-245210" algn="l" rtl="0" fontAlgn="base">
        <a:spcBef>
          <a:spcPct val="20000"/>
        </a:spcBef>
        <a:spcAft>
          <a:spcPct val="0"/>
        </a:spcAft>
        <a:buChar char="»"/>
        <a:defRPr sz="2100">
          <a:solidFill>
            <a:schemeClr val="tx1"/>
          </a:solidFill>
          <a:latin typeface="+mn-lt"/>
        </a:defRPr>
      </a:lvl6pPr>
      <a:lvl7pPr marL="3187734" indent="-245210" algn="l" rtl="0" fontAlgn="base">
        <a:spcBef>
          <a:spcPct val="20000"/>
        </a:spcBef>
        <a:spcAft>
          <a:spcPct val="0"/>
        </a:spcAft>
        <a:buChar char="»"/>
        <a:defRPr sz="2100">
          <a:solidFill>
            <a:schemeClr val="tx1"/>
          </a:solidFill>
          <a:latin typeface="+mn-lt"/>
        </a:defRPr>
      </a:lvl7pPr>
      <a:lvl8pPr marL="3678155" indent="-245210" algn="l" rtl="0" fontAlgn="base">
        <a:spcBef>
          <a:spcPct val="20000"/>
        </a:spcBef>
        <a:spcAft>
          <a:spcPct val="0"/>
        </a:spcAft>
        <a:buChar char="»"/>
        <a:defRPr sz="2100">
          <a:solidFill>
            <a:schemeClr val="tx1"/>
          </a:solidFill>
          <a:latin typeface="+mn-lt"/>
        </a:defRPr>
      </a:lvl8pPr>
      <a:lvl9pPr marL="4168576" indent="-245210" algn="l" rtl="0" fontAlgn="base">
        <a:spcBef>
          <a:spcPct val="20000"/>
        </a:spcBef>
        <a:spcAft>
          <a:spcPct val="0"/>
        </a:spcAft>
        <a:buChar char="»"/>
        <a:defRPr sz="21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808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90421" algn="l" defTabSz="9808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80840" algn="l" defTabSz="9808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71262" algn="l" defTabSz="9808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61682" algn="l" defTabSz="9808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52105" algn="l" defTabSz="9808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42524" algn="l" defTabSz="9808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432945" algn="l" defTabSz="9808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923365" algn="l" defTabSz="9808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05539" y="6425945"/>
            <a:ext cx="2359184" cy="4900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7847" tIns="48921" rIns="97847" bIns="48921" numCol="1" anchor="t" anchorCtr="0" compatLnSpc="1">
            <a:prstTxWarp prst="textNoShape">
              <a:avLst/>
            </a:prstTxWarp>
          </a:bodyPr>
          <a:lstStyle>
            <a:lvl1pPr>
              <a:defRPr sz="1500"/>
            </a:lvl1pPr>
          </a:lstStyle>
          <a:p>
            <a:pPr defTabSz="978460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21780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7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7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7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7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700">
          <a:solidFill>
            <a:schemeClr val="tx2"/>
          </a:solidFill>
          <a:latin typeface="Arial" charset="0"/>
          <a:cs typeface="Arial" charset="0"/>
        </a:defRPr>
      </a:lvl5pPr>
      <a:lvl6pPr marL="489227" algn="ctr" rtl="0" fontAlgn="base">
        <a:spcBef>
          <a:spcPct val="0"/>
        </a:spcBef>
        <a:spcAft>
          <a:spcPct val="0"/>
        </a:spcAft>
        <a:defRPr sz="4700">
          <a:solidFill>
            <a:schemeClr val="tx2"/>
          </a:solidFill>
          <a:latin typeface="Arial" charset="0"/>
          <a:cs typeface="Arial" charset="0"/>
        </a:defRPr>
      </a:lvl6pPr>
      <a:lvl7pPr marL="978460" algn="ctr" rtl="0" fontAlgn="base">
        <a:spcBef>
          <a:spcPct val="0"/>
        </a:spcBef>
        <a:spcAft>
          <a:spcPct val="0"/>
        </a:spcAft>
        <a:defRPr sz="4700">
          <a:solidFill>
            <a:schemeClr val="tx2"/>
          </a:solidFill>
          <a:latin typeface="Arial" charset="0"/>
          <a:cs typeface="Arial" charset="0"/>
        </a:defRPr>
      </a:lvl7pPr>
      <a:lvl8pPr marL="1467687" algn="ctr" rtl="0" fontAlgn="base">
        <a:spcBef>
          <a:spcPct val="0"/>
        </a:spcBef>
        <a:spcAft>
          <a:spcPct val="0"/>
        </a:spcAft>
        <a:defRPr sz="4700">
          <a:solidFill>
            <a:schemeClr val="tx2"/>
          </a:solidFill>
          <a:latin typeface="Arial" charset="0"/>
          <a:cs typeface="Arial" charset="0"/>
        </a:defRPr>
      </a:lvl8pPr>
      <a:lvl9pPr marL="1956915" algn="ctr" rtl="0" fontAlgn="base">
        <a:spcBef>
          <a:spcPct val="0"/>
        </a:spcBef>
        <a:spcAft>
          <a:spcPct val="0"/>
        </a:spcAft>
        <a:defRPr sz="47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66924" indent="-366924" algn="l" rtl="0" fontAlgn="base">
        <a:spcBef>
          <a:spcPct val="20000"/>
        </a:spcBef>
        <a:spcAft>
          <a:spcPct val="0"/>
        </a:spcAft>
        <a:buChar char="•"/>
        <a:defRPr sz="3400">
          <a:solidFill>
            <a:schemeClr val="tx1"/>
          </a:solidFill>
          <a:latin typeface="+mn-lt"/>
          <a:ea typeface="+mn-ea"/>
          <a:cs typeface="+mn-cs"/>
        </a:defRPr>
      </a:lvl1pPr>
      <a:lvl2pPr marL="794998" indent="-305771" algn="l" rtl="0" fontAlgn="base">
        <a:spcBef>
          <a:spcPct val="20000"/>
        </a:spcBef>
        <a:spcAft>
          <a:spcPct val="0"/>
        </a:spcAft>
        <a:buChar char="–"/>
        <a:defRPr sz="3000">
          <a:solidFill>
            <a:schemeClr val="tx1"/>
          </a:solidFill>
          <a:latin typeface="+mn-lt"/>
          <a:cs typeface="+mn-cs"/>
        </a:defRPr>
      </a:lvl2pPr>
      <a:lvl3pPr marL="1223080" indent="-244614" algn="l" rtl="0" fontAlgn="base">
        <a:spcBef>
          <a:spcPct val="20000"/>
        </a:spcBef>
        <a:spcAft>
          <a:spcPct val="0"/>
        </a:spcAft>
        <a:buChar char="•"/>
        <a:defRPr sz="2700">
          <a:solidFill>
            <a:schemeClr val="tx1"/>
          </a:solidFill>
          <a:latin typeface="+mn-lt"/>
          <a:cs typeface="+mn-cs"/>
        </a:defRPr>
      </a:lvl3pPr>
      <a:lvl4pPr marL="1712300" indent="-244614" algn="l" rtl="0" fontAlgn="base">
        <a:spcBef>
          <a:spcPct val="20000"/>
        </a:spcBef>
        <a:spcAft>
          <a:spcPct val="0"/>
        </a:spcAft>
        <a:buChar char="–"/>
        <a:defRPr sz="2100">
          <a:solidFill>
            <a:schemeClr val="tx1"/>
          </a:solidFill>
          <a:latin typeface="+mn-lt"/>
          <a:cs typeface="+mn-cs"/>
        </a:defRPr>
      </a:lvl4pPr>
      <a:lvl5pPr marL="2201532" indent="-244614" algn="l" rtl="0" fontAlgn="base">
        <a:spcBef>
          <a:spcPct val="20000"/>
        </a:spcBef>
        <a:spcAft>
          <a:spcPct val="0"/>
        </a:spcAft>
        <a:buChar char="»"/>
        <a:defRPr sz="2100">
          <a:solidFill>
            <a:schemeClr val="tx1"/>
          </a:solidFill>
          <a:latin typeface="+mn-lt"/>
          <a:cs typeface="+mn-cs"/>
        </a:defRPr>
      </a:lvl5pPr>
      <a:lvl6pPr marL="2690762" indent="-244614" algn="l" rtl="0" fontAlgn="base">
        <a:spcBef>
          <a:spcPct val="20000"/>
        </a:spcBef>
        <a:spcAft>
          <a:spcPct val="0"/>
        </a:spcAft>
        <a:buChar char="»"/>
        <a:defRPr sz="2100">
          <a:solidFill>
            <a:schemeClr val="tx1"/>
          </a:solidFill>
          <a:latin typeface="+mn-lt"/>
          <a:cs typeface="+mn-cs"/>
        </a:defRPr>
      </a:lvl6pPr>
      <a:lvl7pPr marL="3179985" indent="-244614" algn="l" rtl="0" fontAlgn="base">
        <a:spcBef>
          <a:spcPct val="20000"/>
        </a:spcBef>
        <a:spcAft>
          <a:spcPct val="0"/>
        </a:spcAft>
        <a:buChar char="»"/>
        <a:defRPr sz="2100">
          <a:solidFill>
            <a:schemeClr val="tx1"/>
          </a:solidFill>
          <a:latin typeface="+mn-lt"/>
          <a:cs typeface="+mn-cs"/>
        </a:defRPr>
      </a:lvl7pPr>
      <a:lvl8pPr marL="3669225" indent="-244614" algn="l" rtl="0" fontAlgn="base">
        <a:spcBef>
          <a:spcPct val="20000"/>
        </a:spcBef>
        <a:spcAft>
          <a:spcPct val="0"/>
        </a:spcAft>
        <a:buChar char="»"/>
        <a:defRPr sz="2100">
          <a:solidFill>
            <a:schemeClr val="tx1"/>
          </a:solidFill>
          <a:latin typeface="+mn-lt"/>
          <a:cs typeface="+mn-cs"/>
        </a:defRPr>
      </a:lvl8pPr>
      <a:lvl9pPr marL="4158449" indent="-244614" algn="l" rtl="0" fontAlgn="base">
        <a:spcBef>
          <a:spcPct val="20000"/>
        </a:spcBef>
        <a:spcAft>
          <a:spcPct val="0"/>
        </a:spcAft>
        <a:buChar char="»"/>
        <a:defRPr sz="21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7846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89227" algn="l" defTabSz="97846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78460" algn="l" defTabSz="97846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67687" algn="l" defTabSz="97846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56915" algn="l" defTabSz="97846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46155" algn="l" defTabSz="97846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35374" algn="l" defTabSz="97846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424598" algn="l" defTabSz="97846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913831" algn="l" defTabSz="97846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Relationship Id="rId6" Type="http://schemas.openxmlformats.org/officeDocument/2006/relationships/audio" Target="../media/audio1.wav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7" Type="http://schemas.openxmlformats.org/officeDocument/2006/relationships/image" Target="../media/image20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3" Type="http://schemas.openxmlformats.org/officeDocument/2006/relationships/image" Target="../media/image22.jpeg"/><Relationship Id="rId7" Type="http://schemas.openxmlformats.org/officeDocument/2006/relationships/image" Target="../media/image26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7" Type="http://schemas.openxmlformats.org/officeDocument/2006/relationships/image" Target="../media/image44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3.jpeg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7.jpeg"/><Relationship Id="rId5" Type="http://schemas.openxmlformats.org/officeDocument/2006/relationships/image" Target="../media/image56.jpeg"/><Relationship Id="rId4" Type="http://schemas.openxmlformats.org/officeDocument/2006/relationships/image" Target="../media/image5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61.jpeg"/><Relationship Id="rId4" Type="http://schemas.openxmlformats.org/officeDocument/2006/relationships/image" Target="../media/image6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6.jpeg"/><Relationship Id="rId5" Type="http://schemas.openxmlformats.org/officeDocument/2006/relationships/image" Target="../media/image65.jpeg"/><Relationship Id="rId4" Type="http://schemas.openxmlformats.org/officeDocument/2006/relationships/image" Target="../media/image6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70.jpeg"/><Relationship Id="rId4" Type="http://schemas.openxmlformats.org/officeDocument/2006/relationships/image" Target="../media/image69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7" Type="http://schemas.openxmlformats.org/officeDocument/2006/relationships/image" Target="../media/image78.pn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77.png"/><Relationship Id="rId5" Type="http://schemas.openxmlformats.org/officeDocument/2006/relationships/image" Target="../media/image76.gif"/><Relationship Id="rId4" Type="http://schemas.openxmlformats.org/officeDocument/2006/relationships/image" Target="../media/image75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8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0.png"/><Relationship Id="rId10" Type="http://schemas.openxmlformats.org/officeDocument/2006/relationships/image" Target="../media/image8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Users\Eleni\Desktop\Brujas -Hele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1" y="0"/>
            <a:ext cx="10106025" cy="7056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64" y="-68990"/>
            <a:ext cx="5036085" cy="35249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049434" y="11549"/>
            <a:ext cx="5036085" cy="35249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5049433" y="3510065"/>
            <a:ext cx="5036085" cy="35249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H="1">
            <a:off x="5425" y="3529963"/>
            <a:ext cx="5036085" cy="35249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4" descr="C:\Users\Eleni\Desktop\la venecia\Diapositiva5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664" y="11549"/>
            <a:ext cx="10106025" cy="7057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5679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11732">
        <p14:glitter pattern="hexagon"/>
        <p:sndAc>
          <p:stSnd loop="1">
            <p:snd r:embed="rId2" name="Ernesto Cortazar - Beethoven's Silence.wav"/>
          </p:stSnd>
        </p:sndAc>
      </p:transition>
    </mc:Choice>
    <mc:Fallback xmlns="">
      <p:transition spd="slow" advTm="11732">
        <p:fade/>
        <p:sndAc>
          <p:stSnd loop="1">
            <p:snd r:embed="rId6" name="Ernesto Cortazar - Beethoven's Silenc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325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25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32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2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3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3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8" dur="3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Eleni\Desktop\Brujas( Belgica)-HelenVC.pptx [Recuperado]\Diapositiva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911" y="-2376"/>
            <a:ext cx="10146699" cy="7048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C:\Users\Eleni\Desktop\la venecia\Diapositiva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911" y="0"/>
            <a:ext cx="10159771" cy="7057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C:\Users\Eleni\Desktop\Brujas( Belgica)-HelenVC.pptx [Recuperado]\Diapositiva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912" y="0"/>
            <a:ext cx="10159771" cy="7057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6" descr="C:\Users\Eleni\Desktop\La Venecia del Norte-Helen\Diapositiva27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956" y="23454"/>
            <a:ext cx="10144816" cy="7048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0544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29573">
        <p14:glitter pattern="hexagon"/>
      </p:transition>
    </mc:Choice>
    <mc:Fallback xmlns="">
      <p:transition spd="slow" advTm="2957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7" presetClass="entr" presetSubtype="0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Eleni\Desktop\la venecia\Diapositiva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19"/>
            <a:ext cx="10106025" cy="7057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Eleni\Desktop\la venecia\Diapositiva3.JPG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820"/>
            <a:ext cx="10106025" cy="7057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9" descr="C:\Users\Eleni\Desktop\La Venecia del Norte-Helen\Diapositiva1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956" y="-820"/>
            <a:ext cx="10131744" cy="70727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C:\Users\Eleni\Desktop\La Venecia del Norte-Helen\Diapositiva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10788" cy="7071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05747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28000">
        <p14:glitter pattern="hexagon"/>
      </p:transition>
    </mc:Choice>
    <mc:Fallback xmlns="">
      <p:transition spd="slow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2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6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http://www.cartadeespaña.es/upload/Image/2013%20Mayo/DSC_0011%20(2).JPG"/>
          <p:cNvSpPr>
            <a:spLocks noChangeAspect="1" noChangeArrowheads="1"/>
          </p:cNvSpPr>
          <p:nvPr/>
        </p:nvSpPr>
        <p:spPr bwMode="auto">
          <a:xfrm>
            <a:off x="155575" y="-3070225"/>
            <a:ext cx="9639300" cy="6410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5" name="Picture 15" descr="C:\Users\Eleni\Desktop\La Venecia del Norte-Helen\Diapositiva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956" y="0"/>
            <a:ext cx="10106025" cy="7071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7" descr="C:\Users\Eleni\Desktop\La Venecia del Norte-Helen\Diapositiva1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956" y="23454"/>
            <a:ext cx="10106025" cy="7048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C:\Users\Eleni\Desktop\La Venecia del Norte-Helen\Diapositiva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584" y="0"/>
            <a:ext cx="10139653" cy="7071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8" descr="C:\Users\Eleni\Desktop\La Venecia del Norte-Helen\Diapositiva29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584" y="-13171"/>
            <a:ext cx="10165372" cy="7069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0" descr="C:\Users\Eleni\Desktop\Brujas -Helen\Diapositiva37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583" y="-31650"/>
            <a:ext cx="10172938" cy="71036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2989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42853">
        <p14:glitter pattern="hexagon"/>
      </p:transition>
    </mc:Choice>
    <mc:Fallback xmlns="">
      <p:transition spd="slow" advTm="4285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5" presetClass="entr" presetSubtype="0" fill="hold" nodeType="withEffect">
                                  <p:stCondLst>
                                    <p:cond delay="2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5" presetClass="entr" presetSubtype="0" fill="hold" nodeType="withEffect">
                                  <p:stCondLst>
                                    <p:cond delay="30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C:\Users\Eleni\Desktop\La Venecia del Norte-Helen\Diapositiva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956" y="0"/>
            <a:ext cx="10106025" cy="7071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5" descr="C:\Users\Eleni\Desktop\La Venecia del Norte-Helen\Diapositiva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957" y="0"/>
            <a:ext cx="10106025" cy="7048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4" descr="C:\Users\Eleni\Desktop\La Venecia del Norte-Helen\Diapositiva1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956" y="0"/>
            <a:ext cx="10106025" cy="7071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3" descr="C:\Users\Eleni\Desktop\La Venecia del Norte-Helen\Diapositiva1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956" y="0"/>
            <a:ext cx="10131744" cy="7071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 descr="C:\Users\Eleni\Desktop\La Venecia del Norte-Helen\Diapositiva8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956" y="0"/>
            <a:ext cx="10131744" cy="7071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1" descr="C:\Users\Eleni\Desktop\La Venecia del Norte-Helen\Diapositiva12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956" y="23454"/>
            <a:ext cx="10131744" cy="7048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80454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47601">
        <p14:glitter pattern="hexagon"/>
      </p:transition>
    </mc:Choice>
    <mc:Fallback xmlns="">
      <p:transition spd="slow" advTm="4760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2" fill="hold" nodeType="withEffect">
                                  <p:stCondLst>
                                    <p:cond delay="2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nodeType="withEffect">
                                  <p:stCondLst>
                                    <p:cond delay="30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37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1" descr="C:\Users\Eleni\Desktop\Brujas -Helen\Diapositiva3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0"/>
            <a:ext cx="10106024" cy="705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4" descr="C:\Users\Eleni\Desktop\Brujas -Helen\Diapositiva3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06025" cy="7056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C:\Users\Eleni\Desktop\la venecia\Diapositiva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18"/>
            <a:ext cx="10106025" cy="7057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6" descr="C:\Users\Eleni\Desktop\Brujas -Helen\Diapositiva33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20464"/>
            <a:ext cx="10106025" cy="7076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6" descr="C:\Users\Eleni\Desktop\Brujas -Helen\Diapositiva23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81" y="-20464"/>
            <a:ext cx="10106025" cy="7076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4" descr="C:\Users\Eleni\Desktop\Brujas. Bélgca.SB-1\Diapositiva65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81" y="-180193"/>
            <a:ext cx="10115764" cy="7416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 descr="C:\Users\Eleni\Desktop\Brujas. Bélgca.SB-1\Diapositiva39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146" y="-190426"/>
            <a:ext cx="10115764" cy="7416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16318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64120">
        <p14:glitter pattern="hexagon"/>
      </p:transition>
    </mc:Choice>
    <mc:Fallback xmlns="">
      <p:transition spd="slow" advTm="6412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1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nodeType="withEffect">
                                  <p:stCondLst>
                                    <p:cond delay="22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9" presetClass="entr" presetSubtype="0" fill="hold" nodeType="withEffect">
                                  <p:stCondLst>
                                    <p:cond delay="3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39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7" presetClass="entr" presetSubtype="0" fill="hold" nodeType="withEffect">
                                  <p:stCondLst>
                                    <p:cond delay="5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1" descr="C:\Users\Eleni\Desktop\La Venecia del Norte-Helen\Diapositiva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956" y="0"/>
            <a:ext cx="10106025" cy="7071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2" descr="C:\Users\Eleni\Desktop\La Venecia del Norte-Helen\Diapositiva2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4476" y="-960"/>
            <a:ext cx="10106025" cy="7072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4" descr="C:\Users\Eleni\Desktop\La Venecia del Norte-Helen\Diapositiva2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956" y="23454"/>
            <a:ext cx="10106025" cy="7048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7958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23742">
        <p14:glitter pattern="hexagon"/>
      </p:transition>
    </mc:Choice>
    <mc:Fallback xmlns="">
      <p:transition spd="slow" advTm="2374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0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0" descr="C:\Users\Eleni\Desktop\La Venecia del Norte-Helen\Diapositiva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956" y="0"/>
            <a:ext cx="10139653" cy="7071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8" descr="C:\Users\Eleni\Desktop\Brujas -Helen\Diapositiva3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956" y="6130"/>
            <a:ext cx="10101017" cy="7050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8" descr="C:\Users\Eleni\Desktop\La Venecia del Norte-Helen\Diapositiva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1983" y="-144189"/>
            <a:ext cx="10160679" cy="72161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8520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20000">
        <p14:glitter pattern="hexagon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9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Eleni\Desktop\La Venecia del Norte-Helen\Diapositiva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4"/>
            <a:ext cx="10106025" cy="7068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Eleni\Desktop\La Venecia del Norte-Helen\Diapositiva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955" y="3174"/>
            <a:ext cx="10135102" cy="7068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9" descr="C:\Users\Eleni\Desktop\La Venecia del Norte-Helen\Diapositiva2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41" y="-15778"/>
            <a:ext cx="10108054" cy="7087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6" descr="C:\Users\Eleni\Desktop\La Venecia del Norte-Helen\Diapositiva17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955" y="-30912"/>
            <a:ext cx="10106025" cy="7087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8" descr="C:\Users\Eleni\Desktop\La Venecia del Norte-Helen\Diapositiva19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957" y="-32407"/>
            <a:ext cx="10106025" cy="7048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9848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32538">
        <p14:glitter pattern="hexagon"/>
      </p:transition>
    </mc:Choice>
    <mc:Fallback xmlns="">
      <p:transition spd="slow" advTm="3253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0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2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7" descr="C:\Users\Eleni\Desktop\La Venecia del Norte-Helen\Diapositiva28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73"/>
          <a:stretch/>
        </p:blipFill>
        <p:spPr bwMode="auto">
          <a:xfrm>
            <a:off x="-20956" y="15152"/>
            <a:ext cx="10106025" cy="7056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C:\Users\Eleni\Desktop\Brujas( Belgica)-HelenVC.pptx [Recuperado]\Diapositiva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911" y="-2376"/>
            <a:ext cx="10106025" cy="7048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5" descr="C:\Users\Eleni\Desktop\La Venecia del Norte-Helen\Diapositiva2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956" y="23454"/>
            <a:ext cx="10106025" cy="7048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C:\Users\Eleni\Desktop\Brujas( Belgica)-HelenVC.pptx [Recuperado]\Diapositiva6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911" y="-144189"/>
            <a:ext cx="10146699" cy="7200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C:\Users\Eleni\Desktop\Brujas( Belgica)-HelenVC.pptx [Recuperado]\Diapositiva7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0488" y="-138060"/>
            <a:ext cx="10161276" cy="7210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5" descr="C:\Users\Eleni\Desktop\Brujas -Helen\Diapositiva32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956" y="-138060"/>
            <a:ext cx="10106025" cy="7210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80685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46000">
        <p14:glitter pattern="hexagon"/>
      </p:transition>
    </mc:Choice>
    <mc:Fallback xmlns="">
      <p:transition spd="slow" advTm="4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9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7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6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28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38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6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Eleni\Desktop\Brujas. Bélgca.SB-1\Diapositiva3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146" y="-360386"/>
            <a:ext cx="10115764" cy="7416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0" descr="C:\Users\Eleni\Desktop\Brujas. Bélgca.SB-1\Diapositiva4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146" y="-360386"/>
            <a:ext cx="10110788" cy="7416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Eleni\Desktop\Brujas -Helen\Diapositiva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-360386"/>
            <a:ext cx="10106025" cy="7416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2" descr="C:\Users\Eleni\Desktop\Brujas -Helen\Diapositiva39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146" y="-360386"/>
            <a:ext cx="10141031" cy="74168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3108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27000">
        <p14:glitter pattern="hexagon"/>
      </p:transition>
    </mc:Choice>
    <mc:Fallback xmlns="">
      <p:transition spd="slow" advTm="2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10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19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2" descr="C:\Users\Eleni\Desktop\Brujas -Helen\Diapositiva2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06025" cy="7056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7" descr="C:\Users\Eleni\Desktop\Brujas. Bélgca.SB-1\Diapositiva6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146" y="-360386"/>
            <a:ext cx="10115764" cy="7416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0" descr="C:\Users\Eleni\Desktop\Brujas. Bélgca.SB-1\Diapositiva7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60386"/>
            <a:ext cx="10115764" cy="7416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6" descr="C:\Users\Eleni\Desktop\Brujas. Bélgca.SB-1\Diapositiva67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502" y="-360386"/>
            <a:ext cx="10115764" cy="7416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7447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29025">
        <p14:glitter pattern="hexagon"/>
      </p:transition>
    </mc:Choice>
    <mc:Fallback xmlns="">
      <p:transition spd="slow" advTm="2902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0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7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C:\Users\Eleni\Desktop\Brujas -Helen\Diapositiva2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06025" cy="7056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 descr="C:\Users\Eleni\Desktop\la venecia\Diapositiva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18"/>
            <a:ext cx="10106025" cy="7057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7" descr="C:\Users\Eleni\Desktop\Brujas -Helen\Diapositiva3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0"/>
            <a:ext cx="10106025" cy="70356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0" descr="C:\Users\Eleni\Desktop\Brujas -Helen\Diapositiva27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90"/>
          <a:stretch/>
        </p:blipFill>
        <p:spPr bwMode="auto">
          <a:xfrm>
            <a:off x="4763" y="0"/>
            <a:ext cx="10106025" cy="7056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1" descr="C:\Users\Eleni\Desktop\Brujas -Helen\Diapositiva28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106025" cy="7056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86776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37000">
        <p14:glitter pattern="hexagon"/>
      </p:transition>
    </mc:Choice>
    <mc:Fallback xmlns="">
      <p:transition spd="slow" advTm="3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6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nodeType="withEffect">
                                  <p:stCondLst>
                                    <p:cond delay="10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20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28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3" descr="C:\Users\Eleni\Desktop\Brujas -Helen\Diapositiva4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06025" cy="7056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1" descr="C:\Users\Eleni\Desktop\Brujas. Bélgca.SB-1\Diapositiva4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10788" cy="7056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3" descr="C:\Users\Eleni\Desktop\Brujas. Bélgca.SB-1\Diapositiva5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146" y="-360386"/>
            <a:ext cx="10115764" cy="7416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9" descr="C:\Users\Eleni\Desktop\Brujas -Helen\Diapositiva16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245" y="-360386"/>
            <a:ext cx="10143033" cy="7416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1860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19000">
        <p14:glitter pattern="hexagon"/>
      </p:transition>
    </mc:Choice>
    <mc:Fallback xmlns=""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3" descr="C:\Users\Eleni\Desktop\Brujas -Helen\Diapositiva3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06025" cy="7056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5" descr="C:\Users\Eleni\Desktop\Brujas. Bélgca.SB-1\Diapositiva5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146" y="-360386"/>
            <a:ext cx="10115764" cy="7416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8" descr="C:\Users\Eleni\Desktop\Brujas. Bélgca.SB-1\Diapositiva5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146" y="-363202"/>
            <a:ext cx="10127514" cy="7419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9" descr="C:\Users\Eleni\Desktop\Brujas. Bélgca.SB-1\Diapositiva6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410" y="-360386"/>
            <a:ext cx="10147198" cy="7416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Eleni\Desktop\Brujas. Bélgca.SB-1\Diapositiva29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566" y="-360386"/>
            <a:ext cx="10115764" cy="7416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9691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41682">
        <p14:glitter pattern="hexagon"/>
      </p:transition>
    </mc:Choice>
    <mc:Fallback xmlns="">
      <p:transition spd="slow" advTm="4168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2" fill="hold" nodeType="withEffect">
                                  <p:stCondLst>
                                    <p:cond delay="21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29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6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7" descr="C:\Users\Eleni\Desktop\Brujas. Bélgca.SB-1\Diapositiva5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146" y="-360386"/>
            <a:ext cx="10115764" cy="7416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 descr="C:\Users\Eleni\Desktop\Brujas. Bélgca.SB-1\Diapositiva3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146" y="-360386"/>
            <a:ext cx="10127934" cy="7416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4" descr="C:\Users\Eleni\Desktop\Brujas. Bélgca.SB-1\Diapositiva5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61440"/>
            <a:ext cx="10098618" cy="7417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8" descr="C:\Users\Eleni\Desktop\Brujas. Bélgca.SB-1\Diapositiva4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60386"/>
            <a:ext cx="10115764" cy="7416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1032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26000">
        <p14:glitter pattern="hexagon"/>
      </p:transition>
    </mc:Choice>
    <mc:Fallback xmlns="">
      <p:transition spd="slow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6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6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7" presetClass="entr" presetSubtype="0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6" descr="C:\Users\Eleni\Desktop\Brujas. Bélgca.SB-1\Diapositiva5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146" y="-360386"/>
            <a:ext cx="10115764" cy="7416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6" descr="C:\Users\Eleni\Desktop\Brujas. Bélgca.SB-1\Diapositiva57.JPG"/>
          <p:cNvPicPr>
            <a:picLocks noChangeAspect="1" noChangeArrowheads="1"/>
          </p:cNvPicPr>
          <p:nvPr/>
        </p:nvPicPr>
        <p:blipFill>
          <a:blip r:embed="rId2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145" y="-360386"/>
            <a:ext cx="10127934" cy="73914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7" descr="C:\Users\Eleni\Desktop\la venecia\Diapositiva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146" y="-449723"/>
            <a:ext cx="10136061" cy="7497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56459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16000">
        <p14:glitter pattern="hexagon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Eleni\Desktop\ultimo escritorio\bellisima\0000F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10787" cy="7056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Users\Eleni\Desktop\ultimo escritorio\bellisima\0000F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223901" cy="705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Eleni\Desktop\ultimo escritorio\bellisima\0000FR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7" y="0"/>
            <a:ext cx="10225488" cy="705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3.bp.blogspot.com/-dF1le2f95Yo/TnNY6HNYsfI/AAAAAAAAMvE/79YM7fC78tU/s1600/288.gif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5154" y="359867"/>
            <a:ext cx="1628776" cy="1347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2" descr="http://www.conversordeletras.com/fontgenerator/?text=Helen&amp;size=70&amp;font=DeutscheZierschrift&amp;color=ea1616&amp;a=9411e0518b197e57b1c56a1a6f7a3a16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129"/>
          <a:stretch/>
        </p:blipFill>
        <p:spPr bwMode="auto">
          <a:xfrm>
            <a:off x="6891818" y="6348086"/>
            <a:ext cx="1389349" cy="419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Rectángulo"/>
          <p:cNvSpPr/>
          <p:nvPr/>
        </p:nvSpPr>
        <p:spPr>
          <a:xfrm>
            <a:off x="7586493" y="3528218"/>
            <a:ext cx="2772729" cy="3511005"/>
          </a:xfrm>
          <a:prstGeom prst="rect">
            <a:avLst/>
          </a:prstGeom>
          <a:blipFill dpi="0" rotWithShape="1">
            <a:blip r:embed="rId7">
              <a:alphaModFix amt="62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07" tIns="45654" rIns="91307" bIns="45654"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34263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32000">
        <p14:glitter pattern="hexagon"/>
      </p:transition>
    </mc:Choice>
    <mc:Fallback xmlns="">
      <p:transition spd="slow" advTm="3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9000"/>
                            </p:stCondLst>
                            <p:childTnLst>
                              <p:par>
                                <p:cTn id="12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100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46529"/>
            <a:ext cx="10110788" cy="235216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97843" tIns="48919" rIns="97843" bIns="48919" anchor="ctr"/>
          <a:lstStyle/>
          <a:p>
            <a:pPr defTabSz="978418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81723"/>
            <a:ext cx="10110788" cy="5174721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7843" tIns="48919" rIns="97843" bIns="48919" anchor="ctr"/>
          <a:lstStyle/>
          <a:p>
            <a:pPr algn="ctr" defTabSz="978418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0672" y="1"/>
            <a:ext cx="5392420" cy="16073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60123"/>
            <a:ext cx="10110788" cy="2531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7843" tIns="48919" rIns="97843" bIns="48919">
            <a:spAutoFit/>
          </a:bodyPr>
          <a:lstStyle/>
          <a:p>
            <a:pPr algn="ctr" defTabSz="978418" fontAlgn="base">
              <a:spcBef>
                <a:spcPct val="50000"/>
              </a:spcBef>
              <a:spcAft>
                <a:spcPct val="0"/>
              </a:spcAft>
            </a:pPr>
            <a:r>
              <a:rPr lang="es-ES" sz="64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51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51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7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7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7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7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263850" y="4861112"/>
            <a:ext cx="2948980" cy="17069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97843" tIns="48919" rIns="97843" bIns="48919">
            <a:spAutoFit/>
          </a:bodyPr>
          <a:lstStyle/>
          <a:p>
            <a:pPr algn="ctr" defTabSz="978418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defTabSz="978418"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34990" y="4312287"/>
            <a:ext cx="2611954" cy="2430552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65599" y="5017914"/>
            <a:ext cx="1348105" cy="1019264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3057822"/>
            <a:ext cx="589796" cy="548833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606657"/>
            <a:ext cx="589796" cy="548833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155487"/>
            <a:ext cx="589796" cy="548833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704321"/>
            <a:ext cx="589796" cy="54883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211915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12899">
        <p14:glitter pattern="hexagon"/>
      </p:transition>
    </mc:Choice>
    <mc:Fallback>
      <p:transition spd="slow" advTm="1289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RUJAS - BELGICA">
  <a:themeElements>
    <a:clrScheme name="BRUJAS - BELGIC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RUJAS - BELGIC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RUJAS - BELGIC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RUJAS - BELGIC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RUJAS - BELGIC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RUJAS - BELGIC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RUJAS - BELGIC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RUJAS - BELGIC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RUJAS - BELGIC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RUJAS - BELGIC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RUJAS - BELGIC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RUJAS - BELGIC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RUJAS - BELGIC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RUJAS - BELGIC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6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978</TotalTime>
  <Words>16</Words>
  <Application>Microsoft Office PowerPoint</Application>
  <PresentationFormat>Personalizado</PresentationFormat>
  <Paragraphs>2</Paragraphs>
  <Slides>19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19</vt:i4>
      </vt:variant>
    </vt:vector>
  </HeadingPairs>
  <TitlesOfParts>
    <vt:vector size="21" baseType="lpstr">
      <vt:lpstr>BRUJAS - BELGICA</vt:lpstr>
      <vt:lpstr>6_Diseño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Venecia del Norte</dc:title>
  <dc:creator>HelenVC</dc:creator>
  <cp:keywords>La Venecia del Norte</cp:keywords>
  <cp:lastModifiedBy>Usuario</cp:lastModifiedBy>
  <cp:revision>81</cp:revision>
  <dcterms:created xsi:type="dcterms:W3CDTF">2016-07-30T21:46:13Z</dcterms:created>
  <dcterms:modified xsi:type="dcterms:W3CDTF">2016-08-06T11:47:34Z</dcterms:modified>
</cp:coreProperties>
</file>