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0"/>
  </p:notesMasterIdLst>
  <p:sldIdLst>
    <p:sldId id="332" r:id="rId3"/>
    <p:sldId id="329" r:id="rId4"/>
    <p:sldId id="331" r:id="rId5"/>
    <p:sldId id="256" r:id="rId6"/>
    <p:sldId id="277" r:id="rId7"/>
    <p:sldId id="278" r:id="rId8"/>
    <p:sldId id="323" r:id="rId9"/>
    <p:sldId id="275" r:id="rId10"/>
    <p:sldId id="274" r:id="rId11"/>
    <p:sldId id="273" r:id="rId12"/>
    <p:sldId id="272" r:id="rId13"/>
    <p:sldId id="271" r:id="rId14"/>
    <p:sldId id="270" r:id="rId15"/>
    <p:sldId id="269" r:id="rId16"/>
    <p:sldId id="267" r:id="rId17"/>
    <p:sldId id="266" r:id="rId18"/>
    <p:sldId id="322" r:id="rId19"/>
    <p:sldId id="265" r:id="rId20"/>
    <p:sldId id="326" r:id="rId21"/>
    <p:sldId id="321" r:id="rId22"/>
    <p:sldId id="264" r:id="rId23"/>
    <p:sldId id="327" r:id="rId24"/>
    <p:sldId id="298" r:id="rId25"/>
    <p:sldId id="261" r:id="rId26"/>
    <p:sldId id="295" r:id="rId27"/>
    <p:sldId id="294" r:id="rId28"/>
    <p:sldId id="291" r:id="rId29"/>
    <p:sldId id="290" r:id="rId30"/>
    <p:sldId id="289" r:id="rId31"/>
    <p:sldId id="288" r:id="rId32"/>
    <p:sldId id="292" r:id="rId33"/>
    <p:sldId id="296" r:id="rId34"/>
    <p:sldId id="330" r:id="rId35"/>
    <p:sldId id="293" r:id="rId36"/>
    <p:sldId id="305" r:id="rId37"/>
    <p:sldId id="286" r:id="rId38"/>
    <p:sldId id="285" r:id="rId39"/>
    <p:sldId id="284" r:id="rId40"/>
    <p:sldId id="283" r:id="rId41"/>
    <p:sldId id="282" r:id="rId42"/>
    <p:sldId id="281" r:id="rId43"/>
    <p:sldId id="280" r:id="rId44"/>
    <p:sldId id="279" r:id="rId45"/>
    <p:sldId id="260" r:id="rId46"/>
    <p:sldId id="259" r:id="rId47"/>
    <p:sldId id="310" r:id="rId48"/>
    <p:sldId id="309" r:id="rId49"/>
    <p:sldId id="308" r:id="rId50"/>
    <p:sldId id="306" r:id="rId51"/>
    <p:sldId id="304" r:id="rId52"/>
    <p:sldId id="303" r:id="rId53"/>
    <p:sldId id="302" r:id="rId54"/>
    <p:sldId id="301" r:id="rId55"/>
    <p:sldId id="300" r:id="rId56"/>
    <p:sldId id="307" r:id="rId57"/>
    <p:sldId id="325" r:id="rId58"/>
    <p:sldId id="324" r:id="rId59"/>
    <p:sldId id="317" r:id="rId60"/>
    <p:sldId id="257" r:id="rId61"/>
    <p:sldId id="312" r:id="rId62"/>
    <p:sldId id="318" r:id="rId63"/>
    <p:sldId id="314" r:id="rId64"/>
    <p:sldId id="328" r:id="rId65"/>
    <p:sldId id="319" r:id="rId66"/>
    <p:sldId id="258" r:id="rId67"/>
    <p:sldId id="313" r:id="rId68"/>
    <p:sldId id="334" r:id="rId6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nr4cIaP3NF4Uvhg90SZig" hashData="t9gZy3ux8eUqcjwirT+Urpv/lw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7729"/>
    <a:srgbClr val="619428"/>
    <a:srgbClr val="0033CC"/>
    <a:srgbClr val="CC9900"/>
    <a:srgbClr val="996600"/>
    <a:srgbClr val="663300"/>
    <a:srgbClr val="800000"/>
    <a:srgbClr val="FF9900"/>
    <a:srgbClr val="FF3300"/>
    <a:srgbClr val="CC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735" autoAdjust="0"/>
    <p:restoredTop sz="91682" autoAdjust="0"/>
  </p:normalViewPr>
  <p:slideViewPr>
    <p:cSldViewPr>
      <p:cViewPr>
        <p:scale>
          <a:sx n="48" d="100"/>
          <a:sy n="48" d="100"/>
        </p:scale>
        <p:origin x="-1176" y="-708"/>
      </p:cViewPr>
      <p:guideLst>
        <p:guide orient="horz" pos="2160"/>
        <p:guide pos="2880"/>
      </p:guideLst>
    </p:cSldViewPr>
  </p:slideViewPr>
  <p:outlineViewPr>
    <p:cViewPr>
      <p:scale>
        <a:sx n="33" d="100"/>
        <a:sy n="33" d="100"/>
      </p:scale>
      <p:origin x="0" y="3312"/>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B97022C-C7E6-4514-8278-2B25DC681769}" type="datetimeFigureOut">
              <a:rPr lang="es-ES" smtClean="0"/>
              <a:pPr/>
              <a:t>08/05/2012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E794E3-FD8B-4909-86C0-35636A06EDC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2E794E3-FD8B-4909-86C0-35636A06EDCE}" type="slidenum">
              <a:rPr lang="es-ES" smtClean="0"/>
              <a:pPr/>
              <a:t>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2E794E3-FD8B-4909-86C0-35636A06EDCE}" type="slidenum">
              <a:rPr lang="es-ES" smtClean="0"/>
              <a:pPr/>
              <a:t>23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2E794E3-FD8B-4909-86C0-35636A06EDCE}" type="slidenum">
              <a:rPr lang="es-ES" smtClean="0"/>
              <a:pPr/>
              <a:t>52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988C5A5-AB93-4D33-A17B-4D82226F831C}" type="datetimeFigureOut">
              <a:rPr lang="es-ES" smtClean="0"/>
              <a:pPr/>
              <a:t>08/05/2012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C612AF6-38A5-404D-B26A-948607B139DC}" type="slidenum">
              <a:rPr lang="es-ES" smtClean="0"/>
              <a:pPr/>
              <a:t>‹Nº›</a:t>
            </a:fld>
            <a:endParaRPr lang="es-ES"/>
          </a:p>
        </p:txBody>
      </p:sp>
    </p:spTree>
  </p:cSld>
  <p:clrMapOvr>
    <a:masterClrMapping/>
  </p:clrMapOvr>
  <p:transition spd="slow" advClick="0" advTm="14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988C5A5-AB93-4D33-A17B-4D82226F831C}" type="datetimeFigureOut">
              <a:rPr lang="es-ES" smtClean="0"/>
              <a:pPr/>
              <a:t>08/05/2012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C612AF6-38A5-404D-B26A-948607B139DC}" type="slidenum">
              <a:rPr lang="es-ES" smtClean="0"/>
              <a:pPr/>
              <a:t>‹Nº›</a:t>
            </a:fld>
            <a:endParaRPr lang="es-ES"/>
          </a:p>
        </p:txBody>
      </p:sp>
    </p:spTree>
  </p:cSld>
  <p:clrMapOvr>
    <a:masterClrMapping/>
  </p:clrMapOvr>
  <p:transition spd="slow" advClick="0" advTm="14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988C5A5-AB93-4D33-A17B-4D82226F831C}" type="datetimeFigureOut">
              <a:rPr lang="es-ES" smtClean="0"/>
              <a:pPr/>
              <a:t>08/05/2012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C612AF6-38A5-404D-B26A-948607B139DC}" type="slidenum">
              <a:rPr lang="es-ES" smtClean="0"/>
              <a:pPr/>
              <a:t>‹Nº›</a:t>
            </a:fld>
            <a:endParaRPr lang="es-ES"/>
          </a:p>
        </p:txBody>
      </p:sp>
    </p:spTree>
  </p:cSld>
  <p:clrMapOvr>
    <a:masterClrMapping/>
  </p:clrMapOvr>
  <p:transition spd="slow" advClick="0" advTm="14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988C5A5-AB93-4D33-A17B-4D82226F831C}" type="datetimeFigureOut">
              <a:rPr lang="es-ES" smtClean="0"/>
              <a:pPr/>
              <a:t>08/05/2012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C612AF6-38A5-404D-B26A-948607B139DC}" type="slidenum">
              <a:rPr lang="es-ES" smtClean="0"/>
              <a:pPr/>
              <a:t>‹Nº›</a:t>
            </a:fld>
            <a:endParaRPr lang="es-ES"/>
          </a:p>
        </p:txBody>
      </p:sp>
    </p:spTree>
  </p:cSld>
  <p:clrMapOvr>
    <a:masterClrMapping/>
  </p:clrMapOvr>
  <p:transition spd="slow" advClick="0" advTm="14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988C5A5-AB93-4D33-A17B-4D82226F831C}" type="datetimeFigureOut">
              <a:rPr lang="es-ES" smtClean="0"/>
              <a:pPr/>
              <a:t>08/05/2012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C612AF6-38A5-404D-B26A-948607B139DC}" type="slidenum">
              <a:rPr lang="es-ES" smtClean="0"/>
              <a:pPr/>
              <a:t>‹Nº›</a:t>
            </a:fld>
            <a:endParaRPr lang="es-ES"/>
          </a:p>
        </p:txBody>
      </p:sp>
    </p:spTree>
  </p:cSld>
  <p:clrMapOvr>
    <a:masterClrMapping/>
  </p:clrMapOvr>
  <p:transition spd="slow" advClick="0" advTm="14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988C5A5-AB93-4D33-A17B-4D82226F831C}" type="datetimeFigureOut">
              <a:rPr lang="es-ES" smtClean="0"/>
              <a:pPr/>
              <a:t>08/05/2012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C612AF6-38A5-404D-B26A-948607B139DC}" type="slidenum">
              <a:rPr lang="es-ES" smtClean="0"/>
              <a:pPr/>
              <a:t>‹Nº›</a:t>
            </a:fld>
            <a:endParaRPr lang="es-ES"/>
          </a:p>
        </p:txBody>
      </p:sp>
    </p:spTree>
  </p:cSld>
  <p:clrMapOvr>
    <a:masterClrMapping/>
  </p:clrMapOvr>
  <p:transition spd="slow" advClick="0" advTm="14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988C5A5-AB93-4D33-A17B-4D82226F831C}" type="datetimeFigureOut">
              <a:rPr lang="es-ES" smtClean="0"/>
              <a:pPr/>
              <a:t>08/05/2012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C612AF6-38A5-404D-B26A-948607B139DC}" type="slidenum">
              <a:rPr lang="es-ES" smtClean="0"/>
              <a:pPr/>
              <a:t>‹Nº›</a:t>
            </a:fld>
            <a:endParaRPr lang="es-ES"/>
          </a:p>
        </p:txBody>
      </p:sp>
    </p:spTree>
  </p:cSld>
  <p:clrMapOvr>
    <a:masterClrMapping/>
  </p:clrMapOvr>
  <p:transition spd="slow" advClick="0" advTm="14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988C5A5-AB93-4D33-A17B-4D82226F831C}" type="datetimeFigureOut">
              <a:rPr lang="es-ES" smtClean="0"/>
              <a:pPr/>
              <a:t>08/05/2012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C612AF6-38A5-404D-B26A-948607B139DC}" type="slidenum">
              <a:rPr lang="es-ES" smtClean="0"/>
              <a:pPr/>
              <a:t>‹Nº›</a:t>
            </a:fld>
            <a:endParaRPr lang="es-ES"/>
          </a:p>
        </p:txBody>
      </p:sp>
    </p:spTree>
  </p:cSld>
  <p:clrMapOvr>
    <a:masterClrMapping/>
  </p:clrMapOvr>
  <p:transition spd="slow" advClick="0" advTm="14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988C5A5-AB93-4D33-A17B-4D82226F831C}" type="datetimeFigureOut">
              <a:rPr lang="es-ES" smtClean="0"/>
              <a:pPr/>
              <a:t>08/05/2012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C612AF6-38A5-404D-B26A-948607B139DC}" type="slidenum">
              <a:rPr lang="es-ES" smtClean="0"/>
              <a:pPr/>
              <a:t>‹Nº›</a:t>
            </a:fld>
            <a:endParaRPr lang="es-ES"/>
          </a:p>
        </p:txBody>
      </p:sp>
    </p:spTree>
  </p:cSld>
  <p:clrMapOvr>
    <a:masterClrMapping/>
  </p:clrMapOvr>
  <p:transition spd="slow" advClick="0" advTm="14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988C5A5-AB93-4D33-A17B-4D82226F831C}" type="datetimeFigureOut">
              <a:rPr lang="es-ES" smtClean="0"/>
              <a:pPr/>
              <a:t>08/05/2012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C612AF6-38A5-404D-B26A-948607B139DC}" type="slidenum">
              <a:rPr lang="es-ES" smtClean="0"/>
              <a:pPr/>
              <a:t>‹Nº›</a:t>
            </a:fld>
            <a:endParaRPr lang="es-ES"/>
          </a:p>
        </p:txBody>
      </p:sp>
    </p:spTree>
  </p:cSld>
  <p:clrMapOvr>
    <a:masterClrMapping/>
  </p:clrMapOvr>
  <p:transition spd="slow" advClick="0" advTm="14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988C5A5-AB93-4D33-A17B-4D82226F831C}" type="datetimeFigureOut">
              <a:rPr lang="es-ES" smtClean="0"/>
              <a:pPr/>
              <a:t>08/05/2012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C612AF6-38A5-404D-B26A-948607B139DC}" type="slidenum">
              <a:rPr lang="es-ES" smtClean="0"/>
              <a:pPr/>
              <a:t>‹Nº›</a:t>
            </a:fld>
            <a:endParaRPr lang="es-ES"/>
          </a:p>
        </p:txBody>
      </p:sp>
    </p:spTree>
  </p:cSld>
  <p:clrMapOvr>
    <a:masterClrMapping/>
  </p:clrMapOvr>
  <p:transition spd="slow" advClick="0" advTm="14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3ADE3F9-377F-4C98-958D-379AC0FAE1C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88C5A5-AB93-4D33-A17B-4D82226F831C}" type="datetimeFigureOut">
              <a:rPr lang="es-ES" smtClean="0"/>
              <a:pPr/>
              <a:t>08/05/2012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612AF6-38A5-404D-B26A-948607B139D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4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672BF96-AA88-4BD3-9E46-CF41804A957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9.jpeg"/><Relationship Id="rId7" Type="http://schemas.openxmlformats.org/officeDocument/2006/relationships/image" Target="../media/image13.gif"/><Relationship Id="rId12" Type="http://schemas.openxmlformats.org/officeDocument/2006/relationships/image" Target="../media/image18.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12.gif"/><Relationship Id="rId11" Type="http://schemas.openxmlformats.org/officeDocument/2006/relationships/image" Target="../media/image17.gif"/><Relationship Id="rId5" Type="http://schemas.openxmlformats.org/officeDocument/2006/relationships/image" Target="../media/image11.gif"/><Relationship Id="rId10" Type="http://schemas.openxmlformats.org/officeDocument/2006/relationships/image" Target="../media/image16.gif"/><Relationship Id="rId4" Type="http://schemas.openxmlformats.org/officeDocument/2006/relationships/image" Target="../media/image10.gif"/><Relationship Id="rId9" Type="http://schemas.openxmlformats.org/officeDocument/2006/relationships/image" Target="../media/image15.gif"/></Relationships>
</file>

<file path=ppt/slides/_rels/slide5.xml.rels><?xml version="1.0" encoding="UTF-8" standalone="yes"?>
<Relationships xmlns="http://schemas.openxmlformats.org/package/2006/relationships"><Relationship Id="rId8" Type="http://schemas.openxmlformats.org/officeDocument/2006/relationships/image" Target="../media/image25.gif"/><Relationship Id="rId3" Type="http://schemas.openxmlformats.org/officeDocument/2006/relationships/image" Target="../media/image20.jpeg"/><Relationship Id="rId7" Type="http://schemas.openxmlformats.org/officeDocument/2006/relationships/image" Target="../media/image24.gif"/><Relationship Id="rId2" Type="http://schemas.openxmlformats.org/officeDocument/2006/relationships/image" Target="../media/image19.jpeg"/><Relationship Id="rId1" Type="http://schemas.openxmlformats.org/officeDocument/2006/relationships/slideLayout" Target="../slideLayouts/slideLayout1.xml"/><Relationship Id="rId6" Type="http://schemas.openxmlformats.org/officeDocument/2006/relationships/image" Target="../media/image23.gif"/><Relationship Id="rId5" Type="http://schemas.openxmlformats.org/officeDocument/2006/relationships/image" Target="../media/image22.gif"/><Relationship Id="rId10" Type="http://schemas.openxmlformats.org/officeDocument/2006/relationships/image" Target="../media/image27.gif"/><Relationship Id="rId4" Type="http://schemas.openxmlformats.org/officeDocument/2006/relationships/image" Target="../media/image21.jpeg"/><Relationship Id="rId9" Type="http://schemas.openxmlformats.org/officeDocument/2006/relationships/image" Target="../media/image26.gif"/></Relationships>
</file>

<file path=ppt/slides/_rels/slide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2.wav"/><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9.gif"/></Relationships>
</file>

<file path=ppt/slides/_rels/slide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gif"/><Relationship Id="rId5" Type="http://schemas.openxmlformats.org/officeDocument/2006/relationships/image" Target="../media/image32.gif"/><Relationship Id="rId4" Type="http://schemas.openxmlformats.org/officeDocument/2006/relationships/image" Target="../media/image31.gif"/></Relationships>
</file>

<file path=ppt/slides/_rels/slide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62.gif"/></Relationships>
</file>

<file path=ppt/slides/_rels/slide3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80.jpeg"/></Relationships>
</file>

<file path=ppt/slides/_rels/slide53.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0.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audio" Target="../media/audio2.wav"/><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67.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95.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96.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97.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DR_sin_título2.jpg"/>
          <p:cNvPicPr>
            <a:picLocks noChangeAspect="1"/>
          </p:cNvPicPr>
          <p:nvPr/>
        </p:nvPicPr>
        <p:blipFill>
          <a:blip r:embed="rId2">
            <a:lum contrast="10000"/>
          </a:blip>
          <a:stretch>
            <a:fillRect/>
          </a:stretch>
        </p:blipFill>
        <p:spPr>
          <a:xfrm>
            <a:off x="0" y="0"/>
            <a:ext cx="9144000" cy="6858000"/>
          </a:xfrm>
          <a:prstGeom prst="rect">
            <a:avLst/>
          </a:prstGeom>
          <a:ln>
            <a:noFill/>
          </a:ln>
          <a:scene3d>
            <a:camera prst="orthographicFront"/>
            <a:lightRig rig="threePt" dir="t"/>
          </a:scene3d>
          <a:sp3d>
            <a:bevelT w="152400" h="50800" prst="softRound"/>
          </a:sp3d>
        </p:spPr>
      </p:pic>
      <p:pic>
        <p:nvPicPr>
          <p:cNvPr id="5" name="4 Imagen" descr="HDR_sin_título2.jpg"/>
          <p:cNvPicPr>
            <a:picLocks noChangeAspect="1"/>
          </p:cNvPicPr>
          <p:nvPr/>
        </p:nvPicPr>
        <p:blipFill>
          <a:blip r:embed="rId2"/>
          <a:srcRect l="4950" r="8449" b="84993"/>
          <a:stretch>
            <a:fillRect/>
          </a:stretch>
        </p:blipFill>
        <p:spPr>
          <a:xfrm>
            <a:off x="-1928858" y="-500090"/>
            <a:ext cx="71438" cy="1819167"/>
          </a:xfrm>
          <a:prstGeom prst="rect">
            <a:avLst/>
          </a:prstGeom>
          <a:ln>
            <a:noFill/>
          </a:ln>
          <a:effectLst>
            <a:softEdge rad="63500"/>
          </a:effectLst>
        </p:spPr>
      </p:pic>
      <p:pic>
        <p:nvPicPr>
          <p:cNvPr id="6" name="5 Imagen" descr="6cf826b8dbbfed3b239b64f4eb3b01fa931cb1318f38fa9451d752fd3db1f89edf9c025b136069adda39a3ee5e6b4b0d3255bfef95601890afd80709113a23a88fe381114d595a4082ec5afc.gif"/>
          <p:cNvPicPr>
            <a:picLocks noChangeAspect="1"/>
          </p:cNvPicPr>
          <p:nvPr/>
        </p:nvPicPr>
        <p:blipFill>
          <a:blip r:embed="rId3" cstate="print">
            <a:lum contrast="20000"/>
          </a:blip>
          <a:stretch>
            <a:fillRect/>
          </a:stretch>
        </p:blipFill>
        <p:spPr>
          <a:xfrm flipH="1" flipV="1">
            <a:off x="11715767" y="-1010121"/>
            <a:ext cx="121919" cy="45719"/>
          </a:xfrm>
          <a:prstGeom prst="rect">
            <a:avLst/>
          </a:prstGeom>
        </p:spPr>
      </p:pic>
      <p:pic>
        <p:nvPicPr>
          <p:cNvPr id="7" name="6 Imagen" descr="6cf826b8dbbfed3b239b64f4eb3b01fa931cb1318f38fa9451d752fd3db1f89edf9c025b136069adda39a3ee5e6b4b0d3255bfef95601890afd80709e94834f85b8402f92bb21aafdd75d774.gif"/>
          <p:cNvPicPr>
            <a:picLocks noChangeAspect="1"/>
          </p:cNvPicPr>
          <p:nvPr/>
        </p:nvPicPr>
        <p:blipFill>
          <a:blip r:embed="rId4" cstate="print">
            <a:lum contrast="20000"/>
          </a:blip>
          <a:stretch>
            <a:fillRect/>
          </a:stretch>
        </p:blipFill>
        <p:spPr>
          <a:xfrm flipV="1">
            <a:off x="10722398" y="-1571660"/>
            <a:ext cx="207583" cy="71463"/>
          </a:xfrm>
          <a:prstGeom prst="rect">
            <a:avLst/>
          </a:prstGeom>
        </p:spPr>
      </p:pic>
      <p:pic>
        <p:nvPicPr>
          <p:cNvPr id="8" name="7 Imagen" descr="6cf826b8dbbfed3b239b64f4eb3b01fa931cb1318f38fa9451d752fd3db1f89edf9c025b136069adda39a3ee5e6b4b0d3255bfef95601890afd8070982bc477f143b85e8ebf4b24aa58d2cf3.gif"/>
          <p:cNvPicPr>
            <a:picLocks noChangeAspect="1"/>
          </p:cNvPicPr>
          <p:nvPr/>
        </p:nvPicPr>
        <p:blipFill>
          <a:blip r:embed="rId5">
            <a:duotone>
              <a:prstClr val="black"/>
              <a:schemeClr val="accent3">
                <a:tint val="45000"/>
                <a:satMod val="400000"/>
              </a:schemeClr>
            </a:duotone>
            <a:lum bright="-10000" contrast="40000"/>
          </a:blip>
          <a:stretch>
            <a:fillRect/>
          </a:stretch>
        </p:blipFill>
        <p:spPr>
          <a:xfrm>
            <a:off x="2428860" y="0"/>
            <a:ext cx="5043983" cy="2014993"/>
          </a:xfrm>
          <a:prstGeom prst="rect">
            <a:avLst/>
          </a:prstGeom>
        </p:spPr>
      </p:pic>
    </p:spTree>
  </p:cSld>
  <p:clrMapOvr>
    <a:masterClrMapping/>
  </p:clrMapOvr>
  <p:transition spd="slow" advTm="9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fltVal val="0"/>
                                          </p:val>
                                        </p:tav>
                                        <p:tav tm="100000">
                                          <p:val>
                                            <p:strVal val="#ppt_w"/>
                                          </p:val>
                                        </p:tav>
                                      </p:tavLst>
                                    </p:anim>
                                    <p:anim calcmode="lin" valueType="num">
                                      <p:cBhvr>
                                        <p:cTn id="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3"/>
            <a:srcRect/>
            <a:tile tx="0" ty="0" sx="100000" sy="100000" flip="none" algn="tl"/>
          </a:blipFill>
          <a:ln>
            <a:solidFill>
              <a:srgbClr val="2D7729"/>
            </a:solidFill>
          </a:ln>
          <a:scene3d>
            <a:camera prst="orthographicFront"/>
            <a:lightRig rig="threePt" dir="t"/>
          </a:scene3d>
          <a:sp3d>
            <a:bevelT w="177800" h="177800" prst="softRound"/>
          </a:sp3d>
        </p:spPr>
        <p:txBody>
          <a:bodyPr/>
          <a:lstStyle/>
          <a:p>
            <a:endParaRPr lang="es-ES" dirty="0"/>
          </a:p>
        </p:txBody>
      </p:sp>
      <p:sp>
        <p:nvSpPr>
          <p:cNvPr id="5" name="4 Rectángulo redondeado"/>
          <p:cNvSpPr/>
          <p:nvPr/>
        </p:nvSpPr>
        <p:spPr>
          <a:xfrm>
            <a:off x="428596" y="285728"/>
            <a:ext cx="8286808" cy="6286544"/>
          </a:xfrm>
          <a:prstGeom prst="roundRect">
            <a:avLst/>
          </a:prstGeom>
          <a:gradFill flip="none" rotWithShape="1">
            <a:gsLst>
              <a:gs pos="0">
                <a:srgbClr val="2D7729">
                  <a:shade val="30000"/>
                  <a:satMod val="115000"/>
                </a:srgbClr>
              </a:gs>
              <a:gs pos="50000">
                <a:srgbClr val="2D7729">
                  <a:shade val="67500"/>
                  <a:satMod val="115000"/>
                </a:srgbClr>
              </a:gs>
              <a:gs pos="100000">
                <a:srgbClr val="2D7729">
                  <a:shade val="100000"/>
                  <a:satMod val="115000"/>
                </a:srgbClr>
              </a:gs>
            </a:gsLst>
            <a:lin ang="0" scaled="1"/>
            <a:tileRect/>
          </a:gradFill>
          <a:ln>
            <a:solidFill>
              <a:srgbClr val="2D7729"/>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9634" name="Picture 2" descr="http://4.bp.blogspot.com/-i7Mn2mEg3aA/T2dwJBdmKhI/AAAAAAAABO0/yIQhOgYYW68/s320/toscana%2Bpeliculas.jpg"/>
          <p:cNvPicPr>
            <a:picLocks noChangeAspect="1" noChangeArrowheads="1"/>
          </p:cNvPicPr>
          <p:nvPr/>
        </p:nvPicPr>
        <p:blipFill>
          <a:blip r:embed="rId4">
            <a:lum contrast="10000"/>
          </a:blip>
          <a:srcRect/>
          <a:stretch>
            <a:fillRect/>
          </a:stretch>
        </p:blipFill>
        <p:spPr bwMode="auto">
          <a:xfrm>
            <a:off x="5286380" y="2500306"/>
            <a:ext cx="3000395" cy="3683210"/>
          </a:xfrm>
          <a:prstGeom prst="roundRect">
            <a:avLst>
              <a:gd name="adj" fmla="val 11111"/>
            </a:avLst>
          </a:prstGeom>
          <a:ln w="190500" cap="rnd">
            <a:solidFill>
              <a:schemeClr val="bg1"/>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5 CuadroTexto"/>
          <p:cNvSpPr txBox="1"/>
          <p:nvPr/>
        </p:nvSpPr>
        <p:spPr>
          <a:xfrm>
            <a:off x="714348" y="428604"/>
            <a:ext cx="7786742"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La Toscana por su belleza paisajística y artística ha sido y sigue siendo uno de los escenarios favoritos para Películas y </a:t>
            </a:r>
            <a:r>
              <a:rPr lang="es-ES" dirty="0" err="1" smtClean="0">
                <a:effectLst>
                  <a:outerShdw blurRad="38100" dist="38100" dir="2700000" algn="tl">
                    <a:srgbClr val="000000">
                      <a:alpha val="43137"/>
                    </a:srgbClr>
                  </a:outerShdw>
                </a:effectLst>
                <a:latin typeface="Script MT Bold" pitchFamily="66" charset="0"/>
              </a:rPr>
              <a:t>spots</a:t>
            </a:r>
            <a:r>
              <a:rPr lang="es-ES" dirty="0" smtClean="0">
                <a:effectLst>
                  <a:outerShdw blurRad="38100" dist="38100" dir="2700000" algn="tl">
                    <a:srgbClr val="000000">
                      <a:alpha val="43137"/>
                    </a:srgbClr>
                  </a:outerShdw>
                </a:effectLst>
                <a:latin typeface="Script MT Bold" pitchFamily="66" charset="0"/>
              </a:rPr>
              <a:t>  publicitarios de Directores de Cine  y Publicistas.</a:t>
            </a:r>
            <a:br>
              <a:rPr lang="es-ES" dirty="0" smtClean="0">
                <a:effectLst>
                  <a:outerShdw blurRad="38100" dist="38100" dir="2700000" algn="tl">
                    <a:srgbClr val="000000">
                      <a:alpha val="43137"/>
                    </a:srgbClr>
                  </a:outerShdw>
                </a:effectLst>
                <a:latin typeface="Script MT Bold" pitchFamily="66" charset="0"/>
              </a:rPr>
            </a:br>
            <a:r>
              <a:rPr lang="es-ES" dirty="0" smtClean="0">
                <a:effectLst>
                  <a:outerShdw blurRad="38100" dist="38100" dir="2700000" algn="tl">
                    <a:srgbClr val="000000">
                      <a:alpha val="43137"/>
                    </a:srgbClr>
                  </a:outerShdw>
                </a:effectLst>
                <a:latin typeface="Script MT Bold" pitchFamily="66" charset="0"/>
              </a:rPr>
              <a:t>Uno de los primeros grandes directores que pensó en la Toscana como un set cinematográfico fue el mundialmente famoso  Federico </a:t>
            </a:r>
            <a:r>
              <a:rPr lang="es-ES" dirty="0" err="1" smtClean="0">
                <a:effectLst>
                  <a:outerShdw blurRad="38100" dist="38100" dir="2700000" algn="tl">
                    <a:srgbClr val="000000">
                      <a:alpha val="43137"/>
                    </a:srgbClr>
                  </a:outerShdw>
                </a:effectLst>
                <a:latin typeface="Script MT Bold" pitchFamily="66" charset="0"/>
              </a:rPr>
              <a:t>Fellinni</a:t>
            </a:r>
            <a:r>
              <a:rPr lang="es-ES" dirty="0" smtClean="0">
                <a:effectLst>
                  <a:outerShdw blurRad="38100" dist="38100" dir="2700000" algn="tl">
                    <a:srgbClr val="000000">
                      <a:alpha val="43137"/>
                    </a:srgbClr>
                  </a:outerShdw>
                </a:effectLst>
                <a:latin typeface="Script MT Bold" pitchFamily="66" charset="0"/>
              </a:rPr>
              <a:t> que escogió el pueblo de    </a:t>
            </a:r>
            <a:r>
              <a:rPr lang="es-ES" dirty="0" err="1" smtClean="0">
                <a:effectLst>
                  <a:outerShdw blurRad="38100" dist="38100" dir="2700000" algn="tl">
                    <a:srgbClr val="000000">
                      <a:alpha val="43137"/>
                    </a:srgbClr>
                  </a:outerShdw>
                </a:effectLst>
                <a:latin typeface="Script MT Bold" pitchFamily="66" charset="0"/>
              </a:rPr>
              <a:t>Chianciano</a:t>
            </a:r>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Terme</a:t>
            </a:r>
            <a:r>
              <a:rPr lang="es-ES" dirty="0" smtClean="0">
                <a:effectLst>
                  <a:outerShdw blurRad="38100" dist="38100" dir="2700000" algn="tl">
                    <a:srgbClr val="000000">
                      <a:alpha val="43137"/>
                    </a:srgbClr>
                  </a:outerShdw>
                </a:effectLst>
                <a:latin typeface="Script MT Bold" pitchFamily="66" charset="0"/>
              </a:rPr>
              <a:t>  y  </a:t>
            </a:r>
            <a:r>
              <a:rPr lang="es-ES" dirty="0" err="1" smtClean="0">
                <a:effectLst>
                  <a:outerShdw blurRad="38100" dist="38100" dir="2700000" algn="tl">
                    <a:srgbClr val="000000">
                      <a:alpha val="43137"/>
                    </a:srgbClr>
                  </a:outerShdw>
                </a:effectLst>
                <a:latin typeface="Script MT Bold" pitchFamily="66" charset="0"/>
              </a:rPr>
              <a:t>Bagno</a:t>
            </a:r>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Vignoni</a:t>
            </a:r>
            <a:r>
              <a:rPr lang="es-ES" dirty="0" smtClean="0">
                <a:effectLst>
                  <a:outerShdw blurRad="38100" dist="38100" dir="2700000" algn="tl">
                    <a:srgbClr val="000000">
                      <a:alpha val="43137"/>
                    </a:srgbClr>
                  </a:outerShdw>
                </a:effectLst>
                <a:latin typeface="Script MT Bold" pitchFamily="66" charset="0"/>
              </a:rPr>
              <a:t>    para "</a:t>
            </a:r>
            <a:r>
              <a:rPr lang="es-ES" dirty="0" err="1" smtClean="0">
                <a:effectLst>
                  <a:outerShdw blurRad="38100" dist="38100" dir="2700000" algn="tl">
                    <a:srgbClr val="000000">
                      <a:alpha val="43137"/>
                    </a:srgbClr>
                  </a:outerShdw>
                </a:effectLst>
                <a:latin typeface="Script MT Bold" pitchFamily="66" charset="0"/>
              </a:rPr>
              <a:t>Oci</a:t>
            </a:r>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Cicornie</a:t>
            </a:r>
            <a:r>
              <a:rPr lang="es-ES" dirty="0" smtClean="0">
                <a:effectLst>
                  <a:outerShdw blurRad="38100" dist="38100" dir="2700000" algn="tl">
                    <a:srgbClr val="000000">
                      <a:alpha val="43137"/>
                    </a:srgbClr>
                  </a:outerShdw>
                </a:effectLst>
                <a:latin typeface="Script MT Bold" pitchFamily="66" charset="0"/>
              </a:rPr>
              <a:t>" y que definía   la Toscana como el Set Ideal para sus películas </a:t>
            </a:r>
          </a:p>
          <a:p>
            <a:r>
              <a:rPr lang="es-ES" dirty="0" smtClean="0">
                <a:effectLst>
                  <a:outerShdw blurRad="38100" dist="38100" dir="2700000" algn="tl">
                    <a:srgbClr val="000000">
                      <a:alpha val="43137"/>
                    </a:srgbClr>
                  </a:outerShdw>
                </a:effectLst>
                <a:latin typeface="Script MT Bold" pitchFamily="66" charset="0"/>
              </a:rPr>
              <a:t/>
            </a:r>
            <a:br>
              <a:rPr lang="es-ES" dirty="0" smtClean="0">
                <a:effectLst>
                  <a:outerShdw blurRad="38100" dist="38100" dir="2700000" algn="tl">
                    <a:srgbClr val="000000">
                      <a:alpha val="43137"/>
                    </a:srgbClr>
                  </a:outerShdw>
                </a:effectLst>
                <a:latin typeface="Script MT Bold" pitchFamily="66" charset="0"/>
              </a:rPr>
            </a:br>
            <a:endParaRPr lang="es-ES" dirty="0">
              <a:effectLst>
                <a:outerShdw blurRad="38100" dist="38100" dir="2700000" algn="tl">
                  <a:srgbClr val="000000">
                    <a:alpha val="43137"/>
                  </a:srgbClr>
                </a:outerShdw>
              </a:effectLst>
              <a:latin typeface="Script MT Bold" pitchFamily="66" charset="0"/>
            </a:endParaRPr>
          </a:p>
        </p:txBody>
      </p:sp>
      <p:sp>
        <p:nvSpPr>
          <p:cNvPr id="7" name="6 CuadroTexto"/>
          <p:cNvSpPr txBox="1"/>
          <p:nvPr/>
        </p:nvSpPr>
        <p:spPr>
          <a:xfrm>
            <a:off x="785786" y="2500306"/>
            <a:ext cx="4214842" cy="397031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Si bien el set cinematográfico más famoso de la Toscana ha sido sin duda la ciudad de    Florencia   que ha sido utilizada para el rodaje de un sinfín de películas ya que sus palacios y sus calles son capaces de generar escenarios únicos. Es suficiente pensar en “Habitación con Vista  o a la  película de    </a:t>
            </a:r>
            <a:r>
              <a:rPr lang="es-ES" dirty="0" err="1" smtClean="0">
                <a:effectLst>
                  <a:outerShdw blurRad="38100" dist="38100" dir="2700000" algn="tl">
                    <a:srgbClr val="000000">
                      <a:alpha val="43137"/>
                    </a:srgbClr>
                  </a:outerShdw>
                </a:effectLst>
                <a:latin typeface="Script MT Bold" pitchFamily="66" charset="0"/>
              </a:rPr>
              <a:t>Hannibal</a:t>
            </a:r>
            <a:r>
              <a:rPr lang="es-ES" dirty="0" smtClean="0">
                <a:effectLst>
                  <a:outerShdw blurRad="38100" dist="38100" dir="2700000" algn="tl">
                    <a:srgbClr val="000000">
                      <a:alpha val="43137"/>
                    </a:srgbClr>
                  </a:outerShdw>
                </a:effectLst>
                <a:latin typeface="Script MT Bold" pitchFamily="66" charset="0"/>
              </a:rPr>
              <a:t>   (El silencio de los corderos en España) interpretada por    Anthony  </a:t>
            </a:r>
            <a:r>
              <a:rPr lang="es-ES" dirty="0" err="1" smtClean="0">
                <a:effectLst>
                  <a:outerShdw blurRad="38100" dist="38100" dir="2700000" algn="tl">
                    <a:srgbClr val="000000">
                      <a:alpha val="43137"/>
                    </a:srgbClr>
                  </a:outerShdw>
                </a:effectLst>
                <a:latin typeface="Script MT Bold" pitchFamily="66" charset="0"/>
              </a:rPr>
              <a:t>Hopkings</a:t>
            </a:r>
            <a:r>
              <a:rPr lang="es-ES" dirty="0" smtClean="0">
                <a:effectLst>
                  <a:outerShdw blurRad="38100" dist="38100" dir="2700000" algn="tl">
                    <a:srgbClr val="000000">
                      <a:alpha val="43137"/>
                    </a:srgbClr>
                  </a:outerShdw>
                </a:effectLst>
                <a:latin typeface="Script MT Bold" pitchFamily="66" charset="0"/>
              </a:rPr>
              <a:t>   . Otros importantes actores Como   </a:t>
            </a:r>
            <a:r>
              <a:rPr lang="es-ES" dirty="0" err="1" smtClean="0">
                <a:effectLst>
                  <a:outerShdw blurRad="38100" dist="38100" dir="2700000" algn="tl">
                    <a:srgbClr val="000000">
                      <a:alpha val="43137"/>
                    </a:srgbClr>
                  </a:outerShdw>
                </a:effectLst>
                <a:latin typeface="Script MT Bold" pitchFamily="66" charset="0"/>
              </a:rPr>
              <a:t>Marcello</a:t>
            </a:r>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Mastroianni</a:t>
            </a:r>
            <a:r>
              <a:rPr lang="es-ES" dirty="0" smtClean="0">
                <a:effectLst>
                  <a:outerShdw blurRad="38100" dist="38100" dir="2700000" algn="tl">
                    <a:srgbClr val="000000">
                      <a:alpha val="43137"/>
                    </a:srgbClr>
                  </a:outerShdw>
                </a:effectLst>
                <a:latin typeface="Script MT Bold" pitchFamily="66" charset="0"/>
              </a:rPr>
              <a:t>   y  Vittorio  Gassman  también han pasado por Florencia en varias películas al igual que   Brian de Palma</a:t>
            </a:r>
            <a:endParaRPr lang="es-ES"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5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7" presetClass="entr" presetSubtype="1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ppt_w</p:attrName>
                                        </p:attrNameLst>
                                      </p:cBhvr>
                                      <p:tavLst>
                                        <p:tav tm="0">
                                          <p:val>
                                            <p:fltVal val="0"/>
                                          </p:val>
                                        </p:tav>
                                        <p:tav tm="100000">
                                          <p:val>
                                            <p:strVal val="#ppt_w"/>
                                          </p:val>
                                        </p:tav>
                                      </p:tavLst>
                                    </p:anim>
                                    <p:anim calcmode="lin" valueType="num">
                                      <p:cBhvr>
                                        <p:cTn id="13" dur="2000" fill="hold"/>
                                        <p:tgtEl>
                                          <p:spTgt spid="7"/>
                                        </p:tgtEl>
                                        <p:attrNameLst>
                                          <p:attrName>ppt_h</p:attrName>
                                        </p:attrNameLst>
                                      </p:cBhvr>
                                      <p:tavLst>
                                        <p:tav tm="0">
                                          <p:val>
                                            <p:strVal val="#ppt_h"/>
                                          </p:val>
                                        </p:tav>
                                        <p:tav tm="100000">
                                          <p:val>
                                            <p:strVal val="#ppt_h"/>
                                          </p:val>
                                        </p:tav>
                                      </p:tavLst>
                                    </p:anim>
                                  </p:childTnLst>
                                </p:cTn>
                              </p:par>
                              <p:par>
                                <p:cTn id="14" presetID="10" presetClass="entr" presetSubtype="0" fill="hold" nodeType="withEffect">
                                  <p:stCondLst>
                                    <p:cond delay="0"/>
                                  </p:stCondLst>
                                  <p:childTnLst>
                                    <p:set>
                                      <p:cBhvr>
                                        <p:cTn id="15" dur="1" fill="hold">
                                          <p:stCondLst>
                                            <p:cond delay="0"/>
                                          </p:stCondLst>
                                        </p:cTn>
                                        <p:tgtEl>
                                          <p:spTgt spid="69634"/>
                                        </p:tgtEl>
                                        <p:attrNameLst>
                                          <p:attrName>style.visibility</p:attrName>
                                        </p:attrNameLst>
                                      </p:cBhvr>
                                      <p:to>
                                        <p:strVal val="visible"/>
                                      </p:to>
                                    </p:set>
                                    <p:animEffect transition="in" filter="fade">
                                      <p:cBhvr>
                                        <p:cTn id="16" dur="2000"/>
                                        <p:tgtEl>
                                          <p:spTgt spid="69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ln>
            <a:solidFill>
              <a:srgbClr val="2D7729"/>
            </a:solidFill>
          </a:ln>
          <a:scene3d>
            <a:camera prst="orthographicFront"/>
            <a:lightRig rig="threePt" dir="t"/>
          </a:scene3d>
          <a:sp3d>
            <a:bevelT w="177800" h="177800" prst="softRound"/>
          </a:sp3d>
        </p:spPr>
        <p:txBody>
          <a:bodyPr/>
          <a:lstStyle/>
          <a:p>
            <a:endParaRPr lang="es-ES" dirty="0"/>
          </a:p>
        </p:txBody>
      </p:sp>
      <p:sp>
        <p:nvSpPr>
          <p:cNvPr id="5" name="4 Rectángulo redondeado"/>
          <p:cNvSpPr/>
          <p:nvPr/>
        </p:nvSpPr>
        <p:spPr>
          <a:xfrm>
            <a:off x="428596" y="285728"/>
            <a:ext cx="8286808" cy="6286544"/>
          </a:xfrm>
          <a:prstGeom prst="roundRect">
            <a:avLst/>
          </a:prstGeom>
          <a:gradFill flip="none" rotWithShape="1">
            <a:gsLst>
              <a:gs pos="0">
                <a:srgbClr val="2D7729">
                  <a:shade val="30000"/>
                  <a:satMod val="115000"/>
                </a:srgbClr>
              </a:gs>
              <a:gs pos="50000">
                <a:srgbClr val="2D7729">
                  <a:shade val="67500"/>
                  <a:satMod val="115000"/>
                </a:srgbClr>
              </a:gs>
              <a:gs pos="100000">
                <a:srgbClr val="2D7729">
                  <a:shade val="100000"/>
                  <a:satMod val="115000"/>
                </a:srgbClr>
              </a:gs>
            </a:gsLst>
            <a:lin ang="0" scaled="1"/>
            <a:tileRect/>
          </a:gradFill>
          <a:ln>
            <a:solidFill>
              <a:srgbClr val="2D7729"/>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8610" name="Picture 2" descr="http://3.bp.blogspot.com/-Dj1FywYY7_U/T2dwRdm4I5I/AAAAAAAABPA/nRrKMN3xbM0/s320/toscana%2Bintimissimi.jpeg"/>
          <p:cNvPicPr>
            <a:picLocks noChangeAspect="1" noChangeArrowheads="1"/>
          </p:cNvPicPr>
          <p:nvPr/>
        </p:nvPicPr>
        <p:blipFill>
          <a:blip r:embed="rId3">
            <a:lum contrast="10000"/>
          </a:blip>
          <a:srcRect/>
          <a:stretch>
            <a:fillRect/>
          </a:stretch>
        </p:blipFill>
        <p:spPr bwMode="auto">
          <a:xfrm>
            <a:off x="4714876" y="3571876"/>
            <a:ext cx="3476628" cy="2538416"/>
          </a:xfrm>
          <a:prstGeom prst="roundRect">
            <a:avLst>
              <a:gd name="adj" fmla="val 11111"/>
            </a:avLst>
          </a:prstGeom>
          <a:ln w="190500" cap="rnd">
            <a:solidFill>
              <a:schemeClr val="bg1"/>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5 CuadroTexto"/>
          <p:cNvSpPr txBox="1"/>
          <p:nvPr/>
        </p:nvSpPr>
        <p:spPr>
          <a:xfrm>
            <a:off x="857224" y="642918"/>
            <a:ext cx="7572428" cy="357020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Otro importantísimo Actor que ha elegido la Toscana para sus películas  ha sido   Roberto  </a:t>
            </a:r>
            <a:r>
              <a:rPr lang="es-ES" dirty="0" err="1" smtClean="0">
                <a:effectLst>
                  <a:outerShdw blurRad="38100" dist="38100" dir="2700000" algn="tl">
                    <a:srgbClr val="000000">
                      <a:alpha val="43137"/>
                    </a:srgbClr>
                  </a:outerShdw>
                </a:effectLst>
                <a:latin typeface="Script MT Bold" pitchFamily="66" charset="0"/>
              </a:rPr>
              <a:t>Benigni</a:t>
            </a:r>
            <a:r>
              <a:rPr lang="es-ES" dirty="0" smtClean="0">
                <a:effectLst>
                  <a:outerShdw blurRad="38100" dist="38100" dir="2700000" algn="tl">
                    <a:srgbClr val="000000">
                      <a:alpha val="43137"/>
                    </a:srgbClr>
                  </a:outerShdw>
                </a:effectLst>
                <a:latin typeface="Script MT Bold" pitchFamily="66" charset="0"/>
              </a:rPr>
              <a:t> , que eligió  Arezzo  y  </a:t>
            </a:r>
            <a:r>
              <a:rPr lang="es-ES" dirty="0" err="1" smtClean="0">
                <a:effectLst>
                  <a:outerShdw blurRad="38100" dist="38100" dir="2700000" algn="tl">
                    <a:srgbClr val="000000">
                      <a:alpha val="43137"/>
                    </a:srgbClr>
                  </a:outerShdw>
                </a:effectLst>
                <a:latin typeface="Script MT Bold" pitchFamily="66" charset="0"/>
              </a:rPr>
              <a:t>Cortona</a:t>
            </a:r>
            <a:r>
              <a:rPr lang="es-ES" dirty="0" smtClean="0">
                <a:effectLst>
                  <a:outerShdw blurRad="38100" dist="38100" dir="2700000" algn="tl">
                    <a:srgbClr val="000000">
                      <a:alpha val="43137"/>
                    </a:srgbClr>
                  </a:outerShdw>
                </a:effectLst>
                <a:latin typeface="Script MT Bold" pitchFamily="66" charset="0"/>
              </a:rPr>
              <a:t>    para filmar su Obra Maestra ganadora de varios </a:t>
            </a:r>
            <a:r>
              <a:rPr lang="es-ES" dirty="0" err="1" smtClean="0">
                <a:effectLst>
                  <a:outerShdw blurRad="38100" dist="38100" dir="2700000" algn="tl">
                    <a:srgbClr val="000000">
                      <a:alpha val="43137"/>
                    </a:srgbClr>
                  </a:outerShdw>
                </a:effectLst>
                <a:latin typeface="Script MT Bold" pitchFamily="66" charset="0"/>
              </a:rPr>
              <a:t>Oscars</a:t>
            </a:r>
            <a:r>
              <a:rPr lang="es-ES" dirty="0" smtClean="0">
                <a:effectLst>
                  <a:outerShdw blurRad="38100" dist="38100" dir="2700000" algn="tl">
                    <a:srgbClr val="000000">
                      <a:alpha val="43137"/>
                    </a:srgbClr>
                  </a:outerShdw>
                </a:effectLst>
                <a:latin typeface="Script MT Bold" pitchFamily="66" charset="0"/>
              </a:rPr>
              <a:t> “La vida es bella ". Más recientemente de nuevo la ciudad de  </a:t>
            </a:r>
            <a:r>
              <a:rPr lang="es-ES" dirty="0" err="1" smtClean="0">
                <a:effectLst>
                  <a:outerShdw blurRad="38100" dist="38100" dir="2700000" algn="tl">
                    <a:srgbClr val="000000">
                      <a:alpha val="43137"/>
                    </a:srgbClr>
                  </a:outerShdw>
                </a:effectLst>
                <a:latin typeface="Script MT Bold" pitchFamily="66" charset="0"/>
              </a:rPr>
              <a:t>Cortona</a:t>
            </a:r>
            <a:r>
              <a:rPr lang="es-ES" dirty="0" smtClean="0">
                <a:effectLst>
                  <a:outerShdw blurRad="38100" dist="38100" dir="2700000" algn="tl">
                    <a:srgbClr val="000000">
                      <a:alpha val="43137"/>
                    </a:srgbClr>
                  </a:outerShdw>
                </a:effectLst>
                <a:latin typeface="Script MT Bold" pitchFamily="66" charset="0"/>
              </a:rPr>
              <a:t>   ha sido set de rodaje de otra famosa  </a:t>
            </a:r>
            <a:r>
              <a:rPr lang="es-ES" dirty="0" err="1" smtClean="0">
                <a:effectLst>
                  <a:outerShdw blurRad="38100" dist="38100" dir="2700000" algn="tl">
                    <a:srgbClr val="000000">
                      <a:alpha val="43137"/>
                    </a:srgbClr>
                  </a:outerShdw>
                </a:effectLst>
                <a:latin typeface="Script MT Bold" pitchFamily="66" charset="0"/>
              </a:rPr>
              <a:t>pel</a:t>
            </a:r>
            <a:r>
              <a:rPr lang="es-ES_tradnl" dirty="0" smtClean="0">
                <a:effectLst>
                  <a:outerShdw blurRad="38100" dist="38100" dir="2700000" algn="tl">
                    <a:srgbClr val="000000">
                      <a:alpha val="43137"/>
                    </a:srgbClr>
                  </a:outerShdw>
                </a:effectLst>
                <a:latin typeface="Script MT Bold" pitchFamily="66" charset="0"/>
              </a:rPr>
              <a:t>í</a:t>
            </a:r>
            <a:r>
              <a:rPr lang="es-ES" dirty="0" err="1" smtClean="0">
                <a:effectLst>
                  <a:outerShdw blurRad="38100" dist="38100" dir="2700000" algn="tl">
                    <a:srgbClr val="000000">
                      <a:alpha val="43137"/>
                    </a:srgbClr>
                  </a:outerShdw>
                </a:effectLst>
                <a:latin typeface="Script MT Bold" pitchFamily="66" charset="0"/>
              </a:rPr>
              <a:t>cula</a:t>
            </a:r>
            <a:r>
              <a:rPr lang="es-ES" dirty="0" smtClean="0">
                <a:effectLst>
                  <a:outerShdw blurRad="38100" dist="38100" dir="2700000" algn="tl">
                    <a:srgbClr val="000000">
                      <a:alpha val="43137"/>
                    </a:srgbClr>
                  </a:outerShdw>
                </a:effectLst>
                <a:latin typeface="Script MT Bold" pitchFamily="66" charset="0"/>
              </a:rPr>
              <a:t>  que es “Bajo el sol de La Toscana ". esta película me hizo enamorarme de la Toscana, de la belleza de sus paisajes, al igual que le ocurrió  a la protagonista de la película,  a quien la  </a:t>
            </a:r>
            <a:r>
              <a:rPr lang="es-ES" dirty="0" err="1" smtClean="0">
                <a:effectLst>
                  <a:outerShdw blurRad="38100" dist="38100" dir="2700000" algn="tl">
                    <a:srgbClr val="000000">
                      <a:alpha val="43137"/>
                    </a:srgbClr>
                  </a:outerShdw>
                </a:effectLst>
                <a:latin typeface="Script MT Bold" pitchFamily="66" charset="0"/>
              </a:rPr>
              <a:t>vió</a:t>
            </a:r>
            <a:r>
              <a:rPr lang="es-ES" dirty="0" smtClean="0">
                <a:effectLst>
                  <a:outerShdw blurRad="38100" dist="38100" dir="2700000" algn="tl">
                    <a:srgbClr val="000000">
                      <a:alpha val="43137"/>
                    </a:srgbClr>
                  </a:outerShdw>
                </a:effectLst>
                <a:latin typeface="Script MT Bold" pitchFamily="66" charset="0"/>
              </a:rPr>
              <a:t>   este  </a:t>
            </a:r>
            <a:r>
              <a:rPr lang="es-ES" dirty="0" err="1" smtClean="0">
                <a:effectLst>
                  <a:outerShdw blurRad="38100" dist="38100" dir="2700000" algn="tl">
                    <a:srgbClr val="000000">
                      <a:alpha val="43137"/>
                    </a:srgbClr>
                  </a:outerShdw>
                </a:effectLst>
                <a:latin typeface="Script MT Bold" pitchFamily="66" charset="0"/>
              </a:rPr>
              <a:t>pps</a:t>
            </a:r>
            <a:r>
              <a:rPr lang="es-ES" smtClean="0">
                <a:effectLst>
                  <a:outerShdw blurRad="38100" dist="38100" dir="2700000" algn="tl">
                    <a:srgbClr val="000000">
                      <a:alpha val="43137"/>
                    </a:srgbClr>
                  </a:outerShdw>
                </a:effectLst>
                <a:latin typeface="Script MT Bold" pitchFamily="66" charset="0"/>
              </a:rPr>
              <a:t>.  </a:t>
            </a:r>
            <a:r>
              <a:rPr lang="es-ES" dirty="0" smtClean="0">
                <a:effectLst>
                  <a:outerShdw blurRad="38100" dist="38100" dir="2700000" algn="tl">
                    <a:srgbClr val="000000">
                      <a:alpha val="43137"/>
                    </a:srgbClr>
                  </a:outerShdw>
                </a:effectLst>
                <a:latin typeface="Script MT Bold" pitchFamily="66" charset="0"/>
              </a:rPr>
              <a:t>se la recordará , </a:t>
            </a:r>
            <a:r>
              <a:rPr lang="es-ES" b="1" dirty="0" smtClean="0">
                <a:effectLst>
                  <a:outerShdw blurRad="38100" dist="38100" dir="2700000" algn="tl">
                    <a:srgbClr val="000000">
                      <a:alpha val="43137"/>
                    </a:srgbClr>
                  </a:outerShdw>
                </a:effectLst>
                <a:latin typeface="Script MT Bold" pitchFamily="66" charset="0"/>
              </a:rPr>
              <a:t>y a quien no la </a:t>
            </a:r>
            <a:r>
              <a:rPr lang="es-ES" b="1" dirty="0" err="1" smtClean="0">
                <a:effectLst>
                  <a:outerShdw blurRad="38100" dist="38100" dir="2700000" algn="tl">
                    <a:srgbClr val="000000">
                      <a:alpha val="43137"/>
                    </a:srgbClr>
                  </a:outerShdw>
                </a:effectLst>
                <a:latin typeface="Script MT Bold" pitchFamily="66" charset="0"/>
              </a:rPr>
              <a:t>vió</a:t>
            </a:r>
            <a:r>
              <a:rPr lang="es-ES" b="1" dirty="0" smtClean="0">
                <a:effectLst>
                  <a:outerShdw blurRad="38100" dist="38100" dir="2700000" algn="tl">
                    <a:srgbClr val="000000">
                      <a:alpha val="43137"/>
                    </a:srgbClr>
                  </a:outerShdw>
                </a:effectLst>
                <a:latin typeface="Script MT Bold" pitchFamily="66" charset="0"/>
              </a:rPr>
              <a:t>, que no deje de verla</a:t>
            </a:r>
            <a:r>
              <a:rPr lang="es-ES" dirty="0" smtClean="0">
                <a:effectLst>
                  <a:outerShdw blurRad="38100" dist="38100" dir="2700000" algn="tl">
                    <a:srgbClr val="000000">
                      <a:alpha val="43137"/>
                    </a:srgbClr>
                  </a:outerShdw>
                </a:effectLst>
                <a:latin typeface="Script MT Bold" pitchFamily="66" charset="0"/>
              </a:rPr>
              <a:t>, sobre todo si es mujer.</a:t>
            </a:r>
            <a:br>
              <a:rPr lang="es-ES" dirty="0" smtClean="0">
                <a:effectLst>
                  <a:outerShdw blurRad="38100" dist="38100" dir="2700000" algn="tl">
                    <a:srgbClr val="000000">
                      <a:alpha val="43137"/>
                    </a:srgbClr>
                  </a:outerShdw>
                </a:effectLst>
                <a:latin typeface="Script MT Bold" pitchFamily="66" charset="0"/>
              </a:rPr>
            </a:br>
            <a:r>
              <a:rPr lang="es-ES" dirty="0" smtClean="0">
                <a:effectLst>
                  <a:outerShdw blurRad="38100" dist="38100" dir="2700000" algn="tl">
                    <a:srgbClr val="000000">
                      <a:alpha val="43137"/>
                    </a:srgbClr>
                  </a:outerShdw>
                </a:effectLst>
                <a:latin typeface="Script MT Bold" pitchFamily="66" charset="0"/>
              </a:rPr>
              <a:t>El Director Federico  </a:t>
            </a:r>
            <a:r>
              <a:rPr lang="es-ES" dirty="0" err="1" smtClean="0">
                <a:effectLst>
                  <a:outerShdw blurRad="38100" dist="38100" dir="2700000" algn="tl">
                    <a:srgbClr val="000000">
                      <a:alpha val="43137"/>
                    </a:srgbClr>
                  </a:outerShdw>
                </a:effectLst>
                <a:latin typeface="Script MT Bold" pitchFamily="66" charset="0"/>
              </a:rPr>
              <a:t>Zeffirelli</a:t>
            </a:r>
            <a:r>
              <a:rPr lang="es-ES" dirty="0" smtClean="0">
                <a:effectLst>
                  <a:outerShdw blurRad="38100" dist="38100" dir="2700000" algn="tl">
                    <a:srgbClr val="000000">
                      <a:alpha val="43137"/>
                    </a:srgbClr>
                  </a:outerShdw>
                </a:effectLst>
                <a:latin typeface="Script MT Bold" pitchFamily="66" charset="0"/>
              </a:rPr>
              <a:t>  ha  escogido también la Toscana para varias películas entre ellas “Un te con Mussolini"</a:t>
            </a:r>
            <a:br>
              <a:rPr lang="es-ES" dirty="0" smtClean="0">
                <a:effectLst>
                  <a:outerShdw blurRad="38100" dist="38100" dir="2700000" algn="tl">
                    <a:srgbClr val="000000">
                      <a:alpha val="43137"/>
                    </a:srgbClr>
                  </a:outerShdw>
                </a:effectLst>
                <a:latin typeface="Script MT Bold" pitchFamily="66" charset="0"/>
              </a:rPr>
            </a:br>
            <a:endParaRPr lang="es-ES" dirty="0" smtClean="0">
              <a:effectLst>
                <a:outerShdw blurRad="38100" dist="38100" dir="2700000" algn="tl">
                  <a:srgbClr val="000000">
                    <a:alpha val="43137"/>
                  </a:srgbClr>
                </a:outerShdw>
              </a:effectLst>
              <a:latin typeface="Script MT Bold" pitchFamily="66" charset="0"/>
            </a:endParaRPr>
          </a:p>
          <a:p>
            <a:endParaRPr lang="es-ES" sz="2800" dirty="0">
              <a:effectLst>
                <a:outerShdw blurRad="38100" dist="38100" dir="2700000" algn="tl">
                  <a:srgbClr val="000000">
                    <a:alpha val="43137"/>
                  </a:srgbClr>
                </a:outerShdw>
              </a:effectLst>
              <a:latin typeface="Script MT Bold" pitchFamily="66" charset="0"/>
            </a:endParaRPr>
          </a:p>
        </p:txBody>
      </p:sp>
      <p:sp>
        <p:nvSpPr>
          <p:cNvPr id="7" name="6 CuadroTexto"/>
          <p:cNvSpPr txBox="1"/>
          <p:nvPr/>
        </p:nvSpPr>
        <p:spPr>
          <a:xfrm>
            <a:off x="785786" y="4143380"/>
            <a:ext cx="3714776"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En fin amigos, la Toscana es la Toscana, escenario único y maravilloso impregnado de romanticismo que seguramente hace soñar a todos....</a:t>
            </a:r>
            <a:br>
              <a:rPr lang="es-ES" dirty="0" smtClean="0">
                <a:effectLst>
                  <a:outerShdw blurRad="38100" dist="38100" dir="2700000" algn="tl">
                    <a:srgbClr val="000000">
                      <a:alpha val="43137"/>
                    </a:srgbClr>
                  </a:outerShdw>
                </a:effectLst>
                <a:latin typeface="Script MT Bold" pitchFamily="66" charset="0"/>
              </a:rPr>
            </a:br>
            <a:r>
              <a:rPr lang="es-ES" dirty="0" smtClean="0">
                <a:effectLst>
                  <a:outerShdw blurRad="38100" dist="38100" dir="2700000" algn="tl">
                    <a:srgbClr val="000000">
                      <a:alpha val="43137"/>
                    </a:srgbClr>
                  </a:outerShdw>
                </a:effectLst>
                <a:latin typeface="Script MT Bold" pitchFamily="66" charset="0"/>
              </a:rPr>
              <a:t/>
            </a:r>
            <a:br>
              <a:rPr lang="es-ES" dirty="0" smtClean="0">
                <a:effectLst>
                  <a:outerShdw blurRad="38100" dist="38100" dir="2700000" algn="tl">
                    <a:srgbClr val="000000">
                      <a:alpha val="43137"/>
                    </a:srgbClr>
                  </a:outerShdw>
                </a:effectLst>
                <a:latin typeface="Script MT Bold" pitchFamily="66" charset="0"/>
              </a:rPr>
            </a:br>
            <a:r>
              <a:rPr lang="es-ES" dirty="0" smtClean="0">
                <a:effectLst>
                  <a:outerShdw blurRad="38100" dist="38100" dir="2700000" algn="tl">
                    <a:srgbClr val="000000">
                      <a:alpha val="43137"/>
                    </a:srgbClr>
                  </a:outerShdw>
                </a:effectLst>
                <a:latin typeface="Script MT Bold" pitchFamily="66" charset="0"/>
              </a:rPr>
              <a:t>Disfrútenlo....</a:t>
            </a:r>
            <a:endParaRPr lang="es-ES"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4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2000" fill="hold"/>
                                        <p:tgtEl>
                                          <p:spTgt spid="7"/>
                                        </p:tgtEl>
                                        <p:attrNameLst>
                                          <p:attrName>ppt_w</p:attrName>
                                        </p:attrNameLst>
                                      </p:cBhvr>
                                      <p:tavLst>
                                        <p:tav tm="0">
                                          <p:val>
                                            <p:fltVal val="0"/>
                                          </p:val>
                                        </p:tav>
                                        <p:tav tm="100000">
                                          <p:val>
                                            <p:strVal val="#ppt_w"/>
                                          </p:val>
                                        </p:tav>
                                      </p:tavLst>
                                    </p:anim>
                                    <p:anim calcmode="lin" valueType="num">
                                      <p:cBhvr>
                                        <p:cTn id="12" dur="2000" fill="hold"/>
                                        <p:tgtEl>
                                          <p:spTgt spid="7"/>
                                        </p:tgtEl>
                                        <p:attrNameLst>
                                          <p:attrName>ppt_h</p:attrName>
                                        </p:attrNameLst>
                                      </p:cBhvr>
                                      <p:tavLst>
                                        <p:tav tm="0">
                                          <p:val>
                                            <p:strVal val="#ppt_h"/>
                                          </p:val>
                                        </p:tav>
                                        <p:tav tm="100000">
                                          <p:val>
                                            <p:strVal val="#ppt_h"/>
                                          </p:val>
                                        </p:tav>
                                      </p:tavLst>
                                    </p:anim>
                                  </p:childTnLst>
                                </p:cTn>
                              </p:par>
                              <p:par>
                                <p:cTn id="13" presetID="10" presetClass="entr" presetSubtype="0" fill="hold" nodeType="withEffect">
                                  <p:stCondLst>
                                    <p:cond delay="0"/>
                                  </p:stCondLst>
                                  <p:childTnLst>
                                    <p:set>
                                      <p:cBhvr>
                                        <p:cTn id="14" dur="1" fill="hold">
                                          <p:stCondLst>
                                            <p:cond delay="0"/>
                                          </p:stCondLst>
                                        </p:cTn>
                                        <p:tgtEl>
                                          <p:spTgt spid="68610"/>
                                        </p:tgtEl>
                                        <p:attrNameLst>
                                          <p:attrName>style.visibility</p:attrName>
                                        </p:attrNameLst>
                                      </p:cBhvr>
                                      <p:to>
                                        <p:strVal val="visible"/>
                                      </p:to>
                                    </p:set>
                                    <p:animEffect transition="in" filter="fade">
                                      <p:cBhvr>
                                        <p:cTn id="15" dur="2000"/>
                                        <p:tgtEl>
                                          <p:spTgt spid="686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ndertuscansun2wallpapers pelicula BAJO EL SOL DE LA TOSCANA.jpg"/>
          <p:cNvPicPr>
            <a:picLocks noChangeAspect="1"/>
          </p:cNvPicPr>
          <p:nvPr/>
        </p:nvPicPr>
        <p:blipFill>
          <a:blip r:embed="rId3"/>
          <a:stretch>
            <a:fillRect/>
          </a:stretch>
        </p:blipFill>
        <p:spPr>
          <a:xfrm>
            <a:off x="0" y="0"/>
            <a:ext cx="9144000" cy="6858000"/>
          </a:xfrm>
          <a:prstGeom prst="rect">
            <a:avLst/>
          </a:prstGeom>
        </p:spPr>
      </p:pic>
      <p:pic>
        <p:nvPicPr>
          <p:cNvPr id="5" name="4 Imagen" descr="aCtT6W1336066228.gif"/>
          <p:cNvPicPr>
            <a:picLocks noChangeAspect="1"/>
          </p:cNvPicPr>
          <p:nvPr/>
        </p:nvPicPr>
        <p:blipFill>
          <a:blip r:embed="rId4">
            <a:lum bright="-20000" contrast="40000"/>
          </a:blip>
          <a:stretch>
            <a:fillRect/>
          </a:stretch>
        </p:blipFill>
        <p:spPr>
          <a:xfrm>
            <a:off x="-1214478" y="-4172617"/>
            <a:ext cx="71439" cy="1206010"/>
          </a:xfrm>
          <a:prstGeom prst="rect">
            <a:avLst/>
          </a:prstGeom>
        </p:spPr>
      </p:pic>
      <p:pic>
        <p:nvPicPr>
          <p:cNvPr id="7" name="6 Imagen" descr="cf775329872db5aceb1540857ecdccb54785677c8f38fa9451d752fd3db1f89edf9c025b136069adda39a3ee5e6b4b0d3255bfef95601890afd8070976c369c11fac7d450f7e729401db4ceb.gif"/>
          <p:cNvPicPr>
            <a:picLocks noChangeAspect="1"/>
          </p:cNvPicPr>
          <p:nvPr/>
        </p:nvPicPr>
        <p:blipFill>
          <a:blip r:embed="rId5" cstate="print">
            <a:lum bright="-10000" contrast="20000"/>
          </a:blip>
          <a:stretch>
            <a:fillRect/>
          </a:stretch>
        </p:blipFill>
        <p:spPr>
          <a:xfrm flipV="1">
            <a:off x="-3714807" y="-1803441"/>
            <a:ext cx="126368" cy="45719"/>
          </a:xfrm>
          <a:prstGeom prst="rect">
            <a:avLst/>
          </a:prstGeom>
        </p:spPr>
      </p:pic>
      <p:pic>
        <p:nvPicPr>
          <p:cNvPr id="8" name="7 Imagen" descr="650807i6zmr9r5dm.gif"/>
          <p:cNvPicPr>
            <a:picLocks noChangeAspect="1"/>
          </p:cNvPicPr>
          <p:nvPr/>
        </p:nvPicPr>
        <p:blipFill>
          <a:blip r:embed="rId6" cstate="print"/>
          <a:stretch>
            <a:fillRect/>
          </a:stretch>
        </p:blipFill>
        <p:spPr>
          <a:xfrm flipH="1">
            <a:off x="10016442" y="714356"/>
            <a:ext cx="56284" cy="54629"/>
          </a:xfrm>
          <a:prstGeom prst="rect">
            <a:avLst/>
          </a:prstGeom>
        </p:spPr>
      </p:pic>
      <p:pic>
        <p:nvPicPr>
          <p:cNvPr id="9" name="8 Imagen" descr="c3.gif"/>
          <p:cNvPicPr>
            <a:picLocks noChangeAspect="1"/>
          </p:cNvPicPr>
          <p:nvPr/>
        </p:nvPicPr>
        <p:blipFill>
          <a:blip r:embed="rId7" cstate="print"/>
          <a:stretch>
            <a:fillRect/>
          </a:stretch>
        </p:blipFill>
        <p:spPr>
          <a:xfrm>
            <a:off x="-1643106" y="642918"/>
            <a:ext cx="90777" cy="55979"/>
          </a:xfrm>
          <a:prstGeom prst="rect">
            <a:avLst/>
          </a:prstGeom>
        </p:spPr>
      </p:pic>
      <p:pic>
        <p:nvPicPr>
          <p:cNvPr id="10" name="9 Imagen" descr="113.gif"/>
          <p:cNvPicPr>
            <a:picLocks noChangeAspect="1"/>
          </p:cNvPicPr>
          <p:nvPr/>
        </p:nvPicPr>
        <p:blipFill>
          <a:blip r:embed="rId8" cstate="print"/>
          <a:stretch>
            <a:fillRect/>
          </a:stretch>
        </p:blipFill>
        <p:spPr>
          <a:xfrm rot="21351330" flipH="1" flipV="1">
            <a:off x="-1641521" y="644696"/>
            <a:ext cx="50882" cy="45719"/>
          </a:xfrm>
          <a:prstGeom prst="rect">
            <a:avLst/>
          </a:prstGeom>
        </p:spPr>
      </p:pic>
      <p:pic>
        <p:nvPicPr>
          <p:cNvPr id="11" name="10 Imagen" descr="GIF027.gif"/>
          <p:cNvPicPr>
            <a:picLocks noChangeAspect="1"/>
          </p:cNvPicPr>
          <p:nvPr/>
        </p:nvPicPr>
        <p:blipFill>
          <a:blip r:embed="rId9" cstate="print"/>
          <a:stretch>
            <a:fillRect/>
          </a:stretch>
        </p:blipFill>
        <p:spPr>
          <a:xfrm>
            <a:off x="-1623368" y="608418"/>
            <a:ext cx="51701" cy="45719"/>
          </a:xfrm>
          <a:prstGeom prst="rect">
            <a:avLst/>
          </a:prstGeom>
        </p:spPr>
      </p:pic>
      <p:pic>
        <p:nvPicPr>
          <p:cNvPr id="12" name="11 Imagen" descr="x20.gif"/>
          <p:cNvPicPr>
            <a:picLocks noChangeAspect="1"/>
          </p:cNvPicPr>
          <p:nvPr/>
        </p:nvPicPr>
        <p:blipFill>
          <a:blip r:embed="rId10" cstate="print"/>
          <a:stretch>
            <a:fillRect/>
          </a:stretch>
        </p:blipFill>
        <p:spPr>
          <a:xfrm>
            <a:off x="-1501943" y="2071678"/>
            <a:ext cx="73151" cy="45719"/>
          </a:xfrm>
          <a:prstGeom prst="rect">
            <a:avLst/>
          </a:prstGeom>
        </p:spPr>
      </p:pic>
      <p:pic>
        <p:nvPicPr>
          <p:cNvPr id="13" name="12 Imagen" descr="90.gif"/>
          <p:cNvPicPr>
            <a:picLocks noChangeAspect="1"/>
          </p:cNvPicPr>
          <p:nvPr/>
        </p:nvPicPr>
        <p:blipFill>
          <a:blip r:embed="rId11" cstate="print"/>
          <a:stretch>
            <a:fillRect/>
          </a:stretch>
        </p:blipFill>
        <p:spPr>
          <a:xfrm flipH="1">
            <a:off x="-659319" y="2454587"/>
            <a:ext cx="56567" cy="45719"/>
          </a:xfrm>
          <a:prstGeom prst="rect">
            <a:avLst/>
          </a:prstGeom>
        </p:spPr>
      </p:pic>
      <p:pic>
        <p:nvPicPr>
          <p:cNvPr id="65538" name="Picture 2" descr="http://3.bp.blogspot.com/-TupVOnuPpEQ/TaZNU6fU1fI/AAAAAAAAafI/v92mFeKSUek/s1600/buz%25C3%25B3n.gif"/>
          <p:cNvPicPr>
            <a:picLocks noChangeAspect="1" noChangeArrowheads="1" noCrop="1"/>
          </p:cNvPicPr>
          <p:nvPr/>
        </p:nvPicPr>
        <p:blipFill>
          <a:blip r:embed="rId12">
            <a:lum bright="20000" contrast="40000"/>
          </a:blip>
          <a:srcRect/>
          <a:stretch>
            <a:fillRect/>
          </a:stretch>
        </p:blipFill>
        <p:spPr bwMode="auto">
          <a:xfrm rot="801526" flipH="1">
            <a:off x="-144186" y="3212691"/>
            <a:ext cx="2062655" cy="2071702"/>
          </a:xfrm>
          <a:prstGeom prst="rect">
            <a:avLst/>
          </a:prstGeom>
          <a:noFill/>
        </p:spPr>
      </p:pic>
    </p:spTree>
  </p:cSld>
  <p:clrMapOvr>
    <a:masterClrMapping/>
  </p:clrMapOvr>
  <p:transition spd="slow" advTm="10000">
    <p:comb/>
    <p:sndAc>
      <p:stSnd>
        <p:snd r:embed="rId2" name="efectos especiales - cantos pajaros - sonidos de la naturaleza.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big toscana un dulce despertar.jpg"/>
          <p:cNvPicPr>
            <a:picLocks noChangeAspect="1"/>
          </p:cNvPicPr>
          <p:nvPr/>
        </p:nvPicPr>
        <p:blipFill>
          <a:blip r:embed="rId2"/>
          <a:stretch>
            <a:fillRect/>
          </a:stretch>
        </p:blipFill>
        <p:spPr>
          <a:xfrm>
            <a:off x="0" y="0"/>
            <a:ext cx="9144000" cy="6858000"/>
          </a:xfrm>
          <a:prstGeom prst="rect">
            <a:avLst/>
          </a:prstGeom>
          <a:ln w="38100" cap="sq">
            <a:solidFill>
              <a:schemeClr val="tx2">
                <a:lumMod val="75000"/>
              </a:schemeClr>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6357950" y="6858000"/>
            <a:ext cx="184731" cy="369332"/>
          </a:xfrm>
          <a:prstGeom prst="rect">
            <a:avLst/>
          </a:prstGeom>
          <a:noFill/>
        </p:spPr>
        <p:txBody>
          <a:bodyPr wrap="none" rtlCol="0">
            <a:spAutoFit/>
          </a:bodyPr>
          <a:lstStyle/>
          <a:p>
            <a:endParaRPr lang="es-ES" dirty="0"/>
          </a:p>
        </p:txBody>
      </p:sp>
      <p:pic>
        <p:nvPicPr>
          <p:cNvPr id="6" name="5 Imagen" descr="cortina-04x.jpg"/>
          <p:cNvPicPr>
            <a:picLocks noChangeAspect="1"/>
          </p:cNvPicPr>
          <p:nvPr/>
        </p:nvPicPr>
        <p:blipFill>
          <a:blip r:embed="rId3">
            <a:lum bright="-10000" contrast="20000"/>
          </a:blip>
          <a:srcRect t="17708"/>
          <a:stretch>
            <a:fillRect/>
          </a:stretch>
        </p:blipFill>
        <p:spPr>
          <a:xfrm>
            <a:off x="11891" y="0"/>
            <a:ext cx="9132109" cy="6858000"/>
          </a:xfrm>
          <a:prstGeom prst="rect">
            <a:avLst/>
          </a:prstGeom>
        </p:spPr>
      </p:pic>
      <p:sp>
        <p:nvSpPr>
          <p:cNvPr id="7" name="6 CuadroTexto"/>
          <p:cNvSpPr txBox="1"/>
          <p:nvPr/>
        </p:nvSpPr>
        <p:spPr>
          <a:xfrm>
            <a:off x="4214810" y="5572140"/>
            <a:ext cx="3466013" cy="523220"/>
          </a:xfrm>
          <a:prstGeom prst="rect">
            <a:avLst/>
          </a:prstGeom>
          <a:noFill/>
        </p:spPr>
        <p:txBody>
          <a:bodyPr wrap="none" rtlCol="0">
            <a:spAutoFit/>
          </a:bodyPr>
          <a:lstStyle/>
          <a:p>
            <a:r>
              <a:rPr lang="es-ES" sz="2800" b="1" dirty="0" smtClean="0">
                <a:blipFill>
                  <a:blip r:embed="rId4"/>
                  <a:stretch>
                    <a:fillRect/>
                  </a:stretch>
                </a:blipFill>
                <a:effectLst>
                  <a:outerShdw blurRad="38100" dist="38100" dir="2700000" algn="tl">
                    <a:srgbClr val="000000">
                      <a:alpha val="43137"/>
                    </a:srgbClr>
                  </a:outerShdw>
                </a:effectLst>
                <a:latin typeface="Harrington" pitchFamily="82" charset="0"/>
              </a:rPr>
              <a:t>Hermoso amanecer...</a:t>
            </a:r>
            <a:endParaRPr lang="es-ES" sz="2800" b="1" dirty="0">
              <a:blipFill>
                <a:blip r:embed="rId4"/>
                <a:stretch>
                  <a:fillRect/>
                </a:stretch>
              </a:blipFill>
              <a:effectLst>
                <a:outerShdw blurRad="38100" dist="38100" dir="2700000" algn="tl">
                  <a:srgbClr val="000000">
                    <a:alpha val="43137"/>
                  </a:srgbClr>
                </a:outerShdw>
              </a:effectLst>
              <a:latin typeface="Harrington" pitchFamily="82" charset="0"/>
            </a:endParaRPr>
          </a:p>
        </p:txBody>
      </p:sp>
      <p:pic>
        <p:nvPicPr>
          <p:cNvPr id="8" name="7 Imagen" descr="GIF027.gif"/>
          <p:cNvPicPr>
            <a:picLocks noChangeAspect="1"/>
          </p:cNvPicPr>
          <p:nvPr/>
        </p:nvPicPr>
        <p:blipFill>
          <a:blip r:embed="rId5" cstate="print"/>
          <a:stretch>
            <a:fillRect/>
          </a:stretch>
        </p:blipFill>
        <p:spPr>
          <a:xfrm flipH="1" flipV="1">
            <a:off x="-295131" y="2000241"/>
            <a:ext cx="80785" cy="71438"/>
          </a:xfrm>
          <a:prstGeom prst="rect">
            <a:avLst/>
          </a:prstGeom>
        </p:spPr>
      </p:pic>
      <p:pic>
        <p:nvPicPr>
          <p:cNvPr id="9" name="8 Imagen" descr="x20.gif"/>
          <p:cNvPicPr>
            <a:picLocks noChangeAspect="1"/>
          </p:cNvPicPr>
          <p:nvPr/>
        </p:nvPicPr>
        <p:blipFill>
          <a:blip r:embed="rId6" cstate="print">
            <a:lum bright="-20000" contrast="40000"/>
          </a:blip>
          <a:stretch>
            <a:fillRect/>
          </a:stretch>
        </p:blipFill>
        <p:spPr>
          <a:xfrm>
            <a:off x="-1357354" y="3000372"/>
            <a:ext cx="63077" cy="45719"/>
          </a:xfrm>
          <a:prstGeom prst="rect">
            <a:avLst/>
          </a:prstGeom>
        </p:spPr>
      </p:pic>
      <p:pic>
        <p:nvPicPr>
          <p:cNvPr id="10" name="9 Imagen" descr="2lkyaep.gif"/>
          <p:cNvPicPr>
            <a:picLocks noChangeAspect="1"/>
          </p:cNvPicPr>
          <p:nvPr/>
        </p:nvPicPr>
        <p:blipFill>
          <a:blip r:embed="rId7"/>
          <a:stretch>
            <a:fillRect/>
          </a:stretch>
        </p:blipFill>
        <p:spPr>
          <a:xfrm>
            <a:off x="4429124" y="2714620"/>
            <a:ext cx="714380" cy="733430"/>
          </a:xfrm>
          <a:prstGeom prst="rect">
            <a:avLst/>
          </a:prstGeom>
        </p:spPr>
      </p:pic>
      <p:pic>
        <p:nvPicPr>
          <p:cNvPr id="11" name="10 Imagen" descr="112.gif"/>
          <p:cNvPicPr>
            <a:picLocks noChangeAspect="1"/>
          </p:cNvPicPr>
          <p:nvPr/>
        </p:nvPicPr>
        <p:blipFill>
          <a:blip r:embed="rId8" cstate="print"/>
          <a:stretch>
            <a:fillRect/>
          </a:stretch>
        </p:blipFill>
        <p:spPr>
          <a:xfrm rot="1658816" flipV="1">
            <a:off x="9979936" y="3466589"/>
            <a:ext cx="45719" cy="61636"/>
          </a:xfrm>
          <a:prstGeom prst="rect">
            <a:avLst/>
          </a:prstGeom>
        </p:spPr>
      </p:pic>
      <p:pic>
        <p:nvPicPr>
          <p:cNvPr id="64514" name="Picture 2" descr="http://3.bp.blogspot.com/-TupVOnuPpEQ/TaZNU6fU1fI/AAAAAAAAafI/v92mFeKSUek/s1600/buz%25C3%25B3n.gif"/>
          <p:cNvPicPr>
            <a:picLocks noChangeAspect="1" noChangeArrowheads="1" noCrop="1"/>
          </p:cNvPicPr>
          <p:nvPr/>
        </p:nvPicPr>
        <p:blipFill>
          <a:blip r:embed="rId9" cstate="print">
            <a:lum contrast="40000"/>
          </a:blip>
          <a:srcRect/>
          <a:stretch>
            <a:fillRect/>
          </a:stretch>
        </p:blipFill>
        <p:spPr bwMode="auto">
          <a:xfrm rot="20841452" flipH="1" flipV="1">
            <a:off x="-1438212" y="2827894"/>
            <a:ext cx="116460" cy="104814"/>
          </a:xfrm>
          <a:prstGeom prst="rect">
            <a:avLst/>
          </a:prstGeom>
          <a:noFill/>
        </p:spPr>
      </p:pic>
      <p:pic>
        <p:nvPicPr>
          <p:cNvPr id="13" name="Picture 2" descr="http://3.bp.blogspot.com/-TupVOnuPpEQ/TaZNU6fU1fI/AAAAAAAAafI/v92mFeKSUek/s1600/buz%25C3%25B3n.gif"/>
          <p:cNvPicPr>
            <a:picLocks noChangeAspect="1" noChangeArrowheads="1" noCrop="1"/>
          </p:cNvPicPr>
          <p:nvPr/>
        </p:nvPicPr>
        <p:blipFill>
          <a:blip r:embed="rId10" cstate="print">
            <a:lum bright="20000" contrast="40000"/>
          </a:blip>
          <a:srcRect/>
          <a:stretch>
            <a:fillRect/>
          </a:stretch>
        </p:blipFill>
        <p:spPr bwMode="auto">
          <a:xfrm rot="20965693">
            <a:off x="4357686" y="3500438"/>
            <a:ext cx="840547" cy="714380"/>
          </a:xfrm>
          <a:prstGeom prst="rect">
            <a:avLst/>
          </a:prstGeom>
          <a:noFill/>
        </p:spPr>
      </p:pic>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par>
                          <p:cTn id="8" fill="hold">
                            <p:stCondLst>
                              <p:cond delay="3000"/>
                            </p:stCondLst>
                            <p:childTnLst>
                              <p:par>
                                <p:cTn id="9" presetID="17"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2000" fill="hold"/>
                                        <p:tgtEl>
                                          <p:spTgt spid="7"/>
                                        </p:tgtEl>
                                        <p:attrNameLst>
                                          <p:attrName>ppt_w</p:attrName>
                                        </p:attrNameLst>
                                      </p:cBhvr>
                                      <p:tavLst>
                                        <p:tav tm="0">
                                          <p:val>
                                            <p:fltVal val="0"/>
                                          </p:val>
                                        </p:tav>
                                        <p:tav tm="100000">
                                          <p:val>
                                            <p:strVal val="#ppt_w"/>
                                          </p:val>
                                        </p:tav>
                                      </p:tavLst>
                                    </p:anim>
                                    <p:anim calcmode="lin" valueType="num">
                                      <p:cBhvr>
                                        <p:cTn id="12" dur="2000" fill="hold"/>
                                        <p:tgtEl>
                                          <p:spTgt spid="7"/>
                                        </p:tgtEl>
                                        <p:attrNameLst>
                                          <p:attrName>ppt_h</p:attrName>
                                        </p:attrNameLst>
                                      </p:cBhvr>
                                      <p:tavLst>
                                        <p:tav tm="0">
                                          <p:val>
                                            <p:strVal val="#ppt_h"/>
                                          </p:val>
                                        </p:tav>
                                        <p:tav tm="100000">
                                          <p:val>
                                            <p:strVal val="#ppt_h"/>
                                          </p:val>
                                        </p:tav>
                                      </p:tavLst>
                                    </p:anim>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childTnLst>
                                </p:cTn>
                              </p:par>
                            </p:childTnLst>
                          </p:cTn>
                        </p:par>
                        <p:par>
                          <p:cTn id="16" fill="hold">
                            <p:stCondLst>
                              <p:cond delay="50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wns_330.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2D7729">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3600" dirty="0"/>
          </a:p>
        </p:txBody>
      </p:sp>
      <p:sp>
        <p:nvSpPr>
          <p:cNvPr id="6" name="5 Rectángulo"/>
          <p:cNvSpPr/>
          <p:nvPr/>
        </p:nvSpPr>
        <p:spPr>
          <a:xfrm flipH="1" flipV="1">
            <a:off x="-2214610" y="6857999"/>
            <a:ext cx="71438" cy="45719"/>
          </a:xfrm>
          <a:prstGeom prst="rect">
            <a:avLst/>
          </a:prstGeom>
          <a:solidFill>
            <a:srgbClr val="713605">
              <a:alpha val="8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1071538" y="500042"/>
            <a:ext cx="184731" cy="369332"/>
          </a:xfrm>
          <a:prstGeom prst="rect">
            <a:avLst/>
          </a:prstGeom>
          <a:noFill/>
        </p:spPr>
        <p:txBody>
          <a:bodyPr wrap="none" rtlCol="0">
            <a:spAutoFit/>
          </a:bodyPr>
          <a:lstStyle/>
          <a:p>
            <a:endParaRPr lang="es-ES" dirty="0"/>
          </a:p>
        </p:txBody>
      </p:sp>
      <p:pic>
        <p:nvPicPr>
          <p:cNvPr id="10" name="9 Imagen" descr="1d406d8f086d331348b35771205a99d3e4b8456d7cbfa6e3cc35bec0f04f57536023615d0b537503da39a3ee5e6b4b0d3255bfef95601890afd807092554341e87da57d8ae83635185f034b3.gif"/>
          <p:cNvPicPr>
            <a:picLocks noChangeAspect="1"/>
          </p:cNvPicPr>
          <p:nvPr/>
        </p:nvPicPr>
        <p:blipFill>
          <a:blip r:embed="rId4" cstate="print"/>
          <a:stretch>
            <a:fillRect/>
          </a:stretch>
        </p:blipFill>
        <p:spPr>
          <a:xfrm>
            <a:off x="10403253" y="1428736"/>
            <a:ext cx="147584" cy="45719"/>
          </a:xfrm>
          <a:prstGeom prst="rect">
            <a:avLst/>
          </a:prstGeom>
        </p:spPr>
      </p:pic>
      <p:sp>
        <p:nvSpPr>
          <p:cNvPr id="11" name="10 CuadroTexto"/>
          <p:cNvSpPr txBox="1"/>
          <p:nvPr/>
        </p:nvSpPr>
        <p:spPr>
          <a:xfrm>
            <a:off x="1714480" y="4429132"/>
            <a:ext cx="2779928" cy="861774"/>
          </a:xfrm>
          <a:prstGeom prst="rect">
            <a:avLst/>
          </a:prstGeom>
          <a:noFill/>
        </p:spPr>
        <p:txBody>
          <a:bodyPr wrap="none" rtlCol="0">
            <a:spAutoFit/>
          </a:bodyPr>
          <a:lstStyle/>
          <a:p>
            <a:r>
              <a:rPr lang="es-ES" sz="3200" b="1" dirty="0" smtClean="0">
                <a:blipFill>
                  <a:blip r:embed="rId5"/>
                  <a:stretch>
                    <a:fillRect/>
                  </a:stretch>
                </a:blipFill>
                <a:effectLst>
                  <a:outerShdw blurRad="38100" dist="38100" dir="2700000" algn="tl">
                    <a:srgbClr val="000000">
                      <a:alpha val="43137"/>
                    </a:srgbClr>
                  </a:outerShdw>
                </a:effectLst>
                <a:latin typeface="Harrington" pitchFamily="82" charset="0"/>
              </a:rPr>
              <a:t>comencemos...</a:t>
            </a:r>
          </a:p>
          <a:p>
            <a:endParaRPr lang="es-ES" dirty="0"/>
          </a:p>
        </p:txBody>
      </p:sp>
    </p:spTree>
  </p:cSld>
  <p:clrMapOvr>
    <a:masterClrMapping/>
  </p:clrMapOvr>
  <p:transition spd="slow" advTm="14000">
    <p:comb/>
    <p:sndAc>
      <p:stSnd>
        <p:snd r:embed="rId2" name="Paul Mauriat - The Godfather Theme -(El Padri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9" presetClass="exit" presetSubtype="10" fill="hold" grpId="1"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childTnLst>
                          </p:cTn>
                        </p:par>
                        <p:par>
                          <p:cTn id="22" fill="hold">
                            <p:stCondLst>
                              <p:cond delay="5000"/>
                            </p:stCondLst>
                            <p:childTnLst>
                              <p:par>
                                <p:cTn id="23" presetID="17" presetClass="entr" presetSubtype="1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2000" fill="hold"/>
                                        <p:tgtEl>
                                          <p:spTgt spid="11"/>
                                        </p:tgtEl>
                                        <p:attrNameLst>
                                          <p:attrName>ppt_w</p:attrName>
                                        </p:attrNameLst>
                                      </p:cBhvr>
                                      <p:tavLst>
                                        <p:tav tm="0">
                                          <p:val>
                                            <p:fltVal val="0"/>
                                          </p:val>
                                        </p:tav>
                                        <p:tav tm="100000">
                                          <p:val>
                                            <p:strVal val="#ppt_w"/>
                                          </p:val>
                                        </p:tav>
                                      </p:tavLst>
                                    </p:anim>
                                    <p:anim calcmode="lin" valueType="num">
                                      <p:cBhvr>
                                        <p:cTn id="2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072.jpg"/>
          <p:cNvPicPr>
            <a:picLocks noChangeAspect="1"/>
          </p:cNvPicPr>
          <p:nvPr/>
        </p:nvPicPr>
        <p:blipFill>
          <a:blip r:embed="rId3"/>
          <a:stretch>
            <a:fillRect/>
          </a:stretch>
        </p:blipFill>
        <p:spPr>
          <a:xfrm>
            <a:off x="0" y="0"/>
            <a:ext cx="9144000" cy="6858000"/>
          </a:xfrm>
          <a:prstGeom prst="rect">
            <a:avLst/>
          </a:prstGeom>
        </p:spPr>
      </p:pic>
      <p:sp>
        <p:nvSpPr>
          <p:cNvPr id="5" name="4 CuadroTexto"/>
          <p:cNvSpPr txBox="1"/>
          <p:nvPr/>
        </p:nvSpPr>
        <p:spPr>
          <a:xfrm>
            <a:off x="-1214478" y="6858000"/>
            <a:ext cx="184731" cy="646331"/>
          </a:xfrm>
          <a:prstGeom prst="rect">
            <a:avLst/>
          </a:prstGeom>
          <a:noFill/>
        </p:spPr>
        <p:txBody>
          <a:bodyPr wrap="none" rtlCol="0">
            <a:spAutoFit/>
          </a:bodyPr>
          <a:lstStyle/>
          <a:p>
            <a:endParaRPr lang="es-ES" dirty="0" smtClean="0"/>
          </a:p>
          <a:p>
            <a:endParaRPr lang="es-ES" dirty="0"/>
          </a:p>
        </p:txBody>
      </p:sp>
      <p:sp>
        <p:nvSpPr>
          <p:cNvPr id="6" name="5 Rectángulo"/>
          <p:cNvSpPr/>
          <p:nvPr/>
        </p:nvSpPr>
        <p:spPr>
          <a:xfrm rot="10800000">
            <a:off x="0" y="0"/>
            <a:ext cx="4572000" cy="3357562"/>
          </a:xfrm>
          <a:prstGeom prst="rect">
            <a:avLst/>
          </a:prstGeom>
          <a:gradFill>
            <a:gsLst>
              <a:gs pos="0">
                <a:srgbClr val="DDEBCF">
                  <a:alpha val="51000"/>
                </a:srgbClr>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72000" y="0"/>
            <a:ext cx="4572000" cy="3357562"/>
          </a:xfrm>
          <a:prstGeom prst="rect">
            <a:avLst/>
          </a:prstGeom>
          <a:gradFill>
            <a:gsLst>
              <a:gs pos="0">
                <a:srgbClr val="DDEBCF">
                  <a:alpha val="51000"/>
                </a:srgbClr>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572000" y="3357562"/>
            <a:ext cx="4572000" cy="3500438"/>
          </a:xfrm>
          <a:prstGeom prst="rect">
            <a:avLst/>
          </a:prstGeom>
          <a:gradFill>
            <a:gsLst>
              <a:gs pos="0">
                <a:srgbClr val="DDEBCF">
                  <a:alpha val="51000"/>
                </a:srgbClr>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3357562"/>
            <a:ext cx="4572000" cy="3500438"/>
          </a:xfrm>
          <a:prstGeom prst="rect">
            <a:avLst/>
          </a:prstGeom>
          <a:gradFill>
            <a:gsLst>
              <a:gs pos="0">
                <a:srgbClr val="DDEBCF">
                  <a:alpha val="51000"/>
                </a:srgbClr>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0" name="9 Imagen" descr="1d406d8f086d331348b35771205a99d3e4b8456d7cbfa6e3cc35bec0f04f57536023615d0b537503da39a3ee5e6b4b0d3255bfef95601890afd807093b9faeeeb0e3dc85f674d23c6d4236a6.gif"/>
          <p:cNvPicPr>
            <a:picLocks noChangeAspect="1"/>
          </p:cNvPicPr>
          <p:nvPr/>
        </p:nvPicPr>
        <p:blipFill>
          <a:blip r:embed="rId4" cstate="print"/>
          <a:stretch>
            <a:fillRect/>
          </a:stretch>
        </p:blipFill>
        <p:spPr>
          <a:xfrm flipH="1">
            <a:off x="13821897" y="785795"/>
            <a:ext cx="207699" cy="71438"/>
          </a:xfrm>
          <a:prstGeom prst="rect">
            <a:avLst/>
          </a:prstGeom>
        </p:spPr>
      </p:pic>
      <p:pic>
        <p:nvPicPr>
          <p:cNvPr id="12" name="11 Imagen" descr="21ccbecc1571334761b03de4f3bc3a73954cd2a05713e480c7a63229b7a82258e28bf57050311973da39a3ee5e6b4b0d3255bfef95601890afd80709efb2bb9470c38fafea4c1f2b97149fdd.gif"/>
          <p:cNvPicPr>
            <a:picLocks noChangeAspect="1"/>
          </p:cNvPicPr>
          <p:nvPr/>
        </p:nvPicPr>
        <p:blipFill>
          <a:blip r:embed="rId5" cstate="print"/>
          <a:stretch>
            <a:fillRect/>
          </a:stretch>
        </p:blipFill>
        <p:spPr>
          <a:xfrm flipH="1">
            <a:off x="11215701" y="2000240"/>
            <a:ext cx="115291" cy="45719"/>
          </a:xfrm>
          <a:prstGeom prst="rect">
            <a:avLst/>
          </a:prstGeom>
        </p:spPr>
      </p:pic>
      <p:pic>
        <p:nvPicPr>
          <p:cNvPr id="13" name="12 Imagen" descr="aCtT6W1336066228.gif"/>
          <p:cNvPicPr>
            <a:picLocks noChangeAspect="1"/>
          </p:cNvPicPr>
          <p:nvPr/>
        </p:nvPicPr>
        <p:blipFill>
          <a:blip r:embed="rId6">
            <a:lum bright="-20000" contrast="40000"/>
          </a:blip>
          <a:stretch>
            <a:fillRect/>
          </a:stretch>
        </p:blipFill>
        <p:spPr>
          <a:xfrm flipH="1">
            <a:off x="-3643370" y="1571612"/>
            <a:ext cx="71438" cy="771813"/>
          </a:xfrm>
          <a:prstGeom prst="rect">
            <a:avLst/>
          </a:prstGeom>
        </p:spPr>
      </p:pic>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E176565_tonemappedweb.jpg"/>
          <p:cNvPicPr>
            <a:picLocks noChangeAspect="1"/>
          </p:cNvPicPr>
          <p:nvPr/>
        </p:nvPicPr>
        <p:blipFill>
          <a:blip r:embed="rId2"/>
          <a:stretch>
            <a:fillRect/>
          </a:stretch>
        </p:blipFill>
        <p:spPr>
          <a:xfrm>
            <a:off x="35580" y="0"/>
            <a:ext cx="9108420" cy="6858000"/>
          </a:xfrm>
          <a:prstGeom prst="rect">
            <a:avLst/>
          </a:prstGeom>
          <a:ln w="38100" cap="sq">
            <a:solidFill>
              <a:schemeClr val="accent3">
                <a:lumMod val="50000"/>
              </a:schemeClr>
            </a:solidFill>
            <a:prstDash val="solid"/>
            <a:miter lim="800000"/>
          </a:ln>
          <a:effectLst>
            <a:outerShdw blurRad="50800" dist="38100" dir="2700000" algn="tl" rotWithShape="0">
              <a:srgbClr val="000000">
                <a:alpha val="43000"/>
              </a:srgbClr>
            </a:outerShdw>
          </a:effectLst>
        </p:spPr>
      </p:pic>
      <p:sp>
        <p:nvSpPr>
          <p:cNvPr id="5" name="4 Rectángulo"/>
          <p:cNvSpPr/>
          <p:nvPr/>
        </p:nvSpPr>
        <p:spPr>
          <a:xfrm flipH="1" flipV="1">
            <a:off x="0" y="0"/>
            <a:ext cx="9144000" cy="6858000"/>
          </a:xfrm>
          <a:prstGeom prst="rect">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091002_28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00B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8" presetClass="entr" presetSubtype="32"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5000"/>
                                        <p:tgtEl>
                                          <p:spTgt spid="5"/>
                                        </p:tgtEl>
                                      </p:cBhvr>
                                    </p:animEffect>
                                  </p:childTnLst>
                                </p:cTn>
                              </p:par>
                              <p:par>
                                <p:cTn id="11" presetID="23" presetClass="entr" presetSubtype="3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6*min(max(#ppt_w*#ppt_h,.3),1)-7.4)/-.7*#ppt_w"/>
                                          </p:val>
                                        </p:tav>
                                        <p:tav tm="100000">
                                          <p:val>
                                            <p:strVal val="#ppt_w"/>
                                          </p:val>
                                        </p:tav>
                                      </p:tavLst>
                                    </p:anim>
                                    <p:anim calcmode="lin" valueType="num">
                                      <p:cBhvr>
                                        <p:cTn id="14" dur="3000" fill="hold"/>
                                        <p:tgtEl>
                                          <p:spTgt spid="4"/>
                                        </p:tgtEl>
                                        <p:attrNameLst>
                                          <p:attrName>ppt_h</p:attrName>
                                        </p:attrNameLst>
                                      </p:cBhvr>
                                      <p:tavLst>
                                        <p:tav tm="0">
                                          <p:val>
                                            <p:strVal val="(6*min(max(#ppt_w*#ppt_h,.3),1)-7.4)/-.7*#ppt_h"/>
                                          </p:val>
                                        </p:tav>
                                        <p:tav tm="100000">
                                          <p:val>
                                            <p:strVal val="#ppt_h"/>
                                          </p:val>
                                        </p:tav>
                                      </p:tavLst>
                                    </p:anim>
                                    <p:anim calcmode="lin" valueType="num">
                                      <p:cBhvr>
                                        <p:cTn id="15" dur="3000" fill="hold"/>
                                        <p:tgtEl>
                                          <p:spTgt spid="4"/>
                                        </p:tgtEl>
                                        <p:attrNameLst>
                                          <p:attrName>ppt_x</p:attrName>
                                        </p:attrNameLst>
                                      </p:cBhvr>
                                      <p:tavLst>
                                        <p:tav tm="0">
                                          <p:val>
                                            <p:fltVal val="0.5"/>
                                          </p:val>
                                        </p:tav>
                                        <p:tav tm="100000">
                                          <p:val>
                                            <p:strVal val="#ppt_x"/>
                                          </p:val>
                                        </p:tav>
                                      </p:tavLst>
                                    </p:anim>
                                    <p:anim calcmode="lin" valueType="num">
                                      <p:cBhvr>
                                        <p:cTn id="16" dur="3000" fill="hold"/>
                                        <p:tgtEl>
                                          <p:spTgt spid="4"/>
                                        </p:tgtEl>
                                        <p:attrNameLst>
                                          <p:attrName>ppt_y</p:attrName>
                                        </p:attrNameLst>
                                      </p:cBhvr>
                                      <p:tavLst>
                                        <p:tav tm="0">
                                          <p:val>
                                            <p:strVal val="1+(6*min(max(#ppt_w*#ppt_h,.3),1)-7.4)/-.7*#ppt_h/2"/>
                                          </p:val>
                                        </p:tav>
                                        <p:tav tm="100000">
                                          <p:val>
                                            <p:strVal val="#ppt_y"/>
                                          </p:val>
                                        </p:tav>
                                      </p:tavLst>
                                    </p:anim>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nkoboev.Ru_san_quirico_tuscany_italy.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mpos-da-toscana-italia-64d5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CC9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apel Val D'Orcia (1) la toscan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scana-1-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2D772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1"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scana lua de me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004C2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 Countryside la toscan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062.jpg"/>
          <p:cNvPicPr>
            <a:picLocks noChangeAspect="1"/>
          </p:cNvPicPr>
          <p:nvPr/>
        </p:nvPicPr>
        <p:blipFill>
          <a:blip r:embed="rId3"/>
          <a:stretch>
            <a:fillRect/>
          </a:stretch>
        </p:blipFill>
        <p:spPr>
          <a:xfrm>
            <a:off x="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Rectángulo"/>
          <p:cNvSpPr/>
          <p:nvPr/>
        </p:nvSpPr>
        <p:spPr>
          <a:xfrm flipH="1" flipV="1">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sndAc>
      <p:stSnd>
        <p:snd r:embed="rId2" name="Paul Mauriat - The Godfather Theme -(El Padri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073 - cop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CCFF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10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2D772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after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742388815_1dd69050f9_o  la toscana.jpg"/>
          <p:cNvPicPr>
            <a:picLocks noGrp="1" noChangeAspect="1"/>
          </p:cNvPicPr>
          <p:nvPr>
            <p:ph idx="1"/>
          </p:nvPr>
        </p:nvPicPr>
        <p:blipFill>
          <a:blip r:embed="rId2"/>
          <a:stretch>
            <a:fillRect/>
          </a:stretch>
        </p:blipFill>
        <p:spPr>
          <a:xfrm>
            <a:off x="-1" y="0"/>
            <a:ext cx="9117213" cy="6858000"/>
          </a:xfrm>
        </p:spPr>
      </p:pic>
      <p:sp>
        <p:nvSpPr>
          <p:cNvPr id="5" name="4 Rectángulo"/>
          <p:cNvSpPr/>
          <p:nvPr/>
        </p:nvSpPr>
        <p:spPr>
          <a:xfrm flipH="1" flipV="1">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after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10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2D772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1"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5" presetClass="exit" presetSubtype="10" fill="hold" grpId="2" nodeType="withEffect">
                                  <p:stCondLst>
                                    <p:cond delay="0"/>
                                  </p:stCondLst>
                                  <p:childTnLst>
                                    <p:animEffect transition="out" filter="checkerboard(across)">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11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rimavera en Tuscan by Daniel Rericha.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4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125.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CC9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4"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umi_e_vino_lucchese alimentos toscanos,.jpg"/>
          <p:cNvPicPr>
            <a:picLocks noChangeAspect="1"/>
          </p:cNvPicPr>
          <p:nvPr/>
        </p:nvPicPr>
        <p:blipFill>
          <a:blip r:embed="rId2"/>
          <a:stretch>
            <a:fillRect/>
          </a:stretch>
        </p:blipFill>
        <p:spPr>
          <a:xfrm>
            <a:off x="1" y="0"/>
            <a:ext cx="9143999" cy="6858000"/>
          </a:xfrm>
          <a:prstGeom prst="rect">
            <a:avLst/>
          </a:prstGeom>
        </p:spPr>
      </p:pic>
      <p:sp>
        <p:nvSpPr>
          <p:cNvPr id="6" name="5 Rectángulo"/>
          <p:cNvSpPr/>
          <p:nvPr/>
        </p:nvSpPr>
        <p:spPr>
          <a:xfrm flipH="1" flipV="1">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4429124" y="1428736"/>
            <a:ext cx="3714776" cy="1938992"/>
          </a:xfrm>
          <a:prstGeom prst="rect">
            <a:avLst/>
          </a:prstGeom>
          <a:noFill/>
        </p:spPr>
        <p:txBody>
          <a:bodyPr wrap="square" rtlCol="0">
            <a:spAutoFit/>
          </a:bodyPr>
          <a:lstStyle/>
          <a:p>
            <a:pPr algn="ctr"/>
            <a:r>
              <a:rPr lang="es-ES" sz="2400" dirty="0" smtClean="0">
                <a:blipFill>
                  <a:blip r:embed="rId3"/>
                  <a:stretch>
                    <a:fillRect/>
                  </a:stretch>
                </a:blipFill>
                <a:latin typeface="Harrington" pitchFamily="82" charset="0"/>
              </a:rPr>
              <a:t> </a:t>
            </a:r>
            <a:r>
              <a:rPr lang="es-ES" sz="2400" b="1" dirty="0" smtClean="0">
                <a:blipFill>
                  <a:blip r:embed="rId3"/>
                  <a:stretch>
                    <a:fillRect/>
                  </a:stretch>
                </a:blipFill>
                <a:effectLst>
                  <a:outerShdw blurRad="38100" dist="38100" dir="2700000" algn="tl">
                    <a:srgbClr val="000000">
                      <a:alpha val="43137"/>
                    </a:srgbClr>
                  </a:outerShdw>
                </a:effectLst>
                <a:latin typeface="Harrington" pitchFamily="82" charset="0"/>
              </a:rPr>
              <a:t>Hagamos un alto </a:t>
            </a:r>
          </a:p>
          <a:p>
            <a:pPr algn="ctr"/>
            <a:r>
              <a:rPr lang="es-ES" sz="2400" b="1" dirty="0" smtClean="0">
                <a:blipFill>
                  <a:blip r:embed="rId3"/>
                  <a:stretch>
                    <a:fillRect/>
                  </a:stretch>
                </a:blipFill>
                <a:effectLst>
                  <a:outerShdw blurRad="38100" dist="38100" dir="2700000" algn="tl">
                    <a:srgbClr val="000000">
                      <a:alpha val="43137"/>
                    </a:srgbClr>
                  </a:outerShdw>
                </a:effectLst>
                <a:latin typeface="Harrington" pitchFamily="82" charset="0"/>
              </a:rPr>
              <a:t>y tomemos</a:t>
            </a:r>
          </a:p>
          <a:p>
            <a:pPr algn="ctr"/>
            <a:r>
              <a:rPr lang="es-ES" sz="2400" b="1" dirty="0" smtClean="0">
                <a:blipFill>
                  <a:blip r:embed="rId3"/>
                  <a:stretch>
                    <a:fillRect/>
                  </a:stretch>
                </a:blipFill>
                <a:effectLst>
                  <a:outerShdw blurRad="38100" dist="38100" dir="2700000" algn="tl">
                    <a:srgbClr val="000000">
                      <a:alpha val="43137"/>
                    </a:srgbClr>
                  </a:outerShdw>
                </a:effectLst>
                <a:latin typeface="Harrington" pitchFamily="82" charset="0"/>
              </a:rPr>
              <a:t> un aperitivo con productos del país...</a:t>
            </a:r>
          </a:p>
          <a:p>
            <a:pPr algn="ctr"/>
            <a:endParaRPr lang="es-ES" sz="2400" b="1" dirty="0">
              <a:blipFill>
                <a:blip r:embed="rId3"/>
                <a:stretch>
                  <a:fillRect/>
                </a:stretch>
              </a:blip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1" nodeType="withEffect">
                                  <p:stCondLst>
                                    <p:cond delay="0"/>
                                  </p:stCondLst>
                                  <p:childTnLst>
                                    <p:animEffect transition="out" filter="wheel(8)">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talia-toscana-1152x86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286000" y="3105835"/>
            <a:ext cx="4572000" cy="369332"/>
          </a:xfrm>
          <a:prstGeom prst="rect">
            <a:avLst/>
          </a:prstGeom>
        </p:spPr>
        <p:txBody>
          <a:bodyPr>
            <a:spAutoFit/>
          </a:bodyPr>
          <a:lstStyle/>
          <a:p>
            <a:endParaRPr lang="es-ES" dirty="0"/>
          </a:p>
        </p:txBody>
      </p:sp>
      <p:sp>
        <p:nvSpPr>
          <p:cNvPr id="6" name="5 Rectángulo"/>
          <p:cNvSpPr/>
          <p:nvPr/>
        </p:nvSpPr>
        <p:spPr>
          <a:xfrm flipH="1" flipV="1">
            <a:off x="0" y="0"/>
            <a:ext cx="9144000" cy="6858000"/>
          </a:xfrm>
          <a:prstGeom prst="rect">
            <a:avLst/>
          </a:prstGeom>
          <a:solidFill>
            <a:srgbClr val="00B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Toscana-olivos.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FFCC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sndAc>
      <p:stSnd>
        <p:snd r:embed="rId2" name="Paul Mauriat - The Godfather Theme -(El Padri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11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136-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2D772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6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lla_3854_IT5276.870.1_Toscana-Chianti-Classico.jpe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flipH="1" flipV="1">
            <a:off x="0" y="0"/>
            <a:ext cx="9144000" cy="6858000"/>
          </a:xfrm>
          <a:prstGeom prst="rect">
            <a:avLst/>
          </a:prstGeom>
          <a:solidFill>
            <a:srgbClr val="2F70B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6" presetClass="exit" presetSubtype="32" fill="hold" grpId="1"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sta_toscana_ital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09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magine 006 piazenza la toscan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lder-thermae-1080x732toscana.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flipH="1" flipV="1">
            <a:off x="0" y="0"/>
            <a:ext cx="9144000" cy="6858000"/>
          </a:xfrm>
          <a:prstGeom prst="rect">
            <a:avLst/>
          </a:prstGeom>
          <a:solidFill>
            <a:schemeClr val="accent3">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after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turnia_toscana_3.jpg"/>
          <p:cNvPicPr>
            <a:picLocks noChangeAspect="1"/>
          </p:cNvPicPr>
          <p:nvPr/>
        </p:nvPicPr>
        <p:blipFill>
          <a:blip r:embed="rId2"/>
          <a:stretch>
            <a:fillRect/>
          </a:stretch>
        </p:blipFill>
        <p:spPr>
          <a:xfrm>
            <a:off x="0" y="13394"/>
            <a:ext cx="9144000" cy="6831211"/>
          </a:xfrm>
          <a:prstGeom prst="rect">
            <a:avLst/>
          </a:prstGeom>
        </p:spPr>
      </p:pic>
      <p:sp>
        <p:nvSpPr>
          <p:cNvPr id="6" name="5 Rectángulo"/>
          <p:cNvSpPr/>
          <p:nvPr/>
        </p:nvSpPr>
        <p:spPr>
          <a:xfrm flipH="1" flipV="1">
            <a:off x="0" y="0"/>
            <a:ext cx="9144000" cy="6858000"/>
          </a:xfrm>
          <a:prstGeom prst="rect">
            <a:avLst/>
          </a:prstGeom>
          <a:solidFill>
            <a:schemeClr val="accent5">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1571604" y="5715016"/>
            <a:ext cx="5187639" cy="830997"/>
          </a:xfrm>
          <a:prstGeom prst="rect">
            <a:avLst/>
          </a:prstGeom>
          <a:noFill/>
        </p:spPr>
        <p:txBody>
          <a:bodyPr wrap="none" rtlCol="0">
            <a:spAutoFit/>
          </a:bodyPr>
          <a:lstStyle/>
          <a:p>
            <a:r>
              <a:rPr lang="es-ES" sz="2400" b="1" dirty="0" smtClean="0">
                <a:blipFill>
                  <a:blip r:embed="rId3"/>
                  <a:stretch>
                    <a:fillRect/>
                  </a:stretch>
                </a:blipFill>
                <a:effectLst>
                  <a:outerShdw blurRad="38100" dist="38100" dir="2700000" algn="tl">
                    <a:srgbClr val="000000">
                      <a:alpha val="43137"/>
                    </a:srgbClr>
                  </a:outerShdw>
                </a:effectLst>
                <a:latin typeface="Harrington" pitchFamily="82" charset="0"/>
              </a:rPr>
              <a:t>Ahora  refresquémonos  un  poco.......</a:t>
            </a:r>
          </a:p>
          <a:p>
            <a:endParaRPr lang="es-ES" sz="2400" dirty="0">
              <a:blipFill>
                <a:blip r:embed="rId3"/>
                <a:stretch>
                  <a:fillRect/>
                </a:stretch>
              </a:blip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taurant La Finestra Siena Italia Puburi Baruri in Siena Toscan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714744" y="571480"/>
            <a:ext cx="4500562" cy="369332"/>
          </a:xfrm>
          <a:prstGeom prst="rect">
            <a:avLst/>
          </a:prstGeom>
          <a:noFill/>
        </p:spPr>
        <p:txBody>
          <a:bodyPr wrap="square" rtlCol="0">
            <a:spAutoFit/>
          </a:bodyPr>
          <a:lstStyle/>
          <a:p>
            <a:pPr algn="ctr"/>
            <a:endParaRPr lang="es-ES" dirty="0"/>
          </a:p>
        </p:txBody>
      </p:sp>
      <p:sp>
        <p:nvSpPr>
          <p:cNvPr id="7" name="6 Rectángulo"/>
          <p:cNvSpPr/>
          <p:nvPr/>
        </p:nvSpPr>
        <p:spPr>
          <a:xfrm flipH="1" flipV="1">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214282" y="214290"/>
            <a:ext cx="4000528" cy="1323439"/>
          </a:xfrm>
          <a:prstGeom prst="rect">
            <a:avLst/>
          </a:prstGeom>
          <a:noFill/>
        </p:spPr>
        <p:txBody>
          <a:bodyPr wrap="square" rtlCol="0">
            <a:spAutoFit/>
          </a:bodyPr>
          <a:lstStyle/>
          <a:p>
            <a:pPr algn="ctr"/>
            <a:r>
              <a:rPr lang="es-ES" sz="2000" b="1" dirty="0" smtClean="0">
                <a:blipFill>
                  <a:blip r:embed="rId3"/>
                  <a:stretch>
                    <a:fillRect/>
                  </a:stretch>
                </a:blipFill>
                <a:latin typeface="Harrington" pitchFamily="82" charset="0"/>
              </a:rPr>
              <a:t>Hagamos  un  liviano almuerzo y después de una breve siestecita vayamos  al mundanal  ruido..... </a:t>
            </a:r>
          </a:p>
          <a:p>
            <a:pPr algn="ctr"/>
            <a:endParaRPr lang="es-ES" sz="2000" b="1" dirty="0">
              <a:blipFill>
                <a:blip r:embed="rId3"/>
                <a:stretch>
                  <a:fillRect/>
                </a:stretch>
              </a:blipFill>
              <a:latin typeface="Harrington" pitchFamily="82" charset="0"/>
            </a:endParaRPr>
          </a:p>
        </p:txBody>
      </p:sp>
    </p:spTree>
  </p:cSld>
  <p:clrMapOvr>
    <a:masterClrMapping/>
  </p:clrMapOvr>
  <p:transition spd="slow" advTm="1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ppt_x"/>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3" presetClass="exit" presetSubtype="5" fill="hold" grpId="1" nodeType="withEffect">
                                  <p:stCondLst>
                                    <p:cond delay="0"/>
                                  </p:stCondLst>
                                  <p:childTnLst>
                                    <p:animEffect transition="out" filter="blinds(vertical)">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par>
                                <p:cTn id="12" presetID="7"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par>
                          <p:cTn id="19" fill="hold">
                            <p:stCondLst>
                              <p:cond delay="50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57415-las-paredes-y-flores-en-las-aldeas-en-la-regi-n-toscana-de-italia.jpg"/>
          <p:cNvPicPr>
            <a:picLocks noGrp="1" noChangeAspect="1"/>
          </p:cNvPicPr>
          <p:nvPr>
            <p:ph idx="1"/>
          </p:nvPr>
        </p:nvPicPr>
        <p:blipFill>
          <a:blip r:embed="rId3"/>
          <a:srcRect b="6250"/>
          <a:stretch>
            <a:fillRect/>
          </a:stretch>
        </p:blipFill>
        <p:spPr>
          <a:xfrm>
            <a:off x="0" y="0"/>
            <a:ext cx="9144000" cy="6858000"/>
          </a:xfrm>
        </p:spPr>
      </p:pic>
      <p:sp>
        <p:nvSpPr>
          <p:cNvPr id="5" name="4 Rectángulo"/>
          <p:cNvSpPr/>
          <p:nvPr/>
        </p:nvSpPr>
        <p:spPr>
          <a:xfrm>
            <a:off x="2285984" y="3143248"/>
            <a:ext cx="4572000" cy="369332"/>
          </a:xfrm>
          <a:prstGeom prst="rect">
            <a:avLst/>
          </a:prstGeom>
        </p:spPr>
        <p:txBody>
          <a:bodyPr>
            <a:spAutoFit/>
          </a:bodyPr>
          <a:lstStyle/>
          <a:p>
            <a:pPr algn="ctr"/>
            <a:endParaRPr lang="es-ES" dirty="0"/>
          </a:p>
        </p:txBody>
      </p:sp>
      <p:sp>
        <p:nvSpPr>
          <p:cNvPr id="6" name="5 Rectángulo"/>
          <p:cNvSpPr/>
          <p:nvPr/>
        </p:nvSpPr>
        <p:spPr>
          <a:xfrm flipH="1" flipV="1">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azul2.gif"/>
          <p:cNvPicPr>
            <a:picLocks noChangeAspect="1"/>
          </p:cNvPicPr>
          <p:nvPr/>
        </p:nvPicPr>
        <p:blipFill>
          <a:blip r:embed="rId4" cstate="print"/>
          <a:stretch>
            <a:fillRect/>
          </a:stretch>
        </p:blipFill>
        <p:spPr>
          <a:xfrm rot="19961070" flipV="1">
            <a:off x="9959689" y="2186554"/>
            <a:ext cx="66117" cy="45719"/>
          </a:xfrm>
          <a:prstGeom prst="rect">
            <a:avLst/>
          </a:prstGeom>
        </p:spPr>
      </p:pic>
    </p:spTree>
  </p:cSld>
  <p:clrMapOvr>
    <a:masterClrMapping/>
  </p:clrMapOvr>
  <p:transition spd="slow" advTm="14000">
    <p:comb/>
    <p:sndAc>
      <p:stSnd>
        <p:snd r:embed="rId2" name="Paul Mauriat - The Godfather Theme -(El Padri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091002_265.JPG"/>
          <p:cNvPicPr>
            <a:picLocks noChangeAspect="1"/>
          </p:cNvPicPr>
          <p:nvPr/>
        </p:nvPicPr>
        <p:blipFill>
          <a:blip r:embed="rId2"/>
          <a:stretch>
            <a:fillRect/>
          </a:stretch>
        </p:blipFill>
        <p:spPr>
          <a:xfrm>
            <a:off x="1500166" y="0"/>
            <a:ext cx="6143668" cy="6858000"/>
          </a:xfrm>
          <a:prstGeom prst="rect">
            <a:avLst/>
          </a:prstGeom>
        </p:spPr>
      </p:pic>
      <p:sp>
        <p:nvSpPr>
          <p:cNvPr id="5" name="4 Rectángulo"/>
          <p:cNvSpPr/>
          <p:nvPr/>
        </p:nvSpPr>
        <p:spPr>
          <a:xfrm>
            <a:off x="0" y="0"/>
            <a:ext cx="1500166" cy="6858000"/>
          </a:xfrm>
          <a:prstGeom prst="rect">
            <a:avLst/>
          </a:prstGeom>
          <a:blipFill dpi="0" rotWithShape="1">
            <a:blip r:embed="rId3"/>
            <a:srcRect/>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643834" y="0"/>
            <a:ext cx="1500166" cy="6858000"/>
          </a:xfrm>
          <a:prstGeom prst="rect">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643834" y="0"/>
            <a:ext cx="1500166" cy="6858000"/>
          </a:xfrm>
          <a:prstGeom prst="rect">
            <a:avLst/>
          </a:prstGeom>
          <a:blipFill dpi="0" rotWithShape="1">
            <a:blip r:embed="rId3"/>
            <a:srcRect/>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flipV="1">
            <a:off x="1500166" y="0"/>
            <a:ext cx="6143668" cy="6858000"/>
          </a:xfrm>
          <a:prstGeom prst="rect">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091002_26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chemeClr val="accent5">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091002_270.JPG"/>
          <p:cNvPicPr>
            <a:picLocks noChangeAspect="1"/>
          </p:cNvPicPr>
          <p:nvPr/>
        </p:nvPicPr>
        <p:blipFill>
          <a:blip r:embed="rId2"/>
          <a:stretch>
            <a:fillRect/>
          </a:stretch>
        </p:blipFill>
        <p:spPr>
          <a:xfrm>
            <a:off x="1714480" y="0"/>
            <a:ext cx="5715040" cy="6858000"/>
          </a:xfrm>
          <a:prstGeom prst="rect">
            <a:avLst/>
          </a:prstGeom>
        </p:spPr>
      </p:pic>
      <p:sp>
        <p:nvSpPr>
          <p:cNvPr id="5" name="4 Rectángulo"/>
          <p:cNvSpPr/>
          <p:nvPr/>
        </p:nvSpPr>
        <p:spPr>
          <a:xfrm>
            <a:off x="0" y="0"/>
            <a:ext cx="571472" cy="6858000"/>
          </a:xfrm>
          <a:prstGeom prst="rect">
            <a:avLst/>
          </a:prstGeom>
          <a:blipFill>
            <a:blip r:embed="rId3">
              <a:lum bright="10000"/>
            </a:blip>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0"/>
            <a:ext cx="571472" cy="6858000"/>
          </a:xfrm>
          <a:prstGeom prst="rect">
            <a:avLst/>
          </a:prstGeom>
          <a:blipFill>
            <a:blip r:embed="rId3">
              <a:lum bright="10000"/>
            </a:blip>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0"/>
            <a:ext cx="571472" cy="6858000"/>
          </a:xfrm>
          <a:prstGeom prst="rect">
            <a:avLst/>
          </a:prstGeom>
          <a:blipFill>
            <a:blip r:embed="rId3">
              <a:lum bright="10000"/>
            </a:blip>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429552" y="0"/>
            <a:ext cx="571472" cy="6858000"/>
          </a:xfrm>
          <a:prstGeom prst="rect">
            <a:avLst/>
          </a:prstGeom>
          <a:blipFill>
            <a:blip r:embed="rId3">
              <a:lum bright="10000"/>
            </a:blip>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001024" y="0"/>
            <a:ext cx="571472" cy="6858000"/>
          </a:xfrm>
          <a:prstGeom prst="rect">
            <a:avLst/>
          </a:prstGeom>
          <a:blipFill>
            <a:blip r:embed="rId3">
              <a:lum bright="10000"/>
            </a:blip>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572528" y="0"/>
            <a:ext cx="571472" cy="6858000"/>
          </a:xfrm>
          <a:prstGeom prst="rect">
            <a:avLst/>
          </a:prstGeom>
          <a:blipFill>
            <a:blip r:embed="rId3">
              <a:lum bright="10000"/>
            </a:blip>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flipV="1">
            <a:off x="1714480" y="0"/>
            <a:ext cx="5715040" cy="6858000"/>
          </a:xfrm>
          <a:prstGeom prst="rect">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1" nodeType="withEffect">
                                  <p:stCondLst>
                                    <p:cond delay="0"/>
                                  </p:stCondLst>
                                  <p:childTnLst>
                                    <p:animEffect transition="out" filter="barn(outHorizontal)">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091002_27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chemeClr val="tx2">
              <a:lumMod val="2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091002_28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chemeClr val="tx2">
              <a:lumMod val="2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grpId="0" nodeType="withEffect">
                                  <p:stCondLst>
                                    <p:cond delay="0"/>
                                  </p:stCondLst>
                                  <p:childTnLst>
                                    <p:animEffect transition="out" filter="wheel(2)">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091002_283.JPG"/>
          <p:cNvPicPr>
            <a:picLocks noChangeAspect="1"/>
          </p:cNvPicPr>
          <p:nvPr/>
        </p:nvPicPr>
        <p:blipFill>
          <a:blip r:embed="rId2">
            <a:lum bright="-10000" contrast="10000"/>
          </a:blip>
          <a:stretch>
            <a:fillRect/>
          </a:stretch>
        </p:blipFill>
        <p:spPr>
          <a:xfrm>
            <a:off x="1714481" y="0"/>
            <a:ext cx="5715040" cy="6858000"/>
          </a:xfrm>
          <a:prstGeom prst="rect">
            <a:avLst/>
          </a:prstGeom>
        </p:spPr>
      </p:pic>
      <p:sp>
        <p:nvSpPr>
          <p:cNvPr id="5" name="4 Rectángulo"/>
          <p:cNvSpPr/>
          <p:nvPr/>
        </p:nvSpPr>
        <p:spPr>
          <a:xfrm>
            <a:off x="0" y="0"/>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571472" cy="6858000"/>
          </a:xfrm>
          <a:prstGeom prst="rect">
            <a:avLst/>
          </a:prstGeom>
          <a:blipFill dpi="0" rotWithShape="1">
            <a:blip r:embed="rId3">
              <a:lum bright="10000"/>
            </a:blip>
            <a:srcRect/>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1472" y="0"/>
            <a:ext cx="571472" cy="6858000"/>
          </a:xfrm>
          <a:prstGeom prst="rect">
            <a:avLst/>
          </a:prstGeom>
          <a:blipFill>
            <a:blip r:embed="rId3">
              <a:lum bright="10000"/>
            </a:blip>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142976" y="0"/>
            <a:ext cx="571472" cy="6858000"/>
          </a:xfrm>
          <a:prstGeom prst="rect">
            <a:avLst/>
          </a:prstGeom>
          <a:blipFill>
            <a:blip r:embed="rId3">
              <a:lum bright="10000"/>
            </a:blip>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429552" y="0"/>
            <a:ext cx="571472" cy="6858000"/>
          </a:xfrm>
          <a:prstGeom prst="rect">
            <a:avLst/>
          </a:prstGeom>
          <a:blipFill>
            <a:blip r:embed="rId3">
              <a:lum bright="10000"/>
            </a:blip>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001024" y="0"/>
            <a:ext cx="571472" cy="6858000"/>
          </a:xfrm>
          <a:prstGeom prst="rect">
            <a:avLst/>
          </a:prstGeom>
          <a:blipFill>
            <a:blip r:embed="rId3">
              <a:lum bright="10000"/>
            </a:blip>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572528" y="0"/>
            <a:ext cx="571472" cy="6858000"/>
          </a:xfrm>
          <a:prstGeom prst="rect">
            <a:avLst/>
          </a:prstGeom>
          <a:blipFill>
            <a:blip r:embed="rId3">
              <a:lum bright="10000"/>
            </a:blip>
            <a:stretch>
              <a:fillRect/>
            </a:stretch>
          </a:blipFill>
          <a:ln>
            <a:noFill/>
          </a:ln>
          <a:scene3d>
            <a:camera prst="orthographicFront"/>
            <a:lightRig rig="threePt" dir="t"/>
          </a:scene3d>
          <a:sp3d>
            <a:bevelT w="184150" h="184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flipV="1">
            <a:off x="1714480" y="0"/>
            <a:ext cx="5715040" cy="6858000"/>
          </a:xfrm>
          <a:prstGeom prst="rect">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237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CC33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844.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flipH="1" flipV="1">
            <a:off x="0" y="0"/>
            <a:ext cx="9144000" cy="6858000"/>
          </a:xfrm>
          <a:prstGeom prst="rect">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855.jpg"/>
          <p:cNvPicPr>
            <a:picLocks noChangeAspect="1"/>
          </p:cNvPicPr>
          <p:nvPr/>
        </p:nvPicPr>
        <p:blipFill>
          <a:blip r:embed="rId2"/>
          <a:stretch>
            <a:fillRect/>
          </a:stretch>
        </p:blipFill>
        <p:spPr>
          <a:xfrm>
            <a:off x="-1" y="0"/>
            <a:ext cx="9184075" cy="6858000"/>
          </a:xfrm>
          <a:prstGeom prst="rect">
            <a:avLst/>
          </a:prstGeom>
        </p:spPr>
      </p:pic>
      <p:sp>
        <p:nvSpPr>
          <p:cNvPr id="5" name="4 Rectángulo"/>
          <p:cNvSpPr/>
          <p:nvPr/>
        </p:nvSpPr>
        <p:spPr>
          <a:xfrm flipH="1" flipV="1">
            <a:off x="0" y="0"/>
            <a:ext cx="9144000" cy="6858000"/>
          </a:xfrm>
          <a:prstGeom prst="rect">
            <a:avLst/>
          </a:prstGeom>
          <a:solidFill>
            <a:srgbClr val="2F70B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TOSCANAAlgoMasQueFlorenciaPisaYSiena (2).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2D772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sndAc>
      <p:stSnd>
        <p:snd r:embed="rId2" name="Paul Mauriat - The Godfather Theme -(El Padri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ontepulciano View (1)la toscana.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flipH="1" flipV="1">
            <a:off x="0" y="0"/>
            <a:ext cx="9144000" cy="6858000"/>
          </a:xfrm>
          <a:prstGeom prst="rect">
            <a:avLst/>
          </a:prstGeom>
          <a:solidFill>
            <a:srgbClr val="0033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epulciano-toscana-ital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1C4A1A">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3" presetClass="entr" presetSubtype="3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6*min(max(#ppt_w*#ppt_h,.3),1)-7.4)/-.7*#ppt_w"/>
                                          </p:val>
                                        </p:tav>
                                        <p:tav tm="100000">
                                          <p:val>
                                            <p:strVal val="#ppt_w"/>
                                          </p:val>
                                        </p:tav>
                                      </p:tavLst>
                                    </p:anim>
                                    <p:anim calcmode="lin" valueType="num">
                                      <p:cBhvr>
                                        <p:cTn id="11" dur="5000" fill="hold"/>
                                        <p:tgtEl>
                                          <p:spTgt spid="4"/>
                                        </p:tgtEl>
                                        <p:attrNameLst>
                                          <p:attrName>ppt_h</p:attrName>
                                        </p:attrNameLst>
                                      </p:cBhvr>
                                      <p:tavLst>
                                        <p:tav tm="0">
                                          <p:val>
                                            <p:strVal val="(6*min(max(#ppt_w*#ppt_h,.3),1)-7.4)/-.7*#ppt_h"/>
                                          </p:val>
                                        </p:tav>
                                        <p:tav tm="100000">
                                          <p:val>
                                            <p:strVal val="#ppt_h"/>
                                          </p:val>
                                        </p:tav>
                                      </p:tavLst>
                                    </p:anim>
                                    <p:anim calcmode="lin" valueType="num">
                                      <p:cBhvr>
                                        <p:cTn id="12" dur="5000" fill="hold"/>
                                        <p:tgtEl>
                                          <p:spTgt spid="4"/>
                                        </p:tgtEl>
                                        <p:attrNameLst>
                                          <p:attrName>ppt_x</p:attrName>
                                        </p:attrNameLst>
                                      </p:cBhvr>
                                      <p:tavLst>
                                        <p:tav tm="0">
                                          <p:val>
                                            <p:fltVal val="0.5"/>
                                          </p:val>
                                        </p:tav>
                                        <p:tav tm="100000">
                                          <p:val>
                                            <p:strVal val="#ppt_x"/>
                                          </p:val>
                                        </p:tav>
                                      </p:tavLst>
                                    </p:anim>
                                    <p:anim calcmode="lin" valueType="num">
                                      <p:cBhvr>
                                        <p:cTn id="13" dur="5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enza-la-toscana-ital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scana italia lua de mel.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flipH="1" flipV="1">
            <a:off x="0" y="0"/>
            <a:ext cx="9144000" cy="6858000"/>
          </a:xfrm>
          <a:prstGeom prst="rect">
            <a:avLst/>
          </a:prstGeom>
          <a:solidFill>
            <a:srgbClr val="CC33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02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8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1"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028.jpg"/>
          <p:cNvPicPr>
            <a:picLocks noChangeAspect="1"/>
          </p:cNvPicPr>
          <p:nvPr/>
        </p:nvPicPr>
        <p:blipFill>
          <a:blip r:embed="rId3"/>
          <a:srcRect r="2247"/>
          <a:stretch>
            <a:fillRect/>
          </a:stretch>
        </p:blipFill>
        <p:spPr>
          <a:xfrm>
            <a:off x="1571604" y="0"/>
            <a:ext cx="6000792" cy="6858000"/>
          </a:xfrm>
          <a:prstGeom prst="rect">
            <a:avLst/>
          </a:prstGeom>
        </p:spPr>
      </p:pic>
      <p:sp>
        <p:nvSpPr>
          <p:cNvPr id="5" name="4 Rectángulo"/>
          <p:cNvSpPr/>
          <p:nvPr/>
        </p:nvSpPr>
        <p:spPr>
          <a:xfrm>
            <a:off x="0" y="0"/>
            <a:ext cx="1571604" cy="6858000"/>
          </a:xfrm>
          <a:prstGeom prst="rect">
            <a:avLst/>
          </a:prstGeom>
          <a:blipFill dpi="0" rotWithShape="1">
            <a:blip r:embed="rId4"/>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572396" y="0"/>
            <a:ext cx="1571604" cy="6858000"/>
          </a:xfrm>
          <a:prstGeom prst="rect">
            <a:avLst/>
          </a:prstGeom>
          <a:blipFill dpi="0" rotWithShape="1">
            <a:blip r:embed="rId4"/>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flipV="1">
            <a:off x="1571604" y="0"/>
            <a:ext cx="6072230" cy="6858000"/>
          </a:xfrm>
          <a:prstGeom prst="rect">
            <a:avLst/>
          </a:prstGeom>
          <a:solidFill>
            <a:srgbClr val="CC9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2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view.jpg"/>
          <p:cNvPicPr>
            <a:picLocks noChangeAspect="1"/>
          </p:cNvPicPr>
          <p:nvPr/>
        </p:nvPicPr>
        <p:blipFill>
          <a:blip r:embed="rId2"/>
          <a:stretch>
            <a:fillRect/>
          </a:stretch>
        </p:blipFill>
        <p:spPr>
          <a:xfrm>
            <a:off x="0" y="0"/>
            <a:ext cx="9144000" cy="6857999"/>
          </a:xfrm>
          <a:prstGeom prst="rect">
            <a:avLst/>
          </a:prstGeom>
        </p:spPr>
      </p:pic>
      <p:sp>
        <p:nvSpPr>
          <p:cNvPr id="6" name="5 Rectángulo"/>
          <p:cNvSpPr/>
          <p:nvPr/>
        </p:nvSpPr>
        <p:spPr>
          <a:xfrm flipH="1" flipV="1">
            <a:off x="0" y="0"/>
            <a:ext cx="9144000" cy="6858000"/>
          </a:xfrm>
          <a:prstGeom prst="rect">
            <a:avLst/>
          </a:prstGeom>
          <a:solidFill>
            <a:schemeClr val="accent5">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lla_fignano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CC33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11227.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143040" y="6858000"/>
            <a:ext cx="486030" cy="923330"/>
          </a:xfrm>
          <a:prstGeom prst="rect">
            <a:avLst/>
          </a:prstGeom>
          <a:noFill/>
        </p:spPr>
        <p:txBody>
          <a:bodyPr wrap="none" rtlCol="0">
            <a:spAutoFit/>
          </a:bodyPr>
          <a:lstStyle/>
          <a:p>
            <a:r>
              <a:rPr lang="es-ES" dirty="0" smtClean="0"/>
              <a:t>".."</a:t>
            </a:r>
          </a:p>
          <a:p>
            <a:r>
              <a:rPr lang="es-ES" dirty="0" smtClean="0"/>
              <a:t/>
            </a:r>
            <a:br>
              <a:rPr lang="es-ES" dirty="0" smtClean="0"/>
            </a:br>
            <a:endParaRPr lang="es-ES" dirty="0"/>
          </a:p>
        </p:txBody>
      </p:sp>
      <p:sp>
        <p:nvSpPr>
          <p:cNvPr id="6" name="5 Rectángulo"/>
          <p:cNvSpPr/>
          <p:nvPr/>
        </p:nvSpPr>
        <p:spPr>
          <a:xfrm flipH="1" flipV="1">
            <a:off x="0" y="0"/>
            <a:ext cx="9144000" cy="6858000"/>
          </a:xfrm>
          <a:prstGeom prst="rect">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5572140"/>
            <a:ext cx="3073277" cy="830997"/>
          </a:xfrm>
          <a:prstGeom prst="rect">
            <a:avLst/>
          </a:prstGeom>
          <a:noFill/>
        </p:spPr>
        <p:txBody>
          <a:bodyPr wrap="none" rtlCol="0">
            <a:spAutoFit/>
          </a:bodyPr>
          <a:lstStyle/>
          <a:p>
            <a:r>
              <a:rPr lang="es-ES" sz="2400" b="1" dirty="0" smtClean="0">
                <a:blipFill>
                  <a:blip r:embed="rId3"/>
                  <a:stretch>
                    <a:fillRect/>
                  </a:stretch>
                </a:blipFill>
                <a:effectLst>
                  <a:outerShdw blurRad="38100" dist="38100" dir="2700000" algn="tl">
                    <a:srgbClr val="000000">
                      <a:alpha val="43137"/>
                    </a:srgbClr>
                  </a:outerShdw>
                </a:effectLst>
                <a:latin typeface="Harrington" pitchFamily="82" charset="0"/>
              </a:rPr>
              <a:t>Tomemos un refresco</a:t>
            </a:r>
          </a:p>
          <a:p>
            <a:pPr algn="ctr"/>
            <a:r>
              <a:rPr lang="es-ES" sz="2400" b="1" dirty="0" smtClean="0">
                <a:blipFill>
                  <a:blip r:embed="rId3"/>
                  <a:stretch>
                    <a:fillRect/>
                  </a:stretch>
                </a:blipFill>
                <a:effectLst>
                  <a:outerShdw blurRad="38100" dist="38100" dir="2700000" algn="tl">
                    <a:srgbClr val="000000">
                      <a:alpha val="43137"/>
                    </a:srgbClr>
                  </a:outerShdw>
                </a:effectLst>
                <a:latin typeface="Harrington" pitchFamily="82" charset="0"/>
              </a:rPr>
              <a:t> antes del regreso….</a:t>
            </a:r>
            <a:endParaRPr lang="es-ES" sz="2400" b="1" dirty="0">
              <a:blipFill>
                <a:blip r:embed="rId3"/>
                <a:stretch>
                  <a:fillRect/>
                </a:stretch>
              </a:blip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after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 fill="hold"/>
                                        <p:tgtEl>
                                          <p:spTgt spid="4"/>
                                        </p:tgtEl>
                                        <p:attrNameLst>
                                          <p:attrName>ppt_w</p:attrName>
                                        </p:attrNameLst>
                                      </p:cBhvr>
                                      <p:tavLst>
                                        <p:tav tm="0">
                                          <p:val>
                                            <p:fltVal val="0"/>
                                          </p:val>
                                        </p:tav>
                                        <p:tav tm="100000">
                                          <p:val>
                                            <p:strVal val="#ppt_w"/>
                                          </p:val>
                                        </p:tav>
                                      </p:tavLst>
                                    </p:anim>
                                    <p:anim calcmode="lin" valueType="num">
                                      <p:cBhvr>
                                        <p:cTn id="11" dur="500" fill="hold"/>
                                        <p:tgtEl>
                                          <p:spTgt spid="4"/>
                                        </p:tgtEl>
                                        <p:attrNameLst>
                                          <p:attrName>ppt_h</p:attrName>
                                        </p:attrNameLst>
                                      </p:cBhvr>
                                      <p:tavLst>
                                        <p:tav tm="0">
                                          <p:val>
                                            <p:fltVal val="0"/>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5000"/>
                                        <p:tgtEl>
                                          <p:spTgt spid="4"/>
                                        </p:tgtEl>
                                      </p:cBhvr>
                                    </p:animEffect>
                                  </p:childTnLst>
                                </p:cTn>
                              </p:par>
                            </p:childTnLst>
                          </p:cTn>
                        </p:par>
                        <p:par>
                          <p:cTn id="15" fill="hold">
                            <p:stCondLst>
                              <p:cond delay="5000"/>
                            </p:stCondLst>
                            <p:childTnLst>
                              <p:par>
                                <p:cTn id="16" presetID="17" presetClass="entr" presetSubtype="1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110.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cSld>
  <p:clrMapOvr>
    <a:masterClrMapping/>
  </p:clrMapOvr>
  <p:transition spd="slow" advTm="14000">
    <p:comb/>
    <p:sndAc>
      <p:stSnd>
        <p:snd r:embed="rId2" name="Paul Mauriat - The Godfather Theme -(El Padri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11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23" presetClass="entr" presetSubtype="3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6*min(max(#ppt_w*#ppt_h,.3),1)-7.4)/-.7*#ppt_w"/>
                                          </p:val>
                                        </p:tav>
                                        <p:tav tm="100000">
                                          <p:val>
                                            <p:strVal val="#ppt_w"/>
                                          </p:val>
                                        </p:tav>
                                      </p:tavLst>
                                    </p:anim>
                                    <p:anim calcmode="lin" valueType="num">
                                      <p:cBhvr>
                                        <p:cTn id="14" dur="5000" fill="hold"/>
                                        <p:tgtEl>
                                          <p:spTgt spid="4"/>
                                        </p:tgtEl>
                                        <p:attrNameLst>
                                          <p:attrName>ppt_h</p:attrName>
                                        </p:attrNameLst>
                                      </p:cBhvr>
                                      <p:tavLst>
                                        <p:tav tm="0">
                                          <p:val>
                                            <p:strVal val="(6*min(max(#ppt_w*#ppt_h,.3),1)-7.4)/-.7*#ppt_h"/>
                                          </p:val>
                                        </p:tav>
                                        <p:tav tm="100000">
                                          <p:val>
                                            <p:strVal val="#ppt_h"/>
                                          </p:val>
                                        </p:tav>
                                      </p:tavLst>
                                    </p:anim>
                                    <p:anim calcmode="lin" valueType="num">
                                      <p:cBhvr>
                                        <p:cTn id="15" dur="5000" fill="hold"/>
                                        <p:tgtEl>
                                          <p:spTgt spid="4"/>
                                        </p:tgtEl>
                                        <p:attrNameLst>
                                          <p:attrName>ppt_x</p:attrName>
                                        </p:attrNameLst>
                                      </p:cBhvr>
                                      <p:tavLst>
                                        <p:tav tm="0">
                                          <p:val>
                                            <p:fltVal val="0.5"/>
                                          </p:val>
                                        </p:tav>
                                        <p:tav tm="100000">
                                          <p:val>
                                            <p:strVal val="#ppt_x"/>
                                          </p:val>
                                        </p:tav>
                                      </p:tavLst>
                                    </p:anim>
                                    <p:anim calcmode="lin" valueType="num">
                                      <p:cBhvr>
                                        <p:cTn id="16" dur="5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12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2D772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002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804001" y="3244334"/>
            <a:ext cx="184731" cy="369332"/>
          </a:xfrm>
          <a:prstGeom prst="rect">
            <a:avLst/>
          </a:prstGeom>
        </p:spPr>
        <p:txBody>
          <a:bodyPr wrap="none">
            <a:spAutoFit/>
          </a:bodyPr>
          <a:lstStyle/>
          <a:p>
            <a:endParaRPr lang="es-ES" dirty="0"/>
          </a:p>
        </p:txBody>
      </p:sp>
      <p:sp>
        <p:nvSpPr>
          <p:cNvPr id="6" name="5 Rectángulo"/>
          <p:cNvSpPr/>
          <p:nvPr/>
        </p:nvSpPr>
        <p:spPr>
          <a:xfrm flipH="1" flipV="1">
            <a:off x="0" y="0"/>
            <a:ext cx="9144000" cy="6858000"/>
          </a:xfrm>
          <a:prstGeom prst="rect">
            <a:avLst/>
          </a:prstGeom>
          <a:solidFill>
            <a:srgbClr val="2D772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toscanacortona0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after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scana-en-italia-963 (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flipH="1" flipV="1">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3143240" y="1785926"/>
            <a:ext cx="3328155" cy="523220"/>
          </a:xfrm>
          <a:prstGeom prst="rect">
            <a:avLst/>
          </a:prstGeom>
          <a:noFill/>
        </p:spPr>
        <p:txBody>
          <a:bodyPr wrap="none" rtlCol="0">
            <a:spAutoFit/>
          </a:bodyPr>
          <a:lstStyle/>
          <a:p>
            <a:r>
              <a:rPr lang="es-ES" sz="2800" b="1" dirty="0" smtClean="0">
                <a:blipFill>
                  <a:blip r:embed="rId3"/>
                  <a:stretch>
                    <a:fillRect/>
                  </a:stretch>
                </a:blipFill>
                <a:effectLst>
                  <a:outerShdw blurRad="38100" dist="38100" dir="2700000" algn="tl">
                    <a:srgbClr val="000000">
                      <a:alpha val="43137"/>
                    </a:srgbClr>
                  </a:outerShdw>
                </a:effectLst>
                <a:latin typeface="Harrington" pitchFamily="82" charset="0"/>
              </a:rPr>
              <a:t>Llega el atardecer....</a:t>
            </a:r>
            <a:endParaRPr lang="es-ES" sz="2800" b="1" dirty="0">
              <a:blipFill>
                <a:blip r:embed="rId3"/>
                <a:stretch>
                  <a:fillRect/>
                </a:stretch>
              </a:blip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5000"/>
                                        <p:tgtEl>
                                          <p:spTgt spid="4"/>
                                        </p:tgtEl>
                                      </p:cBhvr>
                                    </p:animEffect>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816773962_b67d0ee2b8_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FF9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85720" y="428604"/>
            <a:ext cx="7505581" cy="1384995"/>
          </a:xfrm>
          <a:prstGeom prst="rect">
            <a:avLst/>
          </a:prstGeom>
          <a:noFill/>
        </p:spPr>
        <p:txBody>
          <a:bodyPr wrap="none" rtlCol="0">
            <a:spAutoFit/>
          </a:bodyPr>
          <a:lstStyle/>
          <a:p>
            <a:pPr algn="ctr"/>
            <a:r>
              <a:rPr lang="es-ES" sz="2800" b="1" dirty="0" smtClean="0">
                <a:blipFill>
                  <a:blip r:embed="rId3"/>
                  <a:stretch>
                    <a:fillRect/>
                  </a:stretch>
                </a:blipFill>
                <a:effectLst>
                  <a:outerShdw blurRad="38100" dist="38100" dir="2700000" algn="tl">
                    <a:srgbClr val="000000">
                      <a:alpha val="43137"/>
                    </a:srgbClr>
                  </a:outerShdw>
                </a:effectLst>
                <a:latin typeface="Harrington" pitchFamily="82" charset="0"/>
              </a:rPr>
              <a:t>El  sol  va desapareciendo, </a:t>
            </a:r>
          </a:p>
          <a:p>
            <a:pPr algn="ctr"/>
            <a:r>
              <a:rPr lang="es-ES" sz="2800" b="1" dirty="0" smtClean="0">
                <a:blipFill>
                  <a:blip r:embed="rId3"/>
                  <a:stretch>
                    <a:fillRect/>
                  </a:stretch>
                </a:blipFill>
                <a:effectLst>
                  <a:outerShdw blurRad="38100" dist="38100" dir="2700000" algn="tl">
                    <a:srgbClr val="000000">
                      <a:alpha val="43137"/>
                    </a:srgbClr>
                  </a:outerShdw>
                </a:effectLst>
                <a:latin typeface="Harrington" pitchFamily="82" charset="0"/>
              </a:rPr>
              <a:t>Silencio solo  roto  por  el  piar  de pajaritos.....</a:t>
            </a:r>
          </a:p>
          <a:p>
            <a:pPr algn="ctr"/>
            <a:endParaRPr lang="es-ES" sz="2800" dirty="0"/>
          </a:p>
        </p:txBody>
      </p:sp>
    </p:spTree>
  </p:cSld>
  <p:clrMapOvr>
    <a:masterClrMapping/>
  </p:clrMapOvr>
  <p:transition spd="slow" advTm="1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7" presetClass="entr" presetSubtype="1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ersilia-L-NCfqp2.jpe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429224" y="0"/>
            <a:ext cx="3714776" cy="2308324"/>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Olor a campo, me tiendo sobre la hierba...oigo música suave...olor a tierra mojada, cierro los ojos y sueño.......</a:t>
            </a:r>
          </a:p>
          <a:p>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tigliano_toscana_5.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2286000" y="3105835"/>
            <a:ext cx="4572000" cy="369332"/>
          </a:xfrm>
          <a:prstGeom prst="rect">
            <a:avLst/>
          </a:prstGeom>
        </p:spPr>
        <p:txBody>
          <a:bodyPr>
            <a:spAutoFit/>
          </a:bodyPr>
          <a:lstStyle/>
          <a:p>
            <a:endParaRPr lang="es-ES" dirty="0"/>
          </a:p>
        </p:txBody>
      </p:sp>
      <p:sp>
        <p:nvSpPr>
          <p:cNvPr id="7" name="6 Rectángulo"/>
          <p:cNvSpPr/>
          <p:nvPr/>
        </p:nvSpPr>
        <p:spPr>
          <a:xfrm flipH="1" flipV="1">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857224" y="1000108"/>
            <a:ext cx="2440092" cy="830997"/>
          </a:xfrm>
          <a:prstGeom prst="rect">
            <a:avLst/>
          </a:prstGeom>
          <a:noFill/>
        </p:spPr>
        <p:txBody>
          <a:bodyPr wrap="none" rtlCol="0">
            <a:spAutoFit/>
          </a:bodyPr>
          <a:lstStyle/>
          <a:p>
            <a:r>
              <a:rPr lang="es-ES" sz="2400" b="1" dirty="0" smtClean="0">
                <a:blipFill>
                  <a:blip r:embed="rId3"/>
                  <a:stretch>
                    <a:fillRect/>
                  </a:stretch>
                </a:blipFill>
                <a:latin typeface="Harrington" pitchFamily="82" charset="0"/>
              </a:rPr>
              <a:t>Llegó  la noche…</a:t>
            </a:r>
          </a:p>
          <a:p>
            <a:endParaRPr lang="es-ES" sz="2400" b="1" dirty="0">
              <a:blipFill>
                <a:blip r:embed="rId3"/>
                <a:stretch>
                  <a:fillRect/>
                </a:stretch>
              </a:blipFill>
              <a:latin typeface="Harrington" pitchFamily="82" charset="0"/>
            </a:endParaRPr>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after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childTnLst>
                          </p:cTn>
                        </p:par>
                        <p:par>
                          <p:cTn id="20" fill="hold">
                            <p:stCondLst>
                              <p:cond delay="5000"/>
                            </p:stCondLst>
                            <p:childTnLst>
                              <p:par>
                                <p:cTn id="21" presetID="17" presetClass="entr" presetSubtype="1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tigliano_nott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0" y="0"/>
            <a:ext cx="9144000" cy="6858000"/>
          </a:xfrm>
          <a:prstGeom prst="rect">
            <a:avLst/>
          </a:prstGeom>
          <a:solidFill>
            <a:srgbClr val="CC9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S-Alder_Toscana1.jpg"/>
          <p:cNvPicPr>
            <a:picLocks noChangeAspect="1"/>
          </p:cNvPicPr>
          <p:nvPr/>
        </p:nvPicPr>
        <p:blipFill>
          <a:blip r:embed="rId3"/>
          <a:stretch>
            <a:fillRect/>
          </a:stretch>
        </p:blipFill>
        <p:spPr>
          <a:xfrm>
            <a:off x="0" y="0"/>
            <a:ext cx="9144000" cy="6858000"/>
          </a:xfrm>
          <a:prstGeom prst="rect">
            <a:avLst/>
          </a:prstGeom>
        </p:spPr>
      </p:pic>
      <p:sp>
        <p:nvSpPr>
          <p:cNvPr id="5" name="4 CuadroTexto"/>
          <p:cNvSpPr txBox="1"/>
          <p:nvPr/>
        </p:nvSpPr>
        <p:spPr>
          <a:xfrm>
            <a:off x="1571604" y="6858000"/>
            <a:ext cx="184731" cy="461665"/>
          </a:xfrm>
          <a:prstGeom prst="rect">
            <a:avLst/>
          </a:prstGeom>
          <a:noFill/>
        </p:spPr>
        <p:txBody>
          <a:bodyPr wrap="none" rtlCol="0">
            <a:spAutoFit/>
          </a:bodyPr>
          <a:lstStyle/>
          <a:p>
            <a:endParaRPr lang="es-ES" sz="2400" b="1" dirty="0">
              <a:solidFill>
                <a:srgbClr val="FFC000"/>
              </a:solidFill>
              <a:effectLst>
                <a:outerShdw blurRad="38100" dist="38100" dir="2700000" algn="tl">
                  <a:srgbClr val="000000">
                    <a:alpha val="43137"/>
                  </a:srgbClr>
                </a:outerShdw>
              </a:effectLst>
              <a:latin typeface="Harrington" pitchFamily="82" charset="0"/>
            </a:endParaRPr>
          </a:p>
        </p:txBody>
      </p:sp>
      <p:sp>
        <p:nvSpPr>
          <p:cNvPr id="6" name="5 Rectángulo"/>
          <p:cNvSpPr/>
          <p:nvPr/>
        </p:nvSpPr>
        <p:spPr>
          <a:xfrm flipH="1" flipV="1">
            <a:off x="0" y="0"/>
            <a:ext cx="9144000" cy="6858000"/>
          </a:xfrm>
          <a:prstGeom prst="rect">
            <a:avLst/>
          </a:prstGeom>
          <a:solidFill>
            <a:srgbClr val="CC9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1071538" y="4214818"/>
            <a:ext cx="7311617" cy="830997"/>
          </a:xfrm>
          <a:prstGeom prst="rect">
            <a:avLst/>
          </a:prstGeom>
          <a:noFill/>
        </p:spPr>
        <p:txBody>
          <a:bodyPr wrap="none" rtlCol="0">
            <a:spAutoFit/>
          </a:bodyPr>
          <a:lstStyle/>
          <a:p>
            <a:r>
              <a:rPr lang="es-ES" sz="2800" b="1" dirty="0" smtClean="0">
                <a:blipFill>
                  <a:blip r:embed="rId4"/>
                  <a:stretch>
                    <a:fillRect/>
                  </a:stretch>
                </a:blipFill>
                <a:effectLst>
                  <a:outerShdw blurRad="38100" dist="38100" dir="2700000" algn="tl">
                    <a:srgbClr val="000000">
                      <a:alpha val="43137"/>
                    </a:srgbClr>
                  </a:outerShdw>
                </a:effectLst>
                <a:latin typeface="Harrington" pitchFamily="82" charset="0"/>
              </a:rPr>
              <a:t>La hora del descanso.....Mañana será otro día</a:t>
            </a:r>
          </a:p>
          <a:p>
            <a:endParaRPr lang="es-ES" sz="2000" dirty="0"/>
          </a:p>
        </p:txBody>
      </p:sp>
      <p:sp>
        <p:nvSpPr>
          <p:cNvPr id="8" name="7 CuadroTexto"/>
          <p:cNvSpPr txBox="1"/>
          <p:nvPr/>
        </p:nvSpPr>
        <p:spPr>
          <a:xfrm>
            <a:off x="4143372" y="5786454"/>
            <a:ext cx="4786346" cy="461665"/>
          </a:xfrm>
          <a:prstGeom prst="rect">
            <a:avLst/>
          </a:prstGeom>
          <a:noFill/>
        </p:spPr>
        <p:txBody>
          <a:bodyPr wrap="square" rtlCol="0">
            <a:spAutoFit/>
          </a:bodyPr>
          <a:lstStyle/>
          <a:p>
            <a:r>
              <a:rPr lang="es-ES" sz="2400" b="1" dirty="0" smtClean="0">
                <a:blipFill>
                  <a:blip r:embed="rId4"/>
                  <a:stretch>
                    <a:fillRect/>
                  </a:stretch>
                </a:blipFill>
                <a:effectLst>
                  <a:outerShdw blurRad="38100" dist="38100" dir="2700000" algn="tl">
                    <a:srgbClr val="000000">
                      <a:alpha val="43137"/>
                    </a:srgbClr>
                  </a:outerShdw>
                </a:effectLst>
                <a:latin typeface="Harrington" pitchFamily="82" charset="0"/>
              </a:rPr>
              <a:t>Francisco </a:t>
            </a:r>
            <a:r>
              <a:rPr lang="es-ES" sz="2400" b="1" smtClean="0">
                <a:blipFill>
                  <a:blip r:embed="rId4"/>
                  <a:stretch>
                    <a:fillRect/>
                  </a:stretch>
                </a:blipFill>
                <a:effectLst>
                  <a:outerShdw blurRad="38100" dist="38100" dir="2700000" algn="tl">
                    <a:srgbClr val="000000">
                      <a:alpha val="43137"/>
                    </a:srgbClr>
                  </a:outerShdw>
                </a:effectLst>
                <a:latin typeface="Harrington" pitchFamily="82" charset="0"/>
              </a:rPr>
              <a:t>del Olmo - Jazmín</a:t>
            </a:r>
            <a:endParaRPr lang="es-ES" sz="2400" b="1" dirty="0">
              <a:blipFill>
                <a:blip r:embed="rId4"/>
                <a:stretch>
                  <a:fillRect/>
                </a:stretch>
              </a:blip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comb/>
    <p:sndAc>
      <p:stSnd>
        <p:snd r:embed="rId2" name="Paul Mauriat - The Godfather Theme -(El Padri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par>
                                <p:cTn id="11" presetID="5"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par>
                          <p:cTn id="23" fill="hold">
                            <p:stCondLst>
                              <p:cond delay="7000"/>
                            </p:stCondLst>
                            <p:childTnLst>
                              <p:par>
                                <p:cTn id="24" presetID="17" presetClass="entr" presetSubtype="1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2000" fill="hold"/>
                                        <p:tgtEl>
                                          <p:spTgt spid="8"/>
                                        </p:tgtEl>
                                        <p:attrNameLst>
                                          <p:attrName>ppt_w</p:attrName>
                                        </p:attrNameLst>
                                      </p:cBhvr>
                                      <p:tavLst>
                                        <p:tav tm="0">
                                          <p:val>
                                            <p:fltVal val="0"/>
                                          </p:val>
                                        </p:tav>
                                        <p:tav tm="100000">
                                          <p:val>
                                            <p:strVal val="#ppt_w"/>
                                          </p:val>
                                        </p:tav>
                                      </p:tavLst>
                                    </p:anim>
                                    <p:anim calcmode="lin" valueType="num">
                                      <p:cBhvr>
                                        <p:cTn id="27"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6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ción1 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 T</Template>
  <TotalTime>0</TotalTime>
  <Words>240</Words>
  <Application>Microsoft Office PowerPoint</Application>
  <PresentationFormat>Presentación en pantalla (4:3)</PresentationFormat>
  <Paragraphs>54</Paragraphs>
  <Slides>67</Slides>
  <Notes>3</Notes>
  <HiddenSlides>0</HiddenSlides>
  <MMClips>0</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Presentación1 T</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2012-05-09T03:04:36Z</dcterms:created>
  <dcterms:modified xsi:type="dcterms:W3CDTF">2012-05-09T03:05:42Z</dcterms:modified>
</cp:coreProperties>
</file>