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8" r:id="rId63"/>
    <p:sldId id="319" r:id="rId64"/>
    <p:sldId id="317" r:id="rId65"/>
    <p:sldId id="320" r:id="rId66"/>
    <p:sldId id="316" r:id="rId67"/>
    <p:sldId id="322" r:id="rId68"/>
    <p:sldId id="324" r:id="rId69"/>
    <p:sldId id="325" r:id="rId70"/>
    <p:sldId id="323" r:id="rId71"/>
    <p:sldId id="321" r:id="rId72"/>
    <p:sldId id="326" r:id="rId73"/>
    <p:sldId id="327" r:id="rId74"/>
    <p:sldId id="328" r:id="rId75"/>
    <p:sldId id="331" r:id="rId76"/>
    <p:sldId id="329" r:id="rId77"/>
    <p:sldId id="330" r:id="rId78"/>
    <p:sldId id="332" r:id="rId79"/>
    <p:sldId id="333" r:id="rId80"/>
    <p:sldId id="334" r:id="rId8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rMA8ai1j1JR2zZ4vyOvQA==" hashData="9oA554qf10O8zVwWePC9ByDG3j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42" d="100"/>
          <a:sy n="42" d="100"/>
        </p:scale>
        <p:origin x="-102" y="-15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2092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97202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7895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01358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01736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71074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75816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5506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59711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9206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065539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DE95C-0003-4A01-9B05-EBD10B112546}" type="datetimeFigureOut">
              <a:rPr lang="es-CO" smtClean="0"/>
              <a:pPr/>
              <a:t>26/01/2018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45C01-853B-4E63-979E-5EF0D73F606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01122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47899" y="889843"/>
            <a:ext cx="769620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La </a:t>
            </a:r>
            <a:r>
              <a:rPr lang="es-CO" b="1" i="1" dirty="0" smtClean="0"/>
              <a:t>Toscana, </a:t>
            </a:r>
            <a:r>
              <a:rPr lang="es-CO" i="1" dirty="0"/>
              <a:t>presenta panoramas naturales que se pueden admirar en los Alpes </a:t>
            </a:r>
            <a:r>
              <a:rPr lang="es-CO" i="1" dirty="0" err="1"/>
              <a:t>Apuanos</a:t>
            </a:r>
            <a:r>
              <a:rPr lang="es-CO" i="1" dirty="0"/>
              <a:t> y en muchas áreas protegidas, incluida la laguna de </a:t>
            </a:r>
            <a:r>
              <a:rPr lang="es-CO" i="1" dirty="0" err="1"/>
              <a:t>Orbetello</a:t>
            </a:r>
            <a:r>
              <a:rPr lang="es-CO" i="1" dirty="0"/>
              <a:t>, hogar de numerosas especies de aves migratorias, como la garza rosa. </a:t>
            </a:r>
          </a:p>
          <a:p>
            <a:pPr algn="ctr"/>
            <a:r>
              <a:rPr lang="es-CO" i="1" dirty="0"/>
              <a:t>Pero los paisajes más característicos de la región son los que mezclan armoniosamente la belleza de la naturaleza con la milenaria presencia del ser humano. El esplendido Golfo de </a:t>
            </a:r>
            <a:r>
              <a:rPr lang="es-CO" i="1" dirty="0" err="1"/>
              <a:t>Baratti</a:t>
            </a:r>
            <a:r>
              <a:rPr lang="es-CO" i="1" dirty="0"/>
              <a:t> y los lugares arqueológicos de </a:t>
            </a:r>
            <a:r>
              <a:rPr lang="es-CO" i="1" dirty="0" err="1"/>
              <a:t>Vetulonia</a:t>
            </a:r>
            <a:r>
              <a:rPr lang="es-CO" i="1" dirty="0"/>
              <a:t>, </a:t>
            </a:r>
            <a:r>
              <a:rPr lang="es-CO" i="1" dirty="0" err="1"/>
              <a:t>Vulci</a:t>
            </a:r>
            <a:r>
              <a:rPr lang="es-CO" i="1" dirty="0"/>
              <a:t> y </a:t>
            </a:r>
            <a:r>
              <a:rPr lang="es-CO" i="1" dirty="0" err="1"/>
              <a:t>Pitigliano</a:t>
            </a:r>
            <a:r>
              <a:rPr lang="es-CO" i="1" dirty="0"/>
              <a:t> preservan necrópolis y restos de la civilización etrusca, mientras que </a:t>
            </a:r>
            <a:r>
              <a:rPr lang="es-CO" i="1" dirty="0" err="1"/>
              <a:t>Roselle</a:t>
            </a:r>
            <a:r>
              <a:rPr lang="es-CO" i="1" dirty="0"/>
              <a:t> y Cosa nos ofrecen recuerdos de la época romana. </a:t>
            </a:r>
          </a:p>
          <a:p>
            <a:pPr algn="ctr"/>
            <a:r>
              <a:rPr lang="es-CO" i="1" dirty="0"/>
              <a:t>También encontramos por todo el territorio pueblos medievales, ciudades ricas en historia, castillos y fortificaciones, iglesias rurales (llamadas "</a:t>
            </a:r>
            <a:r>
              <a:rPr lang="es-CO" i="1" dirty="0" err="1"/>
              <a:t>pieve</a:t>
            </a:r>
            <a:r>
              <a:rPr lang="es-CO" i="1" dirty="0"/>
              <a:t>") e impresionantes abadías, como la de San </a:t>
            </a:r>
            <a:r>
              <a:rPr lang="es-CO" i="1" dirty="0" err="1"/>
              <a:t>Antimo</a:t>
            </a:r>
            <a:r>
              <a:rPr lang="es-CO" i="1" dirty="0"/>
              <a:t>. Sus perfiles destacan en los paisajes de las </a:t>
            </a:r>
            <a:r>
              <a:rPr lang="es-CO" i="1" dirty="0" err="1"/>
              <a:t>Crete</a:t>
            </a:r>
            <a:r>
              <a:rPr lang="es-CO" i="1" dirty="0"/>
              <a:t> </a:t>
            </a:r>
            <a:r>
              <a:rPr lang="es-CO" i="1" dirty="0" err="1"/>
              <a:t>Senesi</a:t>
            </a:r>
            <a:r>
              <a:rPr lang="es-CO" i="1" dirty="0"/>
              <a:t>, Val </a:t>
            </a:r>
            <a:r>
              <a:rPr lang="es-CO" i="1" dirty="0" err="1"/>
              <a:t>d'Orcia</a:t>
            </a:r>
            <a:r>
              <a:rPr lang="es-CO" i="1" dirty="0"/>
              <a:t>, </a:t>
            </a:r>
            <a:r>
              <a:rPr lang="es-CO" i="1" dirty="0" err="1"/>
              <a:t>Garfagnana</a:t>
            </a:r>
            <a:r>
              <a:rPr lang="es-CO" i="1" dirty="0"/>
              <a:t>, </a:t>
            </a:r>
            <a:r>
              <a:rPr lang="es-CO" i="1" dirty="0" err="1"/>
              <a:t>Chianti</a:t>
            </a:r>
            <a:r>
              <a:rPr lang="es-CO" i="1" dirty="0"/>
              <a:t> y </a:t>
            </a:r>
            <a:r>
              <a:rPr lang="es-CO" i="1" dirty="0" err="1"/>
              <a:t>Maremma</a:t>
            </a:r>
            <a:r>
              <a:rPr lang="es-CO" i="1" dirty="0"/>
              <a:t>. </a:t>
            </a:r>
          </a:p>
          <a:p>
            <a:pPr algn="ctr"/>
            <a:r>
              <a:rPr lang="es-CO" i="1" dirty="0"/>
              <a:t>Numerosas son también las localidades termales: </a:t>
            </a:r>
            <a:r>
              <a:rPr lang="es-CO" i="1" dirty="0" err="1"/>
              <a:t>Montecatini</a:t>
            </a:r>
            <a:r>
              <a:rPr lang="es-CO" i="1" dirty="0"/>
              <a:t>, Saturnia, </a:t>
            </a:r>
            <a:r>
              <a:rPr lang="es-CO" i="1" dirty="0" err="1"/>
              <a:t>Montepulciano</a:t>
            </a:r>
            <a:r>
              <a:rPr lang="es-CO" i="1" dirty="0"/>
              <a:t>, </a:t>
            </a:r>
            <a:r>
              <a:rPr lang="es-CO" i="1" dirty="0" err="1"/>
              <a:t>Monsummano</a:t>
            </a:r>
            <a:r>
              <a:rPr lang="es-CO" i="1" dirty="0"/>
              <a:t> y </a:t>
            </a:r>
            <a:r>
              <a:rPr lang="es-CO" i="1" dirty="0" err="1"/>
              <a:t>Bagno</a:t>
            </a:r>
            <a:r>
              <a:rPr lang="es-CO" i="1" dirty="0"/>
              <a:t> </a:t>
            </a:r>
            <a:r>
              <a:rPr lang="es-CO" i="1" dirty="0" err="1"/>
              <a:t>Vignoni</a:t>
            </a:r>
            <a:r>
              <a:rPr lang="es-CO" i="1" dirty="0"/>
              <a:t> que, gracias a las aguas termales y a los centros equipados que realizan todo tipo de tratamientos, ofrecen vacaciones de relax. </a:t>
            </a:r>
          </a:p>
          <a:p>
            <a:pPr algn="ctr"/>
            <a:r>
              <a:rPr lang="es-CO" i="1" dirty="0"/>
              <a:t>Las provincias son: Florencia (capital), Arezzo, Grosseto, Livorno, Lucca,  </a:t>
            </a:r>
            <a:r>
              <a:rPr lang="es-CO" i="1" dirty="0" err="1"/>
              <a:t>Massa</a:t>
            </a:r>
            <a:r>
              <a:rPr lang="es-CO" i="1" dirty="0"/>
              <a:t> Carrara, Pisa, Pistoia, </a:t>
            </a:r>
            <a:r>
              <a:rPr lang="es-CO" i="1" dirty="0" err="1"/>
              <a:t>Prato</a:t>
            </a:r>
            <a:r>
              <a:rPr lang="es-CO" i="1" dirty="0"/>
              <a:t> y Siena.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0450831" y="6150114"/>
            <a:ext cx="17411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Máximo </a:t>
            </a:r>
            <a:r>
              <a:rPr lang="es-CO" sz="1000" b="1" i="1" dirty="0" err="1" smtClean="0"/>
              <a:t>Spodek</a:t>
            </a:r>
            <a:r>
              <a:rPr lang="es-CO" sz="1000" b="1" i="1" dirty="0" smtClean="0"/>
              <a:t>-Boleros al piano. Somos </a:t>
            </a:r>
            <a:endParaRPr lang="es-CO" sz="1000" b="1" i="1" dirty="0"/>
          </a:p>
        </p:txBody>
      </p:sp>
      <p:pic>
        <p:nvPicPr>
          <p:cNvPr id="6" name="MAXIMO_SPODEK_BOLEROS_AL_PIANO_SOMOS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64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42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891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192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157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640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657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85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572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29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812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652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770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654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055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789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99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574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871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767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82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820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126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01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24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698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0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26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937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079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743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197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154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714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547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0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503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197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268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241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302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821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317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329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031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934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640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419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36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455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127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573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470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03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0251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31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863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115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8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224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70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364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441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376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959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690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379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10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977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742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143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801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77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018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404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190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464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255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256</Words>
  <Application>Microsoft Office PowerPoint</Application>
  <PresentationFormat>Personalizado</PresentationFormat>
  <Paragraphs>10</Paragraphs>
  <Slides>79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2017-01-02T14:33:15Z</dcterms:created>
  <dcterms:modified xsi:type="dcterms:W3CDTF">2018-01-26T20:49:51Z</dcterms:modified>
</cp:coreProperties>
</file>