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8"/>
  </p:notesMasterIdLst>
  <p:sldIdLst>
    <p:sldId id="256" r:id="rId4"/>
    <p:sldId id="257" r:id="rId5"/>
    <p:sldId id="258" r:id="rId6"/>
    <p:sldId id="259" r:id="rId7"/>
    <p:sldId id="260" r:id="rId8"/>
    <p:sldId id="266" r:id="rId9"/>
    <p:sldId id="261" r:id="rId10"/>
    <p:sldId id="262" r:id="rId11"/>
    <p:sldId id="265" r:id="rId12"/>
    <p:sldId id="263" r:id="rId13"/>
    <p:sldId id="267" r:id="rId14"/>
    <p:sldId id="268" r:id="rId15"/>
    <p:sldId id="269" r:id="rId16"/>
    <p:sldId id="271" r:id="rId17"/>
    <p:sldId id="270"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327" r:id="rId36"/>
    <p:sldId id="328" r:id="rId3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FDD7D81-691C-4CF6-917F-4A9FC7015FB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708DFE5-454D-4D7A-8D65-AD9164893D6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084151A-0A6A-4B67-B637-7C5C521DA35F}" type="datetime1">
              <a:rPr lang="es-ES"/>
              <a:pPr lvl="0"/>
              <a:t>28/06/2020</a:t>
            </a:fld>
            <a:endParaRPr lang="es-ES"/>
          </a:p>
        </p:txBody>
      </p:sp>
      <p:sp>
        <p:nvSpPr>
          <p:cNvPr id="4" name="Marcador de imagen de diapositiva 3">
            <a:extLst>
              <a:ext uri="{FF2B5EF4-FFF2-40B4-BE49-F238E27FC236}">
                <a16:creationId xmlns:a16="http://schemas.microsoft.com/office/drawing/2014/main" id="{765069B3-A394-4849-A019-1F2EB692C09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E316CC3-458F-419D-A893-F91A0EEACD5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8B1A5A4-DD05-4220-A1CC-71E344135DC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6295741-4009-4EF4-9FA6-9FA99B0D8BD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AECE6DF-1061-4446-88A2-62D37E981F89}" type="slidenum">
              <a:t>‹Nº›</a:t>
            </a:fld>
            <a:endParaRPr lang="es-ES"/>
          </a:p>
        </p:txBody>
      </p:sp>
    </p:spTree>
    <p:extLst>
      <p:ext uri="{BB962C8B-B14F-4D97-AF65-F5344CB8AC3E}">
        <p14:creationId xmlns:p14="http://schemas.microsoft.com/office/powerpoint/2010/main" val="31540250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6D5AD9A-8941-4387-8B97-58E72CA6F9A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6BD4298-E5A4-45F6-A388-CEA47A11E09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C0B2C15-557C-4001-BF92-1165A83749C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A82355A-826E-4F53-98E6-D96CF34A4EB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D6C0658-A4F0-400C-B35E-BF0A0F4CA40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E2F00DD-B08C-41E1-A26A-27A5794BBB6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CAE3239-0B57-4A46-96F1-78BC9827BF7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F3B92FA-BD0E-46E3-846B-39FFC2A25C9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2840CB-FE94-4E97-B7DE-5FC4B17D372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326AA50-E63B-43EF-B530-EFB4B022B60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405F4E2-91A1-487D-9D53-5E8DB188532E}"/>
              </a:ext>
            </a:extLst>
          </p:cNvPr>
          <p:cNvSpPr txBox="1">
            <a:spLocks noGrp="1"/>
          </p:cNvSpPr>
          <p:nvPr>
            <p:ph type="dt" sz="half" idx="7"/>
          </p:nvPr>
        </p:nvSpPr>
        <p:spPr/>
        <p:txBody>
          <a:bodyPr/>
          <a:lstStyle>
            <a:lvl1pPr>
              <a:defRPr/>
            </a:lvl1pPr>
          </a:lstStyle>
          <a:p>
            <a:pPr lvl="0"/>
            <a:fld id="{0D03431F-85CE-4E15-9FE0-9FF768ACA20F}" type="datetime1">
              <a:rPr lang="es-ES"/>
              <a:pPr lvl="0"/>
              <a:t>28/06/2020</a:t>
            </a:fld>
            <a:endParaRPr lang="es-ES"/>
          </a:p>
        </p:txBody>
      </p:sp>
      <p:sp>
        <p:nvSpPr>
          <p:cNvPr id="5" name="Marcador de pie de página 4">
            <a:extLst>
              <a:ext uri="{FF2B5EF4-FFF2-40B4-BE49-F238E27FC236}">
                <a16:creationId xmlns:a16="http://schemas.microsoft.com/office/drawing/2014/main" id="{7A116636-BFEC-4F45-BEA8-FA1F3F0B138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0D3C281-2685-4D74-9F37-17DF17B6799C}"/>
              </a:ext>
            </a:extLst>
          </p:cNvPr>
          <p:cNvSpPr txBox="1">
            <a:spLocks noGrp="1"/>
          </p:cNvSpPr>
          <p:nvPr>
            <p:ph type="sldNum" sz="quarter" idx="8"/>
          </p:nvPr>
        </p:nvSpPr>
        <p:spPr/>
        <p:txBody>
          <a:bodyPr/>
          <a:lstStyle>
            <a:lvl1pPr>
              <a:defRPr/>
            </a:lvl1pPr>
          </a:lstStyle>
          <a:p>
            <a:pPr lvl="0"/>
            <a:fld id="{B86EBD72-B93E-4575-8A76-A4A84C598A31}" type="slidenum">
              <a:t>‹Nº›</a:t>
            </a:fld>
            <a:endParaRPr lang="es-ES"/>
          </a:p>
        </p:txBody>
      </p:sp>
    </p:spTree>
    <p:extLst>
      <p:ext uri="{BB962C8B-B14F-4D97-AF65-F5344CB8AC3E}">
        <p14:creationId xmlns:p14="http://schemas.microsoft.com/office/powerpoint/2010/main" val="28021278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366DBC-4F42-4721-B734-BD45E14072E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83AEF6F-CA5C-495B-A231-80E838770A9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4A757CB-3671-47F5-96E1-70424B8583FC}"/>
              </a:ext>
            </a:extLst>
          </p:cNvPr>
          <p:cNvSpPr txBox="1">
            <a:spLocks noGrp="1"/>
          </p:cNvSpPr>
          <p:nvPr>
            <p:ph type="dt" sz="half" idx="7"/>
          </p:nvPr>
        </p:nvSpPr>
        <p:spPr/>
        <p:txBody>
          <a:bodyPr/>
          <a:lstStyle>
            <a:lvl1pPr>
              <a:defRPr/>
            </a:lvl1pPr>
          </a:lstStyle>
          <a:p>
            <a:pPr lvl="0"/>
            <a:fld id="{06BC0CC5-372A-4449-A4F0-0596255C09FD}" type="datetime1">
              <a:rPr lang="es-ES"/>
              <a:pPr lvl="0"/>
              <a:t>28/06/2020</a:t>
            </a:fld>
            <a:endParaRPr lang="es-ES"/>
          </a:p>
        </p:txBody>
      </p:sp>
      <p:sp>
        <p:nvSpPr>
          <p:cNvPr id="5" name="Marcador de pie de página 4">
            <a:extLst>
              <a:ext uri="{FF2B5EF4-FFF2-40B4-BE49-F238E27FC236}">
                <a16:creationId xmlns:a16="http://schemas.microsoft.com/office/drawing/2014/main" id="{831371CB-A29F-4B1F-AE1B-BA3229A0536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6237D72-CD03-42AF-8662-695A1484D8FE}"/>
              </a:ext>
            </a:extLst>
          </p:cNvPr>
          <p:cNvSpPr txBox="1">
            <a:spLocks noGrp="1"/>
          </p:cNvSpPr>
          <p:nvPr>
            <p:ph type="sldNum" sz="quarter" idx="8"/>
          </p:nvPr>
        </p:nvSpPr>
        <p:spPr/>
        <p:txBody>
          <a:bodyPr/>
          <a:lstStyle>
            <a:lvl1pPr>
              <a:defRPr/>
            </a:lvl1pPr>
          </a:lstStyle>
          <a:p>
            <a:pPr lvl="0"/>
            <a:fld id="{A2D5ED56-D7FE-4DBC-B8BC-9C5FC66CE50C}" type="slidenum">
              <a:t>‹Nº›</a:t>
            </a:fld>
            <a:endParaRPr lang="es-ES"/>
          </a:p>
        </p:txBody>
      </p:sp>
    </p:spTree>
    <p:extLst>
      <p:ext uri="{BB962C8B-B14F-4D97-AF65-F5344CB8AC3E}">
        <p14:creationId xmlns:p14="http://schemas.microsoft.com/office/powerpoint/2010/main" val="2643467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B4D6D9-6351-4A57-8ED8-8E04EF6340B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517FDFE-80CF-4AF9-AD4B-67005AF0244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D8E9750-C1F6-4F62-A592-6D5B0A87E039}"/>
              </a:ext>
            </a:extLst>
          </p:cNvPr>
          <p:cNvSpPr txBox="1">
            <a:spLocks noGrp="1"/>
          </p:cNvSpPr>
          <p:nvPr>
            <p:ph type="dt" sz="half" idx="7"/>
          </p:nvPr>
        </p:nvSpPr>
        <p:spPr/>
        <p:txBody>
          <a:bodyPr/>
          <a:lstStyle>
            <a:lvl1pPr>
              <a:defRPr/>
            </a:lvl1pPr>
          </a:lstStyle>
          <a:p>
            <a:pPr lvl="0"/>
            <a:fld id="{95624618-8062-4815-B703-CE25F7E36555}" type="datetime1">
              <a:rPr lang="es-ES"/>
              <a:pPr lvl="0"/>
              <a:t>28/06/2020</a:t>
            </a:fld>
            <a:endParaRPr lang="es-ES"/>
          </a:p>
        </p:txBody>
      </p:sp>
      <p:sp>
        <p:nvSpPr>
          <p:cNvPr id="5" name="Marcador de pie de página 4">
            <a:extLst>
              <a:ext uri="{FF2B5EF4-FFF2-40B4-BE49-F238E27FC236}">
                <a16:creationId xmlns:a16="http://schemas.microsoft.com/office/drawing/2014/main" id="{4F32D946-842E-4A63-A80E-39B8FA2A1E5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52EBE9F-5DA4-4D2E-90B8-6A1ABC9A7D9F}"/>
              </a:ext>
            </a:extLst>
          </p:cNvPr>
          <p:cNvSpPr txBox="1">
            <a:spLocks noGrp="1"/>
          </p:cNvSpPr>
          <p:nvPr>
            <p:ph type="sldNum" sz="quarter" idx="8"/>
          </p:nvPr>
        </p:nvSpPr>
        <p:spPr/>
        <p:txBody>
          <a:bodyPr/>
          <a:lstStyle>
            <a:lvl1pPr>
              <a:defRPr/>
            </a:lvl1pPr>
          </a:lstStyle>
          <a:p>
            <a:pPr lvl="0"/>
            <a:fld id="{C11786E5-6799-45E5-9C21-08BFA2E4B7BD}" type="slidenum">
              <a:t>‹Nº›</a:t>
            </a:fld>
            <a:endParaRPr lang="es-ES"/>
          </a:p>
        </p:txBody>
      </p:sp>
    </p:spTree>
    <p:extLst>
      <p:ext uri="{BB962C8B-B14F-4D97-AF65-F5344CB8AC3E}">
        <p14:creationId xmlns:p14="http://schemas.microsoft.com/office/powerpoint/2010/main" val="1393390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F7E273-AB02-4BEF-92A8-D2E88333EE4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1185B3D-5578-4430-A25B-79F1E8799E6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A550217-95D8-4557-977E-C11FFE3FE4C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90C4F5D-8DA9-4185-9B58-87A82F229DAF}"/>
              </a:ext>
            </a:extLst>
          </p:cNvPr>
          <p:cNvSpPr txBox="1">
            <a:spLocks noGrp="1"/>
          </p:cNvSpPr>
          <p:nvPr>
            <p:ph type="dt" sz="half" idx="7"/>
          </p:nvPr>
        </p:nvSpPr>
        <p:spPr/>
        <p:txBody>
          <a:bodyPr/>
          <a:lstStyle>
            <a:lvl1pPr>
              <a:defRPr/>
            </a:lvl1pPr>
          </a:lstStyle>
          <a:p>
            <a:pPr lvl="0"/>
            <a:fld id="{30509654-B3BE-4063-9E44-B5AF70ACE8A8}" type="datetime1">
              <a:rPr lang="es-ES"/>
              <a:pPr lvl="0"/>
              <a:t>28/06/2020</a:t>
            </a:fld>
            <a:endParaRPr lang="es-ES"/>
          </a:p>
        </p:txBody>
      </p:sp>
      <p:sp>
        <p:nvSpPr>
          <p:cNvPr id="6" name="Marcador de pie de página 5">
            <a:extLst>
              <a:ext uri="{FF2B5EF4-FFF2-40B4-BE49-F238E27FC236}">
                <a16:creationId xmlns:a16="http://schemas.microsoft.com/office/drawing/2014/main" id="{720528BA-A3A9-4723-89F5-D5CFA40BDB8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759D467-D237-4406-96FD-DBE66F03C8B6}"/>
              </a:ext>
            </a:extLst>
          </p:cNvPr>
          <p:cNvSpPr txBox="1">
            <a:spLocks noGrp="1"/>
          </p:cNvSpPr>
          <p:nvPr>
            <p:ph type="sldNum" sz="quarter" idx="8"/>
          </p:nvPr>
        </p:nvSpPr>
        <p:spPr/>
        <p:txBody>
          <a:bodyPr/>
          <a:lstStyle>
            <a:lvl1pPr>
              <a:defRPr/>
            </a:lvl1pPr>
          </a:lstStyle>
          <a:p>
            <a:pPr lvl="0"/>
            <a:fld id="{F776E448-B312-4246-8436-4A01690847C1}" type="slidenum">
              <a:t>‹Nº›</a:t>
            </a:fld>
            <a:endParaRPr lang="es-ES"/>
          </a:p>
        </p:txBody>
      </p:sp>
    </p:spTree>
    <p:extLst>
      <p:ext uri="{BB962C8B-B14F-4D97-AF65-F5344CB8AC3E}">
        <p14:creationId xmlns:p14="http://schemas.microsoft.com/office/powerpoint/2010/main" val="1834991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3E78BB-5BB4-4259-BB3F-B9EE893278F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40CA187-03D7-47F1-8BA3-77EC0273907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F3890B3-1A6E-4ACE-9F8F-BA276109CE2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E016C75-8A82-4662-AC58-BE86A80235D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00D6188-FB9D-4863-803E-002BA525458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C2953F9-967B-468B-AFE5-5883A70EFD0F}"/>
              </a:ext>
            </a:extLst>
          </p:cNvPr>
          <p:cNvSpPr txBox="1">
            <a:spLocks noGrp="1"/>
          </p:cNvSpPr>
          <p:nvPr>
            <p:ph type="dt" sz="half" idx="7"/>
          </p:nvPr>
        </p:nvSpPr>
        <p:spPr/>
        <p:txBody>
          <a:bodyPr/>
          <a:lstStyle>
            <a:lvl1pPr>
              <a:defRPr/>
            </a:lvl1pPr>
          </a:lstStyle>
          <a:p>
            <a:pPr lvl="0"/>
            <a:fld id="{972DD5B1-5C21-48AD-B6D4-F6B410373522}" type="datetime1">
              <a:rPr lang="es-ES"/>
              <a:pPr lvl="0"/>
              <a:t>28/06/2020</a:t>
            </a:fld>
            <a:endParaRPr lang="es-ES"/>
          </a:p>
        </p:txBody>
      </p:sp>
      <p:sp>
        <p:nvSpPr>
          <p:cNvPr id="8" name="Marcador de pie de página 7">
            <a:extLst>
              <a:ext uri="{FF2B5EF4-FFF2-40B4-BE49-F238E27FC236}">
                <a16:creationId xmlns:a16="http://schemas.microsoft.com/office/drawing/2014/main" id="{00B7120B-240D-411A-95A8-EB0FA935758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4F35771-6FF6-4D44-8F70-E45950828BC6}"/>
              </a:ext>
            </a:extLst>
          </p:cNvPr>
          <p:cNvSpPr txBox="1">
            <a:spLocks noGrp="1"/>
          </p:cNvSpPr>
          <p:nvPr>
            <p:ph type="sldNum" sz="quarter" idx="8"/>
          </p:nvPr>
        </p:nvSpPr>
        <p:spPr/>
        <p:txBody>
          <a:bodyPr/>
          <a:lstStyle>
            <a:lvl1pPr>
              <a:defRPr/>
            </a:lvl1pPr>
          </a:lstStyle>
          <a:p>
            <a:pPr lvl="0"/>
            <a:fld id="{896A0132-0D02-4F3F-A3A0-907CFC3358C0}" type="slidenum">
              <a:t>‹Nº›</a:t>
            </a:fld>
            <a:endParaRPr lang="es-ES"/>
          </a:p>
        </p:txBody>
      </p:sp>
    </p:spTree>
    <p:extLst>
      <p:ext uri="{BB962C8B-B14F-4D97-AF65-F5344CB8AC3E}">
        <p14:creationId xmlns:p14="http://schemas.microsoft.com/office/powerpoint/2010/main" val="3435462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109DA4-EFAC-4D86-A7DE-506C0F37249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4C11243-0DDD-4E6A-A9A3-FD5542D36C1E}"/>
              </a:ext>
            </a:extLst>
          </p:cNvPr>
          <p:cNvSpPr txBox="1">
            <a:spLocks noGrp="1"/>
          </p:cNvSpPr>
          <p:nvPr>
            <p:ph type="dt" sz="half" idx="7"/>
          </p:nvPr>
        </p:nvSpPr>
        <p:spPr/>
        <p:txBody>
          <a:bodyPr/>
          <a:lstStyle>
            <a:lvl1pPr>
              <a:defRPr/>
            </a:lvl1pPr>
          </a:lstStyle>
          <a:p>
            <a:pPr lvl="0"/>
            <a:fld id="{D3CF6879-F6DE-4C0B-9638-4CEF08648881}" type="datetime1">
              <a:rPr lang="es-ES"/>
              <a:pPr lvl="0"/>
              <a:t>28/06/2020</a:t>
            </a:fld>
            <a:endParaRPr lang="es-ES"/>
          </a:p>
        </p:txBody>
      </p:sp>
      <p:sp>
        <p:nvSpPr>
          <p:cNvPr id="4" name="Marcador de pie de página 3">
            <a:extLst>
              <a:ext uri="{FF2B5EF4-FFF2-40B4-BE49-F238E27FC236}">
                <a16:creationId xmlns:a16="http://schemas.microsoft.com/office/drawing/2014/main" id="{9C5BFB7C-A68A-45DA-937B-4BA044FD6E2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35F4D70-63FD-4A2C-81A0-156EA8037C25}"/>
              </a:ext>
            </a:extLst>
          </p:cNvPr>
          <p:cNvSpPr txBox="1">
            <a:spLocks noGrp="1"/>
          </p:cNvSpPr>
          <p:nvPr>
            <p:ph type="sldNum" sz="quarter" idx="8"/>
          </p:nvPr>
        </p:nvSpPr>
        <p:spPr/>
        <p:txBody>
          <a:bodyPr/>
          <a:lstStyle>
            <a:lvl1pPr>
              <a:defRPr/>
            </a:lvl1pPr>
          </a:lstStyle>
          <a:p>
            <a:pPr lvl="0"/>
            <a:fld id="{A2937292-4A51-4151-AC74-35D823F175A2}" type="slidenum">
              <a:t>‹Nº›</a:t>
            </a:fld>
            <a:endParaRPr lang="es-ES"/>
          </a:p>
        </p:txBody>
      </p:sp>
    </p:spTree>
    <p:extLst>
      <p:ext uri="{BB962C8B-B14F-4D97-AF65-F5344CB8AC3E}">
        <p14:creationId xmlns:p14="http://schemas.microsoft.com/office/powerpoint/2010/main" val="762268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F641C20-7617-4252-A855-4076E3A1C194}"/>
              </a:ext>
            </a:extLst>
          </p:cNvPr>
          <p:cNvSpPr txBox="1">
            <a:spLocks noGrp="1"/>
          </p:cNvSpPr>
          <p:nvPr>
            <p:ph type="dt" sz="half" idx="7"/>
          </p:nvPr>
        </p:nvSpPr>
        <p:spPr/>
        <p:txBody>
          <a:bodyPr/>
          <a:lstStyle>
            <a:lvl1pPr>
              <a:defRPr/>
            </a:lvl1pPr>
          </a:lstStyle>
          <a:p>
            <a:pPr lvl="0"/>
            <a:fld id="{19798145-FCB4-4D49-AFA7-E5F4952D432B}" type="datetime1">
              <a:rPr lang="es-ES"/>
              <a:pPr lvl="0"/>
              <a:t>28/06/2020</a:t>
            </a:fld>
            <a:endParaRPr lang="es-ES"/>
          </a:p>
        </p:txBody>
      </p:sp>
      <p:sp>
        <p:nvSpPr>
          <p:cNvPr id="3" name="Marcador de pie de página 2">
            <a:extLst>
              <a:ext uri="{FF2B5EF4-FFF2-40B4-BE49-F238E27FC236}">
                <a16:creationId xmlns:a16="http://schemas.microsoft.com/office/drawing/2014/main" id="{A3D16CFE-FA70-4F75-9DEA-A510EA0F5FE8}"/>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13938E6-DB0B-4F44-BB43-1440FB0FE602}"/>
              </a:ext>
            </a:extLst>
          </p:cNvPr>
          <p:cNvSpPr txBox="1">
            <a:spLocks noGrp="1"/>
          </p:cNvSpPr>
          <p:nvPr>
            <p:ph type="sldNum" sz="quarter" idx="8"/>
          </p:nvPr>
        </p:nvSpPr>
        <p:spPr/>
        <p:txBody>
          <a:bodyPr/>
          <a:lstStyle>
            <a:lvl1pPr>
              <a:defRPr/>
            </a:lvl1pPr>
          </a:lstStyle>
          <a:p>
            <a:pPr lvl="0"/>
            <a:fld id="{8BD11773-77F5-494B-A0DA-15172F64F2AB}" type="slidenum">
              <a:t>‹Nº›</a:t>
            </a:fld>
            <a:endParaRPr lang="es-ES"/>
          </a:p>
        </p:txBody>
      </p:sp>
    </p:spTree>
    <p:extLst>
      <p:ext uri="{BB962C8B-B14F-4D97-AF65-F5344CB8AC3E}">
        <p14:creationId xmlns:p14="http://schemas.microsoft.com/office/powerpoint/2010/main" val="154288985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3BB3B1-3775-408A-8247-2B9347E8BEB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67AB3E1-0CA2-418B-88EB-5E8D6306F3D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97B1E85-1ECF-4D67-932D-14DCD62DDE7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295D83D-38AE-4907-A61E-8A68199D1F0A}"/>
              </a:ext>
            </a:extLst>
          </p:cNvPr>
          <p:cNvSpPr txBox="1">
            <a:spLocks noGrp="1"/>
          </p:cNvSpPr>
          <p:nvPr>
            <p:ph type="dt" sz="half" idx="7"/>
          </p:nvPr>
        </p:nvSpPr>
        <p:spPr/>
        <p:txBody>
          <a:bodyPr/>
          <a:lstStyle>
            <a:lvl1pPr>
              <a:defRPr/>
            </a:lvl1pPr>
          </a:lstStyle>
          <a:p>
            <a:pPr lvl="0"/>
            <a:fld id="{2D936163-419C-4053-8CEC-681815A7655C}" type="datetime1">
              <a:rPr lang="es-ES"/>
              <a:pPr lvl="0"/>
              <a:t>28/06/2020</a:t>
            </a:fld>
            <a:endParaRPr lang="es-ES"/>
          </a:p>
        </p:txBody>
      </p:sp>
      <p:sp>
        <p:nvSpPr>
          <p:cNvPr id="6" name="Marcador de pie de página 5">
            <a:extLst>
              <a:ext uri="{FF2B5EF4-FFF2-40B4-BE49-F238E27FC236}">
                <a16:creationId xmlns:a16="http://schemas.microsoft.com/office/drawing/2014/main" id="{5379B08F-7EBB-43B3-8B87-77FC36EDDCB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A0DA666-2477-4F6C-B5EF-1C260229FF5E}"/>
              </a:ext>
            </a:extLst>
          </p:cNvPr>
          <p:cNvSpPr txBox="1">
            <a:spLocks noGrp="1"/>
          </p:cNvSpPr>
          <p:nvPr>
            <p:ph type="sldNum" sz="quarter" idx="8"/>
          </p:nvPr>
        </p:nvSpPr>
        <p:spPr/>
        <p:txBody>
          <a:bodyPr/>
          <a:lstStyle>
            <a:lvl1pPr>
              <a:defRPr/>
            </a:lvl1pPr>
          </a:lstStyle>
          <a:p>
            <a:pPr lvl="0"/>
            <a:fld id="{41762207-A3C1-47C9-8CB0-C1E676346558}" type="slidenum">
              <a:t>‹Nº›</a:t>
            </a:fld>
            <a:endParaRPr lang="es-ES"/>
          </a:p>
        </p:txBody>
      </p:sp>
    </p:spTree>
    <p:extLst>
      <p:ext uri="{BB962C8B-B14F-4D97-AF65-F5344CB8AC3E}">
        <p14:creationId xmlns:p14="http://schemas.microsoft.com/office/powerpoint/2010/main" val="1920244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16BFEA-9038-49A3-8E49-5C84ABD31EB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6561C25-29DB-4DD0-B21B-0D6DB0BA042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B5CC9B1-1CAC-40A5-BAA1-4146B491ED5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6EC13AD-18D2-4926-A938-1F71783C0534}"/>
              </a:ext>
            </a:extLst>
          </p:cNvPr>
          <p:cNvSpPr txBox="1">
            <a:spLocks noGrp="1"/>
          </p:cNvSpPr>
          <p:nvPr>
            <p:ph type="dt" sz="half" idx="7"/>
          </p:nvPr>
        </p:nvSpPr>
        <p:spPr/>
        <p:txBody>
          <a:bodyPr/>
          <a:lstStyle>
            <a:lvl1pPr>
              <a:defRPr/>
            </a:lvl1pPr>
          </a:lstStyle>
          <a:p>
            <a:pPr lvl="0"/>
            <a:fld id="{512DD4CE-C0F0-4D89-AFC3-E5C33879AF58}" type="datetime1">
              <a:rPr lang="es-ES"/>
              <a:pPr lvl="0"/>
              <a:t>28/06/2020</a:t>
            </a:fld>
            <a:endParaRPr lang="es-ES"/>
          </a:p>
        </p:txBody>
      </p:sp>
      <p:sp>
        <p:nvSpPr>
          <p:cNvPr id="6" name="Marcador de pie de página 5">
            <a:extLst>
              <a:ext uri="{FF2B5EF4-FFF2-40B4-BE49-F238E27FC236}">
                <a16:creationId xmlns:a16="http://schemas.microsoft.com/office/drawing/2014/main" id="{5822870F-E747-4C8F-8AF3-1D63C7C0910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6073E43-656E-4995-9370-50F6E9903FF1}"/>
              </a:ext>
            </a:extLst>
          </p:cNvPr>
          <p:cNvSpPr txBox="1">
            <a:spLocks noGrp="1"/>
          </p:cNvSpPr>
          <p:nvPr>
            <p:ph type="sldNum" sz="quarter" idx="8"/>
          </p:nvPr>
        </p:nvSpPr>
        <p:spPr/>
        <p:txBody>
          <a:bodyPr/>
          <a:lstStyle>
            <a:lvl1pPr>
              <a:defRPr/>
            </a:lvl1pPr>
          </a:lstStyle>
          <a:p>
            <a:pPr lvl="0"/>
            <a:fld id="{F805B221-9396-424F-B09E-44974597659D}" type="slidenum">
              <a:t>‹Nº›</a:t>
            </a:fld>
            <a:endParaRPr lang="es-ES"/>
          </a:p>
        </p:txBody>
      </p:sp>
    </p:spTree>
    <p:extLst>
      <p:ext uri="{BB962C8B-B14F-4D97-AF65-F5344CB8AC3E}">
        <p14:creationId xmlns:p14="http://schemas.microsoft.com/office/powerpoint/2010/main" val="1241777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133F27-6F55-47B3-8118-75AB9DD978C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10A8097-A6E6-4982-A770-1D5E1B09E5F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31BA209-56B4-4809-A287-309362B9A801}"/>
              </a:ext>
            </a:extLst>
          </p:cNvPr>
          <p:cNvSpPr txBox="1">
            <a:spLocks noGrp="1"/>
          </p:cNvSpPr>
          <p:nvPr>
            <p:ph type="dt" sz="half" idx="7"/>
          </p:nvPr>
        </p:nvSpPr>
        <p:spPr/>
        <p:txBody>
          <a:bodyPr/>
          <a:lstStyle>
            <a:lvl1pPr>
              <a:defRPr/>
            </a:lvl1pPr>
          </a:lstStyle>
          <a:p>
            <a:pPr lvl="0"/>
            <a:fld id="{C043517C-130D-4D4F-B554-4A81CE54A9B5}" type="datetime1">
              <a:rPr lang="es-ES"/>
              <a:pPr lvl="0"/>
              <a:t>28/06/2020</a:t>
            </a:fld>
            <a:endParaRPr lang="es-ES"/>
          </a:p>
        </p:txBody>
      </p:sp>
      <p:sp>
        <p:nvSpPr>
          <p:cNvPr id="5" name="Marcador de pie de página 4">
            <a:extLst>
              <a:ext uri="{FF2B5EF4-FFF2-40B4-BE49-F238E27FC236}">
                <a16:creationId xmlns:a16="http://schemas.microsoft.com/office/drawing/2014/main" id="{A63FE682-F20B-427A-93E6-03314860D34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36F73F4-1377-4A37-87C6-688E49578869}"/>
              </a:ext>
            </a:extLst>
          </p:cNvPr>
          <p:cNvSpPr txBox="1">
            <a:spLocks noGrp="1"/>
          </p:cNvSpPr>
          <p:nvPr>
            <p:ph type="sldNum" sz="quarter" idx="8"/>
          </p:nvPr>
        </p:nvSpPr>
        <p:spPr/>
        <p:txBody>
          <a:bodyPr/>
          <a:lstStyle>
            <a:lvl1pPr>
              <a:defRPr/>
            </a:lvl1pPr>
          </a:lstStyle>
          <a:p>
            <a:pPr lvl="0"/>
            <a:fld id="{1AAE793D-A79C-41C5-ADAB-CC17D2EE4989}" type="slidenum">
              <a:t>‹Nº›</a:t>
            </a:fld>
            <a:endParaRPr lang="es-ES"/>
          </a:p>
        </p:txBody>
      </p:sp>
    </p:spTree>
    <p:extLst>
      <p:ext uri="{BB962C8B-B14F-4D97-AF65-F5344CB8AC3E}">
        <p14:creationId xmlns:p14="http://schemas.microsoft.com/office/powerpoint/2010/main" val="1460953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1106FA5-5B91-43FA-A22E-35BC4CF2A65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B018CA5-66E8-4872-BAC4-862B943FBB2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D110430-FBB4-472B-AFE4-5E851871AA7F}"/>
              </a:ext>
            </a:extLst>
          </p:cNvPr>
          <p:cNvSpPr txBox="1">
            <a:spLocks noGrp="1"/>
          </p:cNvSpPr>
          <p:nvPr>
            <p:ph type="dt" sz="half" idx="7"/>
          </p:nvPr>
        </p:nvSpPr>
        <p:spPr/>
        <p:txBody>
          <a:bodyPr/>
          <a:lstStyle>
            <a:lvl1pPr>
              <a:defRPr/>
            </a:lvl1pPr>
          </a:lstStyle>
          <a:p>
            <a:pPr lvl="0"/>
            <a:fld id="{3F65DCDC-B99F-4421-A0CC-B1A8936822EA}" type="datetime1">
              <a:rPr lang="es-ES"/>
              <a:pPr lvl="0"/>
              <a:t>28/06/2020</a:t>
            </a:fld>
            <a:endParaRPr lang="es-ES"/>
          </a:p>
        </p:txBody>
      </p:sp>
      <p:sp>
        <p:nvSpPr>
          <p:cNvPr id="5" name="Marcador de pie de página 4">
            <a:extLst>
              <a:ext uri="{FF2B5EF4-FFF2-40B4-BE49-F238E27FC236}">
                <a16:creationId xmlns:a16="http://schemas.microsoft.com/office/drawing/2014/main" id="{7D86BF28-AAB6-4900-A826-C784921D577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E0B6A0D-F885-437D-8340-902B5DBEDA33}"/>
              </a:ext>
            </a:extLst>
          </p:cNvPr>
          <p:cNvSpPr txBox="1">
            <a:spLocks noGrp="1"/>
          </p:cNvSpPr>
          <p:nvPr>
            <p:ph type="sldNum" sz="quarter" idx="8"/>
          </p:nvPr>
        </p:nvSpPr>
        <p:spPr/>
        <p:txBody>
          <a:bodyPr/>
          <a:lstStyle>
            <a:lvl1pPr>
              <a:defRPr/>
            </a:lvl1pPr>
          </a:lstStyle>
          <a:p>
            <a:pPr lvl="0"/>
            <a:fld id="{4368A511-5ACE-4CFA-B4ED-31122FBA532E}" type="slidenum">
              <a:t>‹Nº›</a:t>
            </a:fld>
            <a:endParaRPr lang="es-ES"/>
          </a:p>
        </p:txBody>
      </p:sp>
    </p:spTree>
    <p:extLst>
      <p:ext uri="{BB962C8B-B14F-4D97-AF65-F5344CB8AC3E}">
        <p14:creationId xmlns:p14="http://schemas.microsoft.com/office/powerpoint/2010/main" val="36371035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60DB33-FE33-4B8B-B751-A902BCFA3EF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E950CA5-B184-48FE-B68E-80C75CACFBE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02FA4370-DFDA-4A03-B537-234FDF99127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BC92E37B-DDF7-4E8F-9845-D78B9D48234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54C7FB8-20A5-4DFA-82E6-C1657759D92F}"/>
              </a:ext>
            </a:extLst>
          </p:cNvPr>
          <p:cNvSpPr txBox="1">
            <a:spLocks noGrp="1"/>
          </p:cNvSpPr>
          <p:nvPr>
            <p:ph type="sldNum" sz="quarter" idx="8"/>
          </p:nvPr>
        </p:nvSpPr>
        <p:spPr/>
        <p:txBody>
          <a:bodyPr/>
          <a:lstStyle>
            <a:lvl1pPr>
              <a:defRPr sz="1400"/>
            </a:lvl1pPr>
          </a:lstStyle>
          <a:p>
            <a:pPr lvl="0"/>
            <a:fld id="{CC94DA80-8A37-4D07-8252-85F86BE32BF8}" type="slidenum">
              <a:t>‹Nº›</a:t>
            </a:fld>
            <a:endParaRPr lang="es-ES"/>
          </a:p>
        </p:txBody>
      </p:sp>
    </p:spTree>
    <p:extLst>
      <p:ext uri="{BB962C8B-B14F-4D97-AF65-F5344CB8AC3E}">
        <p14:creationId xmlns:p14="http://schemas.microsoft.com/office/powerpoint/2010/main" val="209087895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F7217B-5915-443E-9B39-65905BB26B7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00617C4-331C-4AB8-B91B-3C74241AF8C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0F0B733-2E5D-4B27-BFDB-77D9D082399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3250841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90C51D4-1FBE-4BB8-9131-DDD280C0C7A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11EA6C8-1F37-4C11-92DD-54B8ADE1349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68711AE-6A00-4DED-9362-D9CFAB055AB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D60776D-FA7A-4DB0-B1D4-866486071CA6}" type="datetime1">
              <a:rPr lang="es-ES"/>
              <a:pPr lvl="0"/>
              <a:t>28/06/2020</a:t>
            </a:fld>
            <a:endParaRPr lang="es-ES"/>
          </a:p>
        </p:txBody>
      </p:sp>
      <p:sp>
        <p:nvSpPr>
          <p:cNvPr id="5" name="Marcador de pie de página 4">
            <a:extLst>
              <a:ext uri="{FF2B5EF4-FFF2-40B4-BE49-F238E27FC236}">
                <a16:creationId xmlns:a16="http://schemas.microsoft.com/office/drawing/2014/main" id="{A44254CB-38F9-4B3D-BFAD-2E0C4F508A6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44E9496-8950-4C0E-840B-00DEA5DC02C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FFFB967-0F93-49EE-AF0A-85B76FFF706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7F80B32-B120-4FF9-9F0C-EC24159403B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34C5D2C-D925-4BCC-8FA3-D038D723507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7228D19-AAAA-4B92-A781-A4AD719422E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7698F60-6A39-4A1B-BFDF-34561809CE3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50708905-8C8D-4665-8D20-5548E094B94B}"/>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29581ED-D988-4E88-89B3-E7B4767C93C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31E4477-E2F0-4177-99DD-C39D615D667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25570608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47B9BAF-77AE-4563-ADCD-5177C0305C6A}"/>
              </a:ext>
            </a:extLst>
          </p:cNvPr>
          <p:cNvSpPr txBox="1"/>
          <p:nvPr/>
        </p:nvSpPr>
        <p:spPr>
          <a:xfrm>
            <a:off x="0" y="2681057"/>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LA TORRE KUCHLBAUER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ABENSBERG · ALEMANIA</a:t>
            </a:r>
          </a:p>
        </p:txBody>
      </p:sp>
      <p:pic>
        <p:nvPicPr>
          <p:cNvPr id="3" name="110-andre_rieu-aquarium_(le_carnaval_des_animaux)">
            <a:extLst>
              <a:ext uri="{FF2B5EF4-FFF2-40B4-BE49-F238E27FC236}">
                <a16:creationId xmlns:a16="http://schemas.microsoft.com/office/drawing/2014/main" id="{E784FC3A-67FF-4623-836F-05D9E6DD8A2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70382" y="56494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E7FC5A-23B8-458D-B219-CAA24A10E1B1}"/>
              </a:ext>
            </a:extLst>
          </p:cNvPr>
          <p:cNvPicPr>
            <a:picLocks noChangeAspect="1"/>
          </p:cNvPicPr>
          <p:nvPr/>
        </p:nvPicPr>
        <p:blipFill>
          <a:blip r:embed="rId3"/>
          <a:stretch>
            <a:fillRect/>
          </a:stretch>
        </p:blipFill>
        <p:spPr>
          <a:xfrm>
            <a:off x="7616302" y="1473327"/>
            <a:ext cx="3782260" cy="3782260"/>
          </a:xfrm>
          <a:prstGeom prst="rect">
            <a:avLst/>
          </a:prstGeom>
          <a:noFill/>
          <a:ln w="76196" cap="flat">
            <a:solidFill>
              <a:srgbClr val="FF0000"/>
            </a:solidFill>
            <a:prstDash val="solid"/>
            <a:round/>
          </a:ln>
        </p:spPr>
      </p:pic>
      <p:sp>
        <p:nvSpPr>
          <p:cNvPr id="3" name="CuadroTexto 3">
            <a:extLst>
              <a:ext uri="{FF2B5EF4-FFF2-40B4-BE49-F238E27FC236}">
                <a16:creationId xmlns:a16="http://schemas.microsoft.com/office/drawing/2014/main" id="{3CC312CF-F394-4BEF-80CF-6209D4BAA9E1}"/>
              </a:ext>
            </a:extLst>
          </p:cNvPr>
          <p:cNvSpPr txBox="1"/>
          <p:nvPr/>
        </p:nvSpPr>
        <p:spPr>
          <a:xfrm>
            <a:off x="781235" y="1686757"/>
            <a:ext cx="6294272"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Torre Kuchlbauer es una torre de observación en los terrenos de la cervecería Kuchlbauer en Abensberg, una ciudad en la Baja Baviera en Alemania. La torre de 34,19 metros fue concebida y diseñada por Friedensreich Hundertwasser, quien murió en el año 2000 durante la fase de planificación de la torre. La torre se completó después de la muerte de Hundertwasser bajo la dirección de Leonhard Salleck, propietario de la cervecería, con el arquitecto Peter Pelikan supervisando la construcción. La piedra angular se colocó el 23 de abril de 2007. El 8 de agosto de 2008, la bola de observación chapada en oro, con un diámetro de 10 metros y un peso de 12 toneladas métricas, se instaló en la parte superior de la torre. La torre se abrió a los visitantes en enero de 2010. Dentro de la torre hay una colección de 4.200 vasos Weissbier, junto con una exposición sobre el proceso de elaboración de la cerveza y una explicación de la Ley de Pureza de Baviera. </a:t>
            </a:r>
          </a:p>
        </p:txBody>
      </p:sp>
      <p:sp>
        <p:nvSpPr>
          <p:cNvPr id="4" name="CuadroTexto 4">
            <a:extLst>
              <a:ext uri="{FF2B5EF4-FFF2-40B4-BE49-F238E27FC236}">
                <a16:creationId xmlns:a16="http://schemas.microsoft.com/office/drawing/2014/main" id="{5C7451EA-DE6C-47D3-BC2B-4FDB7AB2D2ED}"/>
              </a:ext>
            </a:extLst>
          </p:cNvPr>
          <p:cNvSpPr txBox="1"/>
          <p:nvPr/>
        </p:nvSpPr>
        <p:spPr>
          <a:xfrm>
            <a:off x="7617043" y="5397620"/>
            <a:ext cx="375525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Friedensreich Hundertwasser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065DC5-B8ED-4B6C-BB89-3C09811A67E2}"/>
              </a:ext>
            </a:extLst>
          </p:cNvPr>
          <p:cNvPicPr>
            <a:picLocks noChangeAspect="1"/>
          </p:cNvPicPr>
          <p:nvPr/>
        </p:nvPicPr>
        <p:blipFill>
          <a:blip r:embed="rId2"/>
          <a:stretch>
            <a:fillRect/>
          </a:stretch>
        </p:blipFill>
        <p:spPr>
          <a:xfrm>
            <a:off x="1521717" y="0"/>
            <a:ext cx="9148572"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874D58-6A1D-4455-801E-52C65F49F277}"/>
              </a:ext>
            </a:extLst>
          </p:cNvPr>
          <p:cNvPicPr>
            <a:picLocks noChangeAspect="1"/>
          </p:cNvPicPr>
          <p:nvPr/>
        </p:nvPicPr>
        <p:blipFill>
          <a:blip r:embed="rId3"/>
          <a:stretch>
            <a:fillRect/>
          </a:stretch>
        </p:blipFill>
        <p:spPr>
          <a:xfrm>
            <a:off x="1753471" y="0"/>
            <a:ext cx="8685044"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E8B3EB-AB89-463F-A37B-E15CB7FC31C8}"/>
              </a:ext>
            </a:extLst>
          </p:cNvPr>
          <p:cNvPicPr>
            <a:picLocks noChangeAspect="1"/>
          </p:cNvPicPr>
          <p:nvPr/>
        </p:nvPicPr>
        <p:blipFill>
          <a:blip r:embed="rId2"/>
          <a:stretch>
            <a:fillRect/>
          </a:stretch>
        </p:blipFill>
        <p:spPr>
          <a:xfrm>
            <a:off x="1020744" y="0"/>
            <a:ext cx="5143499" cy="6858000"/>
          </a:xfrm>
          <a:prstGeom prst="rect">
            <a:avLst/>
          </a:prstGeom>
          <a:noFill/>
          <a:ln cap="flat">
            <a:noFill/>
          </a:ln>
        </p:spPr>
      </p:pic>
      <p:pic>
        <p:nvPicPr>
          <p:cNvPr id="3" name="Imagen 4">
            <a:extLst>
              <a:ext uri="{FF2B5EF4-FFF2-40B4-BE49-F238E27FC236}">
                <a16:creationId xmlns:a16="http://schemas.microsoft.com/office/drawing/2014/main" id="{CE13D8F5-C8CB-431A-8057-9D0DA48EF10F}"/>
              </a:ext>
            </a:extLst>
          </p:cNvPr>
          <p:cNvPicPr>
            <a:picLocks noChangeAspect="1"/>
          </p:cNvPicPr>
          <p:nvPr/>
        </p:nvPicPr>
        <p:blipFill>
          <a:blip r:embed="rId3"/>
          <a:stretch>
            <a:fillRect/>
          </a:stretch>
        </p:blipFill>
        <p:spPr>
          <a:xfrm>
            <a:off x="6604985" y="0"/>
            <a:ext cx="4521689" cy="6779151"/>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C2FD87-8408-4B55-803C-DE2FEEAB830C}"/>
              </a:ext>
            </a:extLst>
          </p:cNvPr>
          <p:cNvPicPr>
            <a:picLocks noChangeAspect="1"/>
          </p:cNvPicPr>
          <p:nvPr/>
        </p:nvPicPr>
        <p:blipFill>
          <a:blip r:embed="rId2"/>
          <a:stretch>
            <a:fillRect/>
          </a:stretch>
        </p:blipFill>
        <p:spPr>
          <a:xfrm>
            <a:off x="1516614" y="0"/>
            <a:ext cx="914171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1F08B7-B2FA-43B7-A9A8-38146AAE6939}"/>
              </a:ext>
            </a:extLst>
          </p:cNvPr>
          <p:cNvPicPr>
            <a:picLocks noChangeAspect="1"/>
          </p:cNvPicPr>
          <p:nvPr/>
        </p:nvPicPr>
        <p:blipFill>
          <a:blip r:embed="rId2"/>
          <a:stretch>
            <a:fillRect/>
          </a:stretch>
        </p:blipFill>
        <p:spPr>
          <a:xfrm>
            <a:off x="1525146" y="0"/>
            <a:ext cx="9141714"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3AC3A7-BBF5-46D7-A768-CF599548CA57}"/>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A45899-7C89-4234-B516-350289FE3E08}"/>
              </a:ext>
            </a:extLst>
          </p:cNvPr>
          <p:cNvPicPr>
            <a:picLocks noChangeAspect="1"/>
          </p:cNvPicPr>
          <p:nvPr/>
        </p:nvPicPr>
        <p:blipFill>
          <a:blip r:embed="rId2"/>
          <a:stretch>
            <a:fillRect/>
          </a:stretch>
        </p:blipFill>
        <p:spPr>
          <a:xfrm>
            <a:off x="950189" y="0"/>
            <a:ext cx="1035786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5C7B79-E304-4821-B522-4D956E8AA768}"/>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A7957D-B539-43C9-9DDA-63FF8A17E02A}"/>
              </a:ext>
            </a:extLst>
          </p:cNvPr>
          <p:cNvPicPr>
            <a:picLocks noChangeAspect="1"/>
          </p:cNvPicPr>
          <p:nvPr/>
        </p:nvPicPr>
        <p:blipFill>
          <a:blip r:embed="rId2"/>
          <a:stretch>
            <a:fillRect/>
          </a:stretch>
        </p:blipFill>
        <p:spPr>
          <a:xfrm>
            <a:off x="709281" y="0"/>
            <a:ext cx="4983699" cy="6858000"/>
          </a:xfrm>
          <a:prstGeom prst="rect">
            <a:avLst/>
          </a:prstGeom>
          <a:noFill/>
          <a:ln cap="flat">
            <a:noFill/>
          </a:ln>
        </p:spPr>
      </p:pic>
      <p:pic>
        <p:nvPicPr>
          <p:cNvPr id="3" name="Imagen 4">
            <a:extLst>
              <a:ext uri="{FF2B5EF4-FFF2-40B4-BE49-F238E27FC236}">
                <a16:creationId xmlns:a16="http://schemas.microsoft.com/office/drawing/2014/main" id="{F2FEDD2E-A1BB-499F-B9A6-41BF374CC3F6}"/>
              </a:ext>
            </a:extLst>
          </p:cNvPr>
          <p:cNvPicPr>
            <a:picLocks noChangeAspect="1"/>
          </p:cNvPicPr>
          <p:nvPr/>
        </p:nvPicPr>
        <p:blipFill>
          <a:blip r:embed="rId3"/>
          <a:stretch>
            <a:fillRect/>
          </a:stretch>
        </p:blipFill>
        <p:spPr>
          <a:xfrm>
            <a:off x="6329595" y="0"/>
            <a:ext cx="5143499"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076992-B907-4F12-8632-95271288314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0D5962-700F-442B-A160-9C184B8AC02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64A0FF-A7C4-4207-A000-5AFF5C623FBE}"/>
              </a:ext>
            </a:extLst>
          </p:cNvPr>
          <p:cNvPicPr>
            <a:picLocks noChangeAspect="1"/>
          </p:cNvPicPr>
          <p:nvPr/>
        </p:nvPicPr>
        <p:blipFill>
          <a:blip r:embed="rId2"/>
          <a:stretch>
            <a:fillRect/>
          </a:stretch>
        </p:blipFill>
        <p:spPr>
          <a:xfrm>
            <a:off x="-66586"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4EC66B-2A39-49FE-9B08-C50B36E5BC21}"/>
              </a:ext>
            </a:extLst>
          </p:cNvPr>
          <p:cNvPicPr>
            <a:picLocks noChangeAspect="1"/>
          </p:cNvPicPr>
          <p:nvPr/>
        </p:nvPicPr>
        <p:blipFill>
          <a:blip r:embed="rId2"/>
          <a:stretch>
            <a:fillRect/>
          </a:stretch>
        </p:blipFill>
        <p:spPr>
          <a:xfrm>
            <a:off x="3789840" y="0"/>
            <a:ext cx="455878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FE8250-1482-44AF-81DB-8D1E727A71EC}"/>
              </a:ext>
            </a:extLst>
          </p:cNvPr>
          <p:cNvPicPr>
            <a:picLocks noChangeAspect="1"/>
          </p:cNvPicPr>
          <p:nvPr/>
        </p:nvPicPr>
        <p:blipFill>
          <a:blip r:embed="rId2"/>
          <a:stretch>
            <a:fillRect/>
          </a:stretch>
        </p:blipFill>
        <p:spPr>
          <a:xfrm>
            <a:off x="-88779" y="0"/>
            <a:ext cx="1228077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9FA76C-7EEE-4248-8826-DDE5D31592BE}"/>
              </a:ext>
            </a:extLst>
          </p:cNvPr>
          <p:cNvPicPr>
            <a:picLocks noChangeAspect="1"/>
          </p:cNvPicPr>
          <p:nvPr/>
        </p:nvPicPr>
        <p:blipFill>
          <a:blip r:embed="rId2"/>
          <a:stretch>
            <a:fillRect/>
          </a:stretch>
        </p:blipFill>
        <p:spPr>
          <a:xfrm>
            <a:off x="1436330" y="167289"/>
            <a:ext cx="8986046" cy="673953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AEB02D-2384-406D-849E-5B86885EC920}"/>
              </a:ext>
            </a:extLst>
          </p:cNvPr>
          <p:cNvPicPr>
            <a:picLocks noChangeAspect="1"/>
          </p:cNvPicPr>
          <p:nvPr/>
        </p:nvPicPr>
        <p:blipFill>
          <a:blip r:embed="rId2"/>
          <a:stretch>
            <a:fillRect/>
          </a:stretch>
        </p:blipFill>
        <p:spPr>
          <a:xfrm>
            <a:off x="1471845" y="0"/>
            <a:ext cx="9144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005DCA-8608-48F2-8965-A950297649F2}"/>
              </a:ext>
            </a:extLst>
          </p:cNvPr>
          <p:cNvPicPr>
            <a:picLocks noChangeAspect="1"/>
          </p:cNvPicPr>
          <p:nvPr/>
        </p:nvPicPr>
        <p:blipFill>
          <a:blip r:embed="rId2"/>
          <a:stretch>
            <a:fillRect/>
          </a:stretch>
        </p:blipFill>
        <p:spPr>
          <a:xfrm>
            <a:off x="2214749" y="-79900"/>
            <a:ext cx="7584948"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95CFD5-C022-43FB-954A-5A919558F90C}"/>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E9F0B5-B684-49EF-A7EF-095A9A614462}"/>
              </a:ext>
            </a:extLst>
          </p:cNvPr>
          <p:cNvPicPr>
            <a:picLocks noChangeAspect="1"/>
          </p:cNvPicPr>
          <p:nvPr/>
        </p:nvPicPr>
        <p:blipFill>
          <a:blip r:embed="rId2"/>
          <a:stretch>
            <a:fillRect/>
          </a:stretch>
        </p:blipFill>
        <p:spPr>
          <a:xfrm>
            <a:off x="782470" y="0"/>
            <a:ext cx="10627065"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E61FB2-28F3-409A-8DBA-7379D5B81635}"/>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1E9101-394C-4408-9F47-DA68D2A14AAB}"/>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02EC69-57DC-46CC-B413-E0080A6E5BC9}"/>
              </a:ext>
            </a:extLst>
          </p:cNvPr>
          <p:cNvPicPr>
            <a:picLocks noChangeAspect="1"/>
          </p:cNvPicPr>
          <p:nvPr/>
        </p:nvPicPr>
        <p:blipFill>
          <a:blip r:embed="rId2"/>
          <a:stretch>
            <a:fillRect/>
          </a:stretch>
        </p:blipFill>
        <p:spPr>
          <a:xfrm>
            <a:off x="1490462"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065619-EB3A-495E-B8B0-C1D72F7CE129}"/>
              </a:ext>
            </a:extLst>
          </p:cNvPr>
          <p:cNvPicPr>
            <a:picLocks noChangeAspect="1"/>
          </p:cNvPicPr>
          <p:nvPr/>
        </p:nvPicPr>
        <p:blipFill>
          <a:blip r:embed="rId2"/>
          <a:stretch>
            <a:fillRect/>
          </a:stretch>
        </p:blipFill>
        <p:spPr>
          <a:xfrm>
            <a:off x="1392804" y="0"/>
            <a:ext cx="9144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18BE0C-59C4-411D-B864-24FE3B7D6F03}"/>
              </a:ext>
            </a:extLst>
          </p:cNvPr>
          <p:cNvPicPr>
            <a:picLocks noChangeAspect="1"/>
          </p:cNvPicPr>
          <p:nvPr/>
        </p:nvPicPr>
        <p:blipFill>
          <a:blip r:embed="rId2"/>
          <a:stretch>
            <a:fillRect/>
          </a:stretch>
        </p:blipFill>
        <p:spPr>
          <a:xfrm>
            <a:off x="937607" y="0"/>
            <a:ext cx="10277654"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2AF566-8395-4DAA-9FE1-11448BAFD96A}"/>
              </a:ext>
            </a:extLst>
          </p:cNvPr>
          <p:cNvPicPr>
            <a:picLocks noChangeAspect="1"/>
          </p:cNvPicPr>
          <p:nvPr/>
        </p:nvPicPr>
        <p:blipFill>
          <a:blip r:embed="rId2"/>
          <a:stretch>
            <a:fillRect/>
          </a:stretch>
        </p:blipFill>
        <p:spPr>
          <a:xfrm>
            <a:off x="1545820" y="0"/>
            <a:ext cx="9043388" cy="6782543"/>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018280-C3DC-4CDC-8102-6F3A65FE5E5C}"/>
              </a:ext>
            </a:extLst>
          </p:cNvPr>
          <p:cNvPicPr>
            <a:picLocks noChangeAspect="1"/>
          </p:cNvPicPr>
          <p:nvPr/>
        </p:nvPicPr>
        <p:blipFill>
          <a:blip r:embed="rId2"/>
          <a:stretch>
            <a:fillRect/>
          </a:stretch>
        </p:blipFill>
        <p:spPr>
          <a:xfrm>
            <a:off x="1545820" y="55485"/>
            <a:ext cx="9070015" cy="6802514"/>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8F3290-D042-4F8E-B9B3-57CA044C9558}"/>
              </a:ext>
            </a:extLst>
          </p:cNvPr>
          <p:cNvPicPr>
            <a:picLocks noChangeAspect="1"/>
          </p:cNvPicPr>
          <p:nvPr/>
        </p:nvPicPr>
        <p:blipFill>
          <a:blip r:embed="rId2"/>
          <a:stretch>
            <a:fillRect/>
          </a:stretch>
        </p:blipFill>
        <p:spPr>
          <a:xfrm>
            <a:off x="1553593" y="0"/>
            <a:ext cx="9215021" cy="692632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930BC6-FC16-4F99-B749-2897A43C994B}"/>
              </a:ext>
            </a:extLst>
          </p:cNvPr>
          <p:cNvPicPr>
            <a:picLocks noChangeAspect="1"/>
          </p:cNvPicPr>
          <p:nvPr/>
        </p:nvPicPr>
        <p:blipFill>
          <a:blip r:embed="rId2"/>
          <a:stretch>
            <a:fillRect/>
          </a:stretch>
        </p:blipFill>
        <p:spPr>
          <a:xfrm>
            <a:off x="950491" y="0"/>
            <a:ext cx="10291023"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023D72E7-5CF1-49A2-BE16-0EADE03DCCBF}"/>
              </a:ext>
            </a:extLst>
          </p:cNvPr>
          <p:cNvPicPr>
            <a:picLocks noChangeAspect="1"/>
          </p:cNvPicPr>
          <p:nvPr/>
        </p:nvPicPr>
        <p:blipFill>
          <a:blip r:embed="rId2"/>
          <a:stretch>
            <a:fillRect/>
          </a:stretch>
        </p:blipFill>
        <p:spPr>
          <a:xfrm>
            <a:off x="1447065" y="0"/>
            <a:ext cx="4527615" cy="6820537"/>
          </a:xfrm>
          <a:prstGeom prst="rect">
            <a:avLst/>
          </a:prstGeom>
          <a:noFill/>
          <a:ln cap="flat">
            <a:noFill/>
          </a:ln>
        </p:spPr>
      </p:pic>
      <p:pic>
        <p:nvPicPr>
          <p:cNvPr id="3" name="Imagen 4">
            <a:extLst>
              <a:ext uri="{FF2B5EF4-FFF2-40B4-BE49-F238E27FC236}">
                <a16:creationId xmlns:a16="http://schemas.microsoft.com/office/drawing/2014/main" id="{7563DF48-19DF-44D9-B9DF-CC6112A1C67C}"/>
              </a:ext>
            </a:extLst>
          </p:cNvPr>
          <p:cNvPicPr>
            <a:picLocks noChangeAspect="1"/>
          </p:cNvPicPr>
          <p:nvPr/>
        </p:nvPicPr>
        <p:blipFill>
          <a:blip r:embed="rId3"/>
          <a:stretch>
            <a:fillRect/>
          </a:stretch>
        </p:blipFill>
        <p:spPr>
          <a:xfrm>
            <a:off x="6408755" y="147639"/>
            <a:ext cx="4466395" cy="6689878"/>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7CB04382-FFEA-4F64-A263-171E1B06831E}"/>
              </a:ext>
            </a:extLst>
          </p:cNvPr>
          <p:cNvPicPr>
            <a:picLocks noChangeAspect="1"/>
          </p:cNvPicPr>
          <p:nvPr/>
        </p:nvPicPr>
        <p:blipFill>
          <a:blip r:embed="rId2"/>
          <a:stretch>
            <a:fillRect/>
          </a:stretch>
        </p:blipFill>
        <p:spPr>
          <a:xfrm>
            <a:off x="905521" y="0"/>
            <a:ext cx="10360243" cy="6889555"/>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32BD705-8713-49D6-AE22-9FF578B4AACA}"/>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7EA2904-DFAA-40C6-ACDA-B49BD900D53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2986A47-7618-40D3-88F3-3B6F26FD612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117FA26-026E-42DF-9C2E-9E90BB47080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0D9505D-E83C-4463-B65D-49B0CBA0527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043B41C-721B-40E2-866E-6C74FA6B65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C2CE748-FABA-4F24-A07B-E1AE0B150E0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5B1E775-2441-44D2-83FE-20894B7A6B1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DD65339F-993D-4DCB-B6E7-9B8C1C5B23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0182634-DED9-42CD-BAF0-22323D9A9FC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4AFC2C4-99C0-4F54-B791-EF8809851BE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148D942-D863-48FB-B570-3A944FAD638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2ECD0EE-C81D-42B7-9E00-6B3CDA08D58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C41AB2C-D59B-4570-8FD7-A0AE3F6858B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07887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TotalTime>
  <Words>229</Words>
  <Application>Microsoft Office PowerPoint</Application>
  <PresentationFormat>Panorámica</PresentationFormat>
  <Paragraphs>12</Paragraphs>
  <Slides>34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34</vt:i4>
      </vt:variant>
    </vt:vector>
  </HeadingPairs>
  <TitlesOfParts>
    <vt:vector size="4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2020-06-28T10:10:30Z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