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327" r:id="rId7"/>
    <p:sldId id="260" r:id="rId8"/>
    <p:sldId id="328" r:id="rId9"/>
    <p:sldId id="259"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329" r:id="rId32"/>
    <p:sldId id="330"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B14A6C5-5A20-48D6-A37C-AED9D078398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E75AFD1-4E64-48BC-9D8C-348B6FFC889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014AB9E-739C-4389-8459-782588E7E156}" type="datetime1">
              <a:rPr lang="es-ES"/>
              <a:pPr lvl="0"/>
              <a:t>13/07/2020</a:t>
            </a:fld>
            <a:endParaRPr lang="es-ES"/>
          </a:p>
        </p:txBody>
      </p:sp>
      <p:sp>
        <p:nvSpPr>
          <p:cNvPr id="4" name="Marcador de imagen de diapositiva 3">
            <a:extLst>
              <a:ext uri="{FF2B5EF4-FFF2-40B4-BE49-F238E27FC236}">
                <a16:creationId xmlns:a16="http://schemas.microsoft.com/office/drawing/2014/main" id="{C9F04F00-BB5C-40EB-B646-2BAE69B26E1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CF7CAA9-0DE2-4E61-920D-2E93B4DF87C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7B56754-5AFA-43E3-8F78-ABA1D8C1D3E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128453E-9B22-4C5D-A1A7-F8B7E5AA796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B9ACA0D-B979-4DE0-BF7E-88CF85A3652D}" type="slidenum">
              <a:t>‹Nº›</a:t>
            </a:fld>
            <a:endParaRPr lang="es-ES"/>
          </a:p>
        </p:txBody>
      </p:sp>
    </p:spTree>
    <p:extLst>
      <p:ext uri="{BB962C8B-B14F-4D97-AF65-F5344CB8AC3E}">
        <p14:creationId xmlns:p14="http://schemas.microsoft.com/office/powerpoint/2010/main" val="268877264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32E40AC-A06C-4181-A0A6-25E550DCEF9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C7C1E7-04EE-4B5E-9DCC-A84A1717494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359C8EE-36A6-489E-97FA-C1F545C1872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357FFCB-0020-47FC-95A9-8C0D9C72789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737F330-B49B-40CA-A26E-50BCE0F0060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2A0DBD2-7757-4B53-8348-822F8C73FA7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F6CAD4B-312D-44F6-ACAD-EA72433DC8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1BA756E-935C-432F-A68C-9FE4D8F69346}" type="slidenum">
              <a:t>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D9CA3F-DF79-4597-BFBB-05AC9A16B1F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FEA65F1-5640-4F4B-89B6-4010604ABDE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0655524-2FF6-4BCC-9A69-599A1307D2A4}"/>
              </a:ext>
            </a:extLst>
          </p:cNvPr>
          <p:cNvSpPr txBox="1">
            <a:spLocks noGrp="1"/>
          </p:cNvSpPr>
          <p:nvPr>
            <p:ph type="dt" sz="half" idx="7"/>
          </p:nvPr>
        </p:nvSpPr>
        <p:spPr/>
        <p:txBody>
          <a:bodyPr/>
          <a:lstStyle>
            <a:lvl1pPr>
              <a:defRPr/>
            </a:lvl1pPr>
          </a:lstStyle>
          <a:p>
            <a:pPr lvl="0"/>
            <a:fld id="{16091121-9FB2-42A9-B261-0464370ADF69}" type="datetime1">
              <a:rPr lang="es-ES"/>
              <a:pPr lvl="0"/>
              <a:t>13/07/2020</a:t>
            </a:fld>
            <a:endParaRPr lang="es-ES"/>
          </a:p>
        </p:txBody>
      </p:sp>
      <p:sp>
        <p:nvSpPr>
          <p:cNvPr id="5" name="Marcador de pie de página 4">
            <a:extLst>
              <a:ext uri="{FF2B5EF4-FFF2-40B4-BE49-F238E27FC236}">
                <a16:creationId xmlns:a16="http://schemas.microsoft.com/office/drawing/2014/main" id="{F888F1C5-314F-44B2-AFED-533644ECA9C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0602348-EBA0-4FC4-8957-FCBC35D6BE4E}"/>
              </a:ext>
            </a:extLst>
          </p:cNvPr>
          <p:cNvSpPr txBox="1">
            <a:spLocks noGrp="1"/>
          </p:cNvSpPr>
          <p:nvPr>
            <p:ph type="sldNum" sz="quarter" idx="8"/>
          </p:nvPr>
        </p:nvSpPr>
        <p:spPr/>
        <p:txBody>
          <a:bodyPr/>
          <a:lstStyle>
            <a:lvl1pPr>
              <a:defRPr/>
            </a:lvl1pPr>
          </a:lstStyle>
          <a:p>
            <a:pPr lvl="0"/>
            <a:fld id="{03F7D6F0-4269-4478-8959-12B3A71BC1D1}" type="slidenum">
              <a:t>‹Nº›</a:t>
            </a:fld>
            <a:endParaRPr lang="es-ES"/>
          </a:p>
        </p:txBody>
      </p:sp>
    </p:spTree>
    <p:extLst>
      <p:ext uri="{BB962C8B-B14F-4D97-AF65-F5344CB8AC3E}">
        <p14:creationId xmlns:p14="http://schemas.microsoft.com/office/powerpoint/2010/main" val="30206107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A661E9-8EE9-4810-A263-6FBF68994F7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EF2912D-2187-4CCD-8037-EBCAFD4797A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B64C237-B914-4ACB-8A65-EE62A2A3764F}"/>
              </a:ext>
            </a:extLst>
          </p:cNvPr>
          <p:cNvSpPr txBox="1">
            <a:spLocks noGrp="1"/>
          </p:cNvSpPr>
          <p:nvPr>
            <p:ph type="dt" sz="half" idx="7"/>
          </p:nvPr>
        </p:nvSpPr>
        <p:spPr/>
        <p:txBody>
          <a:bodyPr/>
          <a:lstStyle>
            <a:lvl1pPr>
              <a:defRPr/>
            </a:lvl1pPr>
          </a:lstStyle>
          <a:p>
            <a:pPr lvl="0"/>
            <a:fld id="{B7527480-193E-4F2C-88F9-DF143692AE1D}" type="datetime1">
              <a:rPr lang="es-ES"/>
              <a:pPr lvl="0"/>
              <a:t>13/07/2020</a:t>
            </a:fld>
            <a:endParaRPr lang="es-ES"/>
          </a:p>
        </p:txBody>
      </p:sp>
      <p:sp>
        <p:nvSpPr>
          <p:cNvPr id="5" name="Marcador de pie de página 4">
            <a:extLst>
              <a:ext uri="{FF2B5EF4-FFF2-40B4-BE49-F238E27FC236}">
                <a16:creationId xmlns:a16="http://schemas.microsoft.com/office/drawing/2014/main" id="{2BFE283D-3596-4EC2-BFFE-D42AA2A221D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AA1A55F-FA16-483D-A54F-D1DF35544969}"/>
              </a:ext>
            </a:extLst>
          </p:cNvPr>
          <p:cNvSpPr txBox="1">
            <a:spLocks noGrp="1"/>
          </p:cNvSpPr>
          <p:nvPr>
            <p:ph type="sldNum" sz="quarter" idx="8"/>
          </p:nvPr>
        </p:nvSpPr>
        <p:spPr/>
        <p:txBody>
          <a:bodyPr/>
          <a:lstStyle>
            <a:lvl1pPr>
              <a:defRPr/>
            </a:lvl1pPr>
          </a:lstStyle>
          <a:p>
            <a:pPr lvl="0"/>
            <a:fld id="{68D1735D-AE53-49D6-A33C-7CE594737534}" type="slidenum">
              <a:t>‹Nº›</a:t>
            </a:fld>
            <a:endParaRPr lang="es-ES"/>
          </a:p>
        </p:txBody>
      </p:sp>
    </p:spTree>
    <p:extLst>
      <p:ext uri="{BB962C8B-B14F-4D97-AF65-F5344CB8AC3E}">
        <p14:creationId xmlns:p14="http://schemas.microsoft.com/office/powerpoint/2010/main" val="2377440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94A1FF-C494-4761-A8A4-9651C3C4DEE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780A9E8-DF66-4C0C-9B46-BB53CFCDFAA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76007DE-B392-47E2-B105-4C0B5D7AF505}"/>
              </a:ext>
            </a:extLst>
          </p:cNvPr>
          <p:cNvSpPr txBox="1">
            <a:spLocks noGrp="1"/>
          </p:cNvSpPr>
          <p:nvPr>
            <p:ph type="dt" sz="half" idx="7"/>
          </p:nvPr>
        </p:nvSpPr>
        <p:spPr/>
        <p:txBody>
          <a:bodyPr/>
          <a:lstStyle>
            <a:lvl1pPr>
              <a:defRPr/>
            </a:lvl1pPr>
          </a:lstStyle>
          <a:p>
            <a:pPr lvl="0"/>
            <a:fld id="{54114599-1A9B-4E72-BBAC-C72B6C92B675}" type="datetime1">
              <a:rPr lang="es-ES"/>
              <a:pPr lvl="0"/>
              <a:t>13/07/2020</a:t>
            </a:fld>
            <a:endParaRPr lang="es-ES"/>
          </a:p>
        </p:txBody>
      </p:sp>
      <p:sp>
        <p:nvSpPr>
          <p:cNvPr id="5" name="Marcador de pie de página 4">
            <a:extLst>
              <a:ext uri="{FF2B5EF4-FFF2-40B4-BE49-F238E27FC236}">
                <a16:creationId xmlns:a16="http://schemas.microsoft.com/office/drawing/2014/main" id="{FC747EC3-32EB-4326-98E6-920ABE60EC7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DADA154-7EB9-4C1A-B43E-921426F87830}"/>
              </a:ext>
            </a:extLst>
          </p:cNvPr>
          <p:cNvSpPr txBox="1">
            <a:spLocks noGrp="1"/>
          </p:cNvSpPr>
          <p:nvPr>
            <p:ph type="sldNum" sz="quarter" idx="8"/>
          </p:nvPr>
        </p:nvSpPr>
        <p:spPr/>
        <p:txBody>
          <a:bodyPr/>
          <a:lstStyle>
            <a:lvl1pPr>
              <a:defRPr/>
            </a:lvl1pPr>
          </a:lstStyle>
          <a:p>
            <a:pPr lvl="0"/>
            <a:fld id="{147B2F4F-FA6D-4FFF-AA82-293F5FCBEF69}" type="slidenum">
              <a:t>‹Nº›</a:t>
            </a:fld>
            <a:endParaRPr lang="es-ES"/>
          </a:p>
        </p:txBody>
      </p:sp>
    </p:spTree>
    <p:extLst>
      <p:ext uri="{BB962C8B-B14F-4D97-AF65-F5344CB8AC3E}">
        <p14:creationId xmlns:p14="http://schemas.microsoft.com/office/powerpoint/2010/main" val="1333812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9DAE34-8AB3-4CC1-ABCB-826D028EC35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312F9BB-B173-4250-979A-D9DC9503290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E5768D8-2C64-4044-B3A4-BB33F1E6140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1551D05-2FB5-45DE-98DB-06DDD16D5F97}"/>
              </a:ext>
            </a:extLst>
          </p:cNvPr>
          <p:cNvSpPr txBox="1">
            <a:spLocks noGrp="1"/>
          </p:cNvSpPr>
          <p:nvPr>
            <p:ph type="dt" sz="half" idx="7"/>
          </p:nvPr>
        </p:nvSpPr>
        <p:spPr/>
        <p:txBody>
          <a:bodyPr/>
          <a:lstStyle>
            <a:lvl1pPr>
              <a:defRPr/>
            </a:lvl1pPr>
          </a:lstStyle>
          <a:p>
            <a:pPr lvl="0"/>
            <a:fld id="{91F4D160-DCBC-43CE-B9A0-8F8655193F8F}" type="datetime1">
              <a:rPr lang="es-ES"/>
              <a:pPr lvl="0"/>
              <a:t>13/07/2020</a:t>
            </a:fld>
            <a:endParaRPr lang="es-ES"/>
          </a:p>
        </p:txBody>
      </p:sp>
      <p:sp>
        <p:nvSpPr>
          <p:cNvPr id="6" name="Marcador de pie de página 5">
            <a:extLst>
              <a:ext uri="{FF2B5EF4-FFF2-40B4-BE49-F238E27FC236}">
                <a16:creationId xmlns:a16="http://schemas.microsoft.com/office/drawing/2014/main" id="{3011A7E2-CD09-42DC-AE19-9F1746A271F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77670EE-6CC4-4A7A-9E3E-A53F506535A4}"/>
              </a:ext>
            </a:extLst>
          </p:cNvPr>
          <p:cNvSpPr txBox="1">
            <a:spLocks noGrp="1"/>
          </p:cNvSpPr>
          <p:nvPr>
            <p:ph type="sldNum" sz="quarter" idx="8"/>
          </p:nvPr>
        </p:nvSpPr>
        <p:spPr/>
        <p:txBody>
          <a:bodyPr/>
          <a:lstStyle>
            <a:lvl1pPr>
              <a:defRPr/>
            </a:lvl1pPr>
          </a:lstStyle>
          <a:p>
            <a:pPr lvl="0"/>
            <a:fld id="{FDDE975C-8C84-455F-96BE-DF42D72DD6C1}" type="slidenum">
              <a:t>‹Nº›</a:t>
            </a:fld>
            <a:endParaRPr lang="es-ES"/>
          </a:p>
        </p:txBody>
      </p:sp>
    </p:spTree>
    <p:extLst>
      <p:ext uri="{BB962C8B-B14F-4D97-AF65-F5344CB8AC3E}">
        <p14:creationId xmlns:p14="http://schemas.microsoft.com/office/powerpoint/2010/main" val="3633596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0BAA0F-60D0-483D-9020-AA8B1CEE809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1439095-CC43-4531-BCA0-0DA07F3C440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1A27E1D-D36B-4CB4-9D8A-26EC81E7A60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AF17A38-FE85-4934-9D68-6036B6C80AE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5306AA7-988B-46C6-A033-5A078F70566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6BE2A74-3669-4ADA-8919-31831A9EA60F}"/>
              </a:ext>
            </a:extLst>
          </p:cNvPr>
          <p:cNvSpPr txBox="1">
            <a:spLocks noGrp="1"/>
          </p:cNvSpPr>
          <p:nvPr>
            <p:ph type="dt" sz="half" idx="7"/>
          </p:nvPr>
        </p:nvSpPr>
        <p:spPr/>
        <p:txBody>
          <a:bodyPr/>
          <a:lstStyle>
            <a:lvl1pPr>
              <a:defRPr/>
            </a:lvl1pPr>
          </a:lstStyle>
          <a:p>
            <a:pPr lvl="0"/>
            <a:fld id="{F801124B-FD54-481A-8CB9-521FBB64AD67}" type="datetime1">
              <a:rPr lang="es-ES"/>
              <a:pPr lvl="0"/>
              <a:t>13/07/2020</a:t>
            </a:fld>
            <a:endParaRPr lang="es-ES"/>
          </a:p>
        </p:txBody>
      </p:sp>
      <p:sp>
        <p:nvSpPr>
          <p:cNvPr id="8" name="Marcador de pie de página 7">
            <a:extLst>
              <a:ext uri="{FF2B5EF4-FFF2-40B4-BE49-F238E27FC236}">
                <a16:creationId xmlns:a16="http://schemas.microsoft.com/office/drawing/2014/main" id="{49EB1142-0736-4CD1-AB1E-412FEC07828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192FD39-D239-4054-8AC8-D7DB5F46595C}"/>
              </a:ext>
            </a:extLst>
          </p:cNvPr>
          <p:cNvSpPr txBox="1">
            <a:spLocks noGrp="1"/>
          </p:cNvSpPr>
          <p:nvPr>
            <p:ph type="sldNum" sz="quarter" idx="8"/>
          </p:nvPr>
        </p:nvSpPr>
        <p:spPr/>
        <p:txBody>
          <a:bodyPr/>
          <a:lstStyle>
            <a:lvl1pPr>
              <a:defRPr/>
            </a:lvl1pPr>
          </a:lstStyle>
          <a:p>
            <a:pPr lvl="0"/>
            <a:fld id="{95E48695-8FD2-4012-AAF5-ADD740EF1266}" type="slidenum">
              <a:t>‹Nº›</a:t>
            </a:fld>
            <a:endParaRPr lang="es-ES"/>
          </a:p>
        </p:txBody>
      </p:sp>
    </p:spTree>
    <p:extLst>
      <p:ext uri="{BB962C8B-B14F-4D97-AF65-F5344CB8AC3E}">
        <p14:creationId xmlns:p14="http://schemas.microsoft.com/office/powerpoint/2010/main" val="1176176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36975B-2A7B-48B1-8DFE-C37F1BED6F7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7D804F3-74A7-4DE5-94B4-988FEC10965F}"/>
              </a:ext>
            </a:extLst>
          </p:cNvPr>
          <p:cNvSpPr txBox="1">
            <a:spLocks noGrp="1"/>
          </p:cNvSpPr>
          <p:nvPr>
            <p:ph type="dt" sz="half" idx="7"/>
          </p:nvPr>
        </p:nvSpPr>
        <p:spPr/>
        <p:txBody>
          <a:bodyPr/>
          <a:lstStyle>
            <a:lvl1pPr>
              <a:defRPr/>
            </a:lvl1pPr>
          </a:lstStyle>
          <a:p>
            <a:pPr lvl="0"/>
            <a:fld id="{C3D95024-E5F5-491C-93D7-CEACEE1E7E05}" type="datetime1">
              <a:rPr lang="es-ES"/>
              <a:pPr lvl="0"/>
              <a:t>13/07/2020</a:t>
            </a:fld>
            <a:endParaRPr lang="es-ES"/>
          </a:p>
        </p:txBody>
      </p:sp>
      <p:sp>
        <p:nvSpPr>
          <p:cNvPr id="4" name="Marcador de pie de página 3">
            <a:extLst>
              <a:ext uri="{FF2B5EF4-FFF2-40B4-BE49-F238E27FC236}">
                <a16:creationId xmlns:a16="http://schemas.microsoft.com/office/drawing/2014/main" id="{DD274E3E-4D4B-41A3-B01E-17A11CCD0FA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2C5546D-1ECC-4A9E-AB0F-2509C46C5CE0}"/>
              </a:ext>
            </a:extLst>
          </p:cNvPr>
          <p:cNvSpPr txBox="1">
            <a:spLocks noGrp="1"/>
          </p:cNvSpPr>
          <p:nvPr>
            <p:ph type="sldNum" sz="quarter" idx="8"/>
          </p:nvPr>
        </p:nvSpPr>
        <p:spPr/>
        <p:txBody>
          <a:bodyPr/>
          <a:lstStyle>
            <a:lvl1pPr>
              <a:defRPr/>
            </a:lvl1pPr>
          </a:lstStyle>
          <a:p>
            <a:pPr lvl="0"/>
            <a:fld id="{B20C6C06-8169-41E2-B312-E9CEA3FE1830}" type="slidenum">
              <a:t>‹Nº›</a:t>
            </a:fld>
            <a:endParaRPr lang="es-ES"/>
          </a:p>
        </p:txBody>
      </p:sp>
    </p:spTree>
    <p:extLst>
      <p:ext uri="{BB962C8B-B14F-4D97-AF65-F5344CB8AC3E}">
        <p14:creationId xmlns:p14="http://schemas.microsoft.com/office/powerpoint/2010/main" val="4009584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0B8E4DF-532E-44C1-9EA8-11E8C12C2BA8}"/>
              </a:ext>
            </a:extLst>
          </p:cNvPr>
          <p:cNvSpPr txBox="1">
            <a:spLocks noGrp="1"/>
          </p:cNvSpPr>
          <p:nvPr>
            <p:ph type="dt" sz="half" idx="7"/>
          </p:nvPr>
        </p:nvSpPr>
        <p:spPr/>
        <p:txBody>
          <a:bodyPr/>
          <a:lstStyle>
            <a:lvl1pPr>
              <a:defRPr/>
            </a:lvl1pPr>
          </a:lstStyle>
          <a:p>
            <a:pPr lvl="0"/>
            <a:fld id="{CE9571A8-0FB7-4694-8D81-CA338092FAFD}" type="datetime1">
              <a:rPr lang="es-ES"/>
              <a:pPr lvl="0"/>
              <a:t>13/07/2020</a:t>
            </a:fld>
            <a:endParaRPr lang="es-ES"/>
          </a:p>
        </p:txBody>
      </p:sp>
      <p:sp>
        <p:nvSpPr>
          <p:cNvPr id="3" name="Marcador de pie de página 2">
            <a:extLst>
              <a:ext uri="{FF2B5EF4-FFF2-40B4-BE49-F238E27FC236}">
                <a16:creationId xmlns:a16="http://schemas.microsoft.com/office/drawing/2014/main" id="{7F5640BB-41E0-4AD2-94DA-E5369F8F319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4C2CB2B-209C-48A3-8A7E-789BA72A2FB6}"/>
              </a:ext>
            </a:extLst>
          </p:cNvPr>
          <p:cNvSpPr txBox="1">
            <a:spLocks noGrp="1"/>
          </p:cNvSpPr>
          <p:nvPr>
            <p:ph type="sldNum" sz="quarter" idx="8"/>
          </p:nvPr>
        </p:nvSpPr>
        <p:spPr/>
        <p:txBody>
          <a:bodyPr/>
          <a:lstStyle>
            <a:lvl1pPr>
              <a:defRPr/>
            </a:lvl1pPr>
          </a:lstStyle>
          <a:p>
            <a:pPr lvl="0"/>
            <a:fld id="{5076ED6E-2BC0-4903-A897-010D6FFFF179}" type="slidenum">
              <a:t>‹Nº›</a:t>
            </a:fld>
            <a:endParaRPr lang="es-ES"/>
          </a:p>
        </p:txBody>
      </p:sp>
    </p:spTree>
    <p:extLst>
      <p:ext uri="{BB962C8B-B14F-4D97-AF65-F5344CB8AC3E}">
        <p14:creationId xmlns:p14="http://schemas.microsoft.com/office/powerpoint/2010/main" val="230402499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247B4C-7C73-4805-97F9-F05322DE951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40A3E4A-64C8-4031-BAB0-B81A87CB69E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E3EE51F-0416-4243-A954-984A7616B6E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268C78B-660D-47B3-A222-87BCA8AB392C}"/>
              </a:ext>
            </a:extLst>
          </p:cNvPr>
          <p:cNvSpPr txBox="1">
            <a:spLocks noGrp="1"/>
          </p:cNvSpPr>
          <p:nvPr>
            <p:ph type="dt" sz="half" idx="7"/>
          </p:nvPr>
        </p:nvSpPr>
        <p:spPr/>
        <p:txBody>
          <a:bodyPr/>
          <a:lstStyle>
            <a:lvl1pPr>
              <a:defRPr/>
            </a:lvl1pPr>
          </a:lstStyle>
          <a:p>
            <a:pPr lvl="0"/>
            <a:fld id="{C3F09BFA-09DD-45D6-8F0E-7F0D67707DB3}" type="datetime1">
              <a:rPr lang="es-ES"/>
              <a:pPr lvl="0"/>
              <a:t>13/07/2020</a:t>
            </a:fld>
            <a:endParaRPr lang="es-ES"/>
          </a:p>
        </p:txBody>
      </p:sp>
      <p:sp>
        <p:nvSpPr>
          <p:cNvPr id="6" name="Marcador de pie de página 5">
            <a:extLst>
              <a:ext uri="{FF2B5EF4-FFF2-40B4-BE49-F238E27FC236}">
                <a16:creationId xmlns:a16="http://schemas.microsoft.com/office/drawing/2014/main" id="{BA5F83BF-C2A4-42B2-A8A9-5FE6A0BB20B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BDDF786-7903-41E2-AAB3-399F0310DCDE}"/>
              </a:ext>
            </a:extLst>
          </p:cNvPr>
          <p:cNvSpPr txBox="1">
            <a:spLocks noGrp="1"/>
          </p:cNvSpPr>
          <p:nvPr>
            <p:ph type="sldNum" sz="quarter" idx="8"/>
          </p:nvPr>
        </p:nvSpPr>
        <p:spPr/>
        <p:txBody>
          <a:bodyPr/>
          <a:lstStyle>
            <a:lvl1pPr>
              <a:defRPr/>
            </a:lvl1pPr>
          </a:lstStyle>
          <a:p>
            <a:pPr lvl="0"/>
            <a:fld id="{422D90B9-C9B6-4F1C-9D62-E416181C671C}" type="slidenum">
              <a:t>‹Nº›</a:t>
            </a:fld>
            <a:endParaRPr lang="es-ES"/>
          </a:p>
        </p:txBody>
      </p:sp>
    </p:spTree>
    <p:extLst>
      <p:ext uri="{BB962C8B-B14F-4D97-AF65-F5344CB8AC3E}">
        <p14:creationId xmlns:p14="http://schemas.microsoft.com/office/powerpoint/2010/main" val="3417882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125C33-F172-4443-BDF3-C911F2276BB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EFBD229-AE42-4346-84F2-F27AF47352B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31C56CF-D869-440E-9ED6-ABF69837479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E99F68D-E1C2-4F5F-A1B8-EEAB2462336C}"/>
              </a:ext>
            </a:extLst>
          </p:cNvPr>
          <p:cNvSpPr txBox="1">
            <a:spLocks noGrp="1"/>
          </p:cNvSpPr>
          <p:nvPr>
            <p:ph type="dt" sz="half" idx="7"/>
          </p:nvPr>
        </p:nvSpPr>
        <p:spPr/>
        <p:txBody>
          <a:bodyPr/>
          <a:lstStyle>
            <a:lvl1pPr>
              <a:defRPr/>
            </a:lvl1pPr>
          </a:lstStyle>
          <a:p>
            <a:pPr lvl="0"/>
            <a:fld id="{DDF9F45F-13BD-45CC-9AF9-1FEB22AE539E}" type="datetime1">
              <a:rPr lang="es-ES"/>
              <a:pPr lvl="0"/>
              <a:t>13/07/2020</a:t>
            </a:fld>
            <a:endParaRPr lang="es-ES"/>
          </a:p>
        </p:txBody>
      </p:sp>
      <p:sp>
        <p:nvSpPr>
          <p:cNvPr id="6" name="Marcador de pie de página 5">
            <a:extLst>
              <a:ext uri="{FF2B5EF4-FFF2-40B4-BE49-F238E27FC236}">
                <a16:creationId xmlns:a16="http://schemas.microsoft.com/office/drawing/2014/main" id="{FC59B870-7623-4EB1-8675-DE7E2CD9962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C2C2D74-D88F-4221-90E2-1DAB880EEDA4}"/>
              </a:ext>
            </a:extLst>
          </p:cNvPr>
          <p:cNvSpPr txBox="1">
            <a:spLocks noGrp="1"/>
          </p:cNvSpPr>
          <p:nvPr>
            <p:ph type="sldNum" sz="quarter" idx="8"/>
          </p:nvPr>
        </p:nvSpPr>
        <p:spPr/>
        <p:txBody>
          <a:bodyPr/>
          <a:lstStyle>
            <a:lvl1pPr>
              <a:defRPr/>
            </a:lvl1pPr>
          </a:lstStyle>
          <a:p>
            <a:pPr lvl="0"/>
            <a:fld id="{43E57CFD-4A6A-4624-9134-485C81FC5CF9}" type="slidenum">
              <a:t>‹Nº›</a:t>
            </a:fld>
            <a:endParaRPr lang="es-ES"/>
          </a:p>
        </p:txBody>
      </p:sp>
    </p:spTree>
    <p:extLst>
      <p:ext uri="{BB962C8B-B14F-4D97-AF65-F5344CB8AC3E}">
        <p14:creationId xmlns:p14="http://schemas.microsoft.com/office/powerpoint/2010/main" val="1029285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C0FB93-3535-41CA-AAA3-4AA5ACD4C6E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08A48C4-C896-4328-8EDA-A06EDAA2B53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9E3B6A-7811-43BD-A38B-D92E70F290DC}"/>
              </a:ext>
            </a:extLst>
          </p:cNvPr>
          <p:cNvSpPr txBox="1">
            <a:spLocks noGrp="1"/>
          </p:cNvSpPr>
          <p:nvPr>
            <p:ph type="dt" sz="half" idx="7"/>
          </p:nvPr>
        </p:nvSpPr>
        <p:spPr/>
        <p:txBody>
          <a:bodyPr/>
          <a:lstStyle>
            <a:lvl1pPr>
              <a:defRPr/>
            </a:lvl1pPr>
          </a:lstStyle>
          <a:p>
            <a:pPr lvl="0"/>
            <a:fld id="{797CC56E-A021-48D1-A8AA-F16B33580349}" type="datetime1">
              <a:rPr lang="es-ES"/>
              <a:pPr lvl="0"/>
              <a:t>13/07/2020</a:t>
            </a:fld>
            <a:endParaRPr lang="es-ES"/>
          </a:p>
        </p:txBody>
      </p:sp>
      <p:sp>
        <p:nvSpPr>
          <p:cNvPr id="5" name="Marcador de pie de página 4">
            <a:extLst>
              <a:ext uri="{FF2B5EF4-FFF2-40B4-BE49-F238E27FC236}">
                <a16:creationId xmlns:a16="http://schemas.microsoft.com/office/drawing/2014/main" id="{BC9C281C-6433-46B7-87D9-8911C10C1A4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DDD8FDD-B8D9-4EFF-8753-299FBED6B1B6}"/>
              </a:ext>
            </a:extLst>
          </p:cNvPr>
          <p:cNvSpPr txBox="1">
            <a:spLocks noGrp="1"/>
          </p:cNvSpPr>
          <p:nvPr>
            <p:ph type="sldNum" sz="quarter" idx="8"/>
          </p:nvPr>
        </p:nvSpPr>
        <p:spPr/>
        <p:txBody>
          <a:bodyPr/>
          <a:lstStyle>
            <a:lvl1pPr>
              <a:defRPr/>
            </a:lvl1pPr>
          </a:lstStyle>
          <a:p>
            <a:pPr lvl="0"/>
            <a:fld id="{867C38CD-8EC4-486B-8D7C-D2CDCAC23920}" type="slidenum">
              <a:t>‹Nº›</a:t>
            </a:fld>
            <a:endParaRPr lang="es-ES"/>
          </a:p>
        </p:txBody>
      </p:sp>
    </p:spTree>
    <p:extLst>
      <p:ext uri="{BB962C8B-B14F-4D97-AF65-F5344CB8AC3E}">
        <p14:creationId xmlns:p14="http://schemas.microsoft.com/office/powerpoint/2010/main" val="1323580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87B5E1C-BE4A-4160-BA11-E448F2A563D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C8166E6-F337-4783-9FEF-251088C6048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0828B42-5C88-4ADE-8A27-34E3E7C1E420}"/>
              </a:ext>
            </a:extLst>
          </p:cNvPr>
          <p:cNvSpPr txBox="1">
            <a:spLocks noGrp="1"/>
          </p:cNvSpPr>
          <p:nvPr>
            <p:ph type="dt" sz="half" idx="7"/>
          </p:nvPr>
        </p:nvSpPr>
        <p:spPr/>
        <p:txBody>
          <a:bodyPr/>
          <a:lstStyle>
            <a:lvl1pPr>
              <a:defRPr/>
            </a:lvl1pPr>
          </a:lstStyle>
          <a:p>
            <a:pPr lvl="0"/>
            <a:fld id="{4C7E1B4E-1793-4438-B24E-8581CC2EC7A4}" type="datetime1">
              <a:rPr lang="es-ES"/>
              <a:pPr lvl="0"/>
              <a:t>13/07/2020</a:t>
            </a:fld>
            <a:endParaRPr lang="es-ES"/>
          </a:p>
        </p:txBody>
      </p:sp>
      <p:sp>
        <p:nvSpPr>
          <p:cNvPr id="5" name="Marcador de pie de página 4">
            <a:extLst>
              <a:ext uri="{FF2B5EF4-FFF2-40B4-BE49-F238E27FC236}">
                <a16:creationId xmlns:a16="http://schemas.microsoft.com/office/drawing/2014/main" id="{2BED696E-0B26-4FF5-8931-08F03D7F4CF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471A2C4-1F96-4A53-8158-BCB87E015B0C}"/>
              </a:ext>
            </a:extLst>
          </p:cNvPr>
          <p:cNvSpPr txBox="1">
            <a:spLocks noGrp="1"/>
          </p:cNvSpPr>
          <p:nvPr>
            <p:ph type="sldNum" sz="quarter" idx="8"/>
          </p:nvPr>
        </p:nvSpPr>
        <p:spPr/>
        <p:txBody>
          <a:bodyPr/>
          <a:lstStyle>
            <a:lvl1pPr>
              <a:defRPr/>
            </a:lvl1pPr>
          </a:lstStyle>
          <a:p>
            <a:pPr lvl="0"/>
            <a:fld id="{888EEA56-1DF0-4743-B40B-95BD4FD37D13}" type="slidenum">
              <a:t>‹Nº›</a:t>
            </a:fld>
            <a:endParaRPr lang="es-ES"/>
          </a:p>
        </p:txBody>
      </p:sp>
    </p:spTree>
    <p:extLst>
      <p:ext uri="{BB962C8B-B14F-4D97-AF65-F5344CB8AC3E}">
        <p14:creationId xmlns:p14="http://schemas.microsoft.com/office/powerpoint/2010/main" val="17787657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127351-FC7E-4F97-B4FD-1A9EFB5EE77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C43CC39-A164-4689-A80E-621B8628667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2A5457C6-3D66-4CFF-A817-6EEE6A805AA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355DF56-7B80-43D7-B0BC-B00889A435A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047F3C2-44F0-4EA9-BAF8-FB4CDB663DCF}"/>
              </a:ext>
            </a:extLst>
          </p:cNvPr>
          <p:cNvSpPr txBox="1">
            <a:spLocks noGrp="1"/>
          </p:cNvSpPr>
          <p:nvPr>
            <p:ph type="sldNum" sz="quarter" idx="8"/>
          </p:nvPr>
        </p:nvSpPr>
        <p:spPr/>
        <p:txBody>
          <a:bodyPr/>
          <a:lstStyle>
            <a:lvl1pPr>
              <a:defRPr sz="1400"/>
            </a:lvl1pPr>
          </a:lstStyle>
          <a:p>
            <a:pPr lvl="0"/>
            <a:fld id="{A3841855-B979-44D5-AF7E-060973A2751E}" type="slidenum">
              <a:t>‹Nº›</a:t>
            </a:fld>
            <a:endParaRPr lang="es-ES"/>
          </a:p>
        </p:txBody>
      </p:sp>
    </p:spTree>
    <p:extLst>
      <p:ext uri="{BB962C8B-B14F-4D97-AF65-F5344CB8AC3E}">
        <p14:creationId xmlns:p14="http://schemas.microsoft.com/office/powerpoint/2010/main" val="35366939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1370AE-ECDB-4146-8467-0904A100B84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B96FE66-F0E9-43BA-9F21-AA19EA5D88C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A9F490E-245F-42CC-9997-E8784F746ED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79868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B2B0527-10C1-4EBF-9EB6-283689BFC0F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64BA087-ADAA-4247-96FD-5A7AABE71AC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59227CD-977E-4519-9692-CEB08D9E028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C88F116-9B3A-435A-B267-9E9ABB8B2F62}" type="datetime1">
              <a:rPr lang="es-ES"/>
              <a:pPr lvl="0"/>
              <a:t>13/07/2020</a:t>
            </a:fld>
            <a:endParaRPr lang="es-ES"/>
          </a:p>
        </p:txBody>
      </p:sp>
      <p:sp>
        <p:nvSpPr>
          <p:cNvPr id="5" name="Marcador de pie de página 4">
            <a:extLst>
              <a:ext uri="{FF2B5EF4-FFF2-40B4-BE49-F238E27FC236}">
                <a16:creationId xmlns:a16="http://schemas.microsoft.com/office/drawing/2014/main" id="{1C5C5ED1-EEB7-4828-A41E-C618F67067C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02C0B72-E7C3-4CAD-989F-2B2C97BF219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F8C75A7-7649-445D-BCA3-C5344144932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4CB2914-AF33-45C8-B23E-50379CAB9C0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7FE6E66-D22C-46E7-8EAA-35B3F31AAB2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6CED2BE-12DA-4CBD-BE2D-92A4176AA24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166FA33-4EC6-4B41-BB2E-01C2113E754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5E3443D-1BC4-48CC-9280-F6B13B08001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029680C-52F0-4233-8E2F-8A1348FF7A7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077D286-5064-47FC-8F85-8F16CB11F6C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2598153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9D386EB6-CEEB-411B-8C46-8108318BADDB}"/>
              </a:ext>
            </a:extLst>
          </p:cNvPr>
          <p:cNvSpPr txBox="1"/>
          <p:nvPr/>
        </p:nvSpPr>
        <p:spPr>
          <a:xfrm>
            <a:off x="0" y="2654420"/>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dirty="0">
                <a:solidFill>
                  <a:srgbClr val="FFFFFF"/>
                </a:solidFill>
                <a:uFillTx/>
                <a:latin typeface="Calibri"/>
              </a:rPr>
              <a:t>LA TORRE DEL DIABLO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dirty="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dirty="0">
                <a:solidFill>
                  <a:srgbClr val="FFFFFF"/>
                </a:solidFill>
                <a:uFillTx/>
                <a:latin typeface="Calibri"/>
              </a:rPr>
              <a:t>WYOMING · EEUU</a:t>
            </a:r>
          </a:p>
        </p:txBody>
      </p:sp>
      <p:pic>
        <p:nvPicPr>
          <p:cNvPr id="3" name="15 - Deborah's Theme - Amapola">
            <a:extLst>
              <a:ext uri="{FF2B5EF4-FFF2-40B4-BE49-F238E27FC236}">
                <a16:creationId xmlns:a16="http://schemas.microsoft.com/office/drawing/2014/main" id="{847008B1-3A85-4FCF-9403-B00FBB87729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1711" y="57026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88CC5A-F8A1-4EA0-8850-80486D6CC877}"/>
              </a:ext>
            </a:extLst>
          </p:cNvPr>
          <p:cNvPicPr>
            <a:picLocks noChangeAspect="1"/>
          </p:cNvPicPr>
          <p:nvPr/>
        </p:nvPicPr>
        <p:blipFill>
          <a:blip r:embed="rId3"/>
          <a:stretch>
            <a:fillRect/>
          </a:stretch>
        </p:blipFill>
        <p:spPr>
          <a:xfrm>
            <a:off x="1062359" y="88038"/>
            <a:ext cx="10154942" cy="6769961"/>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B4DADFA-4689-4665-81AC-1FCF2D3EBD3E}"/>
              </a:ext>
            </a:extLst>
          </p:cNvPr>
          <p:cNvSpPr txBox="1"/>
          <p:nvPr/>
        </p:nvSpPr>
        <p:spPr>
          <a:xfrm>
            <a:off x="949906" y="1162970"/>
            <a:ext cx="10191564"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Monumento Nacional de la Torre del Diablo​ (en inglés, Devils Tower) de los Estados Unidos (en lakota: Mato Tipila, que significa Aposento del Oso”) es una intrusión ígnea monolítica o cuello volcánico situado en Colinas Negras, cerca de Hulett y Sundance en el condado de Crook, al noreste de Wyoming, sobre el río Belle Fourche. Se eleva de manera espectacular 386 m por encima del terreno circundante y su cumbre se encuentra a 1.558 m por encima del nivel del mar. Se encuentra formada por columnas fonolíticas.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paisaje que rodea a la Torre del Diablo se compone principalmente de rocas sedimentarias. Las rocas más antiguas visibles en el Monumento Nacional se encontraban en un mar poco profundo durante el período Triásico medio o tardío, hace 225 a 195 millones de años. Esta piedra arenisca roja oscura y limolita granate, intercalada con pizarra, se puede ver a lo largo del río Belle Fourche. La oxidación de minerales de hierro causa el enrojecimiento de las rocas. Esta capa de roca se conoce como la Formación Spearfish.</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Sobre la Formación Spearfish hay una delgada banda de yeso, llamada Formación Gypsum Springs. Esta capa de yeso se depositó durante el período Jurásico, hace 195 a 136 millones de años. Creados a medida que los niveles del mar y los climas cambiaban repetidamente, las lutitas grisáceas (depositadas en ambientes con poco oxígeno como las marismas) se intercalaban con areniscas de grano fino, calizas y, a veces, lechos finos de arcilla roja. Durante la época del Paleoceno, hace 56 a 66 millones de años, las Montañas Rocosas y las Colinas Negras se elevaron. El magma ascendió a través de la corteza e intruyó las capas de rocas sedimentarias existentes.​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106F07-FB4B-45E5-BC63-77912FC51210}"/>
              </a:ext>
            </a:extLst>
          </p:cNvPr>
          <p:cNvPicPr>
            <a:picLocks noChangeAspect="1"/>
          </p:cNvPicPr>
          <p:nvPr/>
        </p:nvPicPr>
        <p:blipFill>
          <a:blip r:embed="rId2"/>
          <a:stretch>
            <a:fillRect/>
          </a:stretch>
        </p:blipFill>
        <p:spPr>
          <a:xfrm>
            <a:off x="935111" y="0"/>
            <a:ext cx="10268501" cy="685101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F8970E2-AA5C-4689-9B83-0D088BE1DE1F}"/>
              </a:ext>
            </a:extLst>
          </p:cNvPr>
          <p:cNvSpPr txBox="1"/>
          <p:nvPr/>
        </p:nvSpPr>
        <p:spPr>
          <a:xfrm>
            <a:off x="958784" y="2361465"/>
            <a:ext cx="10289221"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material ígneo que forma la Torre es un pórfido fonolítico intruido hace unos 40,5 millones de años,2​ en el Eoceno, A medida que el magma se enfriaba y disminuía su volumen, se formaron las grietas en ángulos predominantes de 120 grados, formando las columnas hexagonales (a veces de 4, 5 y 7 lados), cada una de unos 180 cm de diámetro. La masa de roca ígnea, ya cristalizada, no se manifestó en el paisaje hasta que se erosionaron las rocas sedimentarias que la cubrían y rodeaban. A medida que los elementos erosionaron las areniscas y las lutitas más blandas, la roca ígnea, más resistente, resistió en mayor medida a las fuerzas de erosión. Como resultado, las columnas grises de la Torre del Diablo comenzaron a aparecer como una masa aislada resaltando en el paisaje. La Torre del Diablol fue el primer monumento nacional declarado en los Estados Unidos, establecido el 24 de septiembre de 1906, por el Presidente Theodore Roosevelt. Los límites del monumento abarcan un área de 5,45 km².</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047D05-C2BB-4176-8610-EB268BD4CF89}"/>
              </a:ext>
            </a:extLst>
          </p:cNvPr>
          <p:cNvPicPr>
            <a:picLocks noChangeAspect="1"/>
          </p:cNvPicPr>
          <p:nvPr/>
        </p:nvPicPr>
        <p:blipFill>
          <a:blip r:embed="rId2"/>
          <a:stretch>
            <a:fillRect/>
          </a:stretch>
        </p:blipFill>
        <p:spPr>
          <a:xfrm>
            <a:off x="935111" y="0"/>
            <a:ext cx="1027897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E30CBF-F937-4A7F-8F45-E02DBA0A562A}"/>
              </a:ext>
            </a:extLst>
          </p:cNvPr>
          <p:cNvPicPr>
            <a:picLocks noChangeAspect="1"/>
          </p:cNvPicPr>
          <p:nvPr/>
        </p:nvPicPr>
        <p:blipFill>
          <a:blip r:embed="rId3"/>
          <a:stretch>
            <a:fillRect/>
          </a:stretch>
        </p:blipFill>
        <p:spPr>
          <a:xfrm>
            <a:off x="975408" y="19970"/>
            <a:ext cx="10299234" cy="686615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A309F8-596D-4983-98A4-A6B256BA12F2}"/>
              </a:ext>
            </a:extLst>
          </p:cNvPr>
          <p:cNvPicPr>
            <a:picLocks noChangeAspect="1"/>
          </p:cNvPicPr>
          <p:nvPr/>
        </p:nvPicPr>
        <p:blipFill>
          <a:blip r:embed="rId2"/>
          <a:stretch>
            <a:fillRect/>
          </a:stretch>
        </p:blipFill>
        <p:spPr>
          <a:xfrm>
            <a:off x="1908928" y="0"/>
            <a:ext cx="8327020" cy="682885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66D031-4447-47D7-82B6-4AC3AA1334B4}"/>
              </a:ext>
            </a:extLst>
          </p:cNvPr>
          <p:cNvPicPr>
            <a:picLocks noChangeAspect="1"/>
          </p:cNvPicPr>
          <p:nvPr/>
        </p:nvPicPr>
        <p:blipFill>
          <a:blip r:embed="rId2"/>
          <a:stretch>
            <a:fillRect/>
          </a:stretch>
        </p:blipFill>
        <p:spPr>
          <a:xfrm>
            <a:off x="1069756" y="0"/>
            <a:ext cx="10134505" cy="676478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FB3F3D-A7C1-4D0F-9AD8-1CA7063D69EE}"/>
              </a:ext>
            </a:extLst>
          </p:cNvPr>
          <p:cNvPicPr>
            <a:picLocks noChangeAspect="1"/>
          </p:cNvPicPr>
          <p:nvPr/>
        </p:nvPicPr>
        <p:blipFill>
          <a:blip r:embed="rId2"/>
          <a:stretch>
            <a:fillRect/>
          </a:stretch>
        </p:blipFill>
        <p:spPr>
          <a:xfrm>
            <a:off x="1016492" y="0"/>
            <a:ext cx="10094610" cy="673814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D6E29F-C38C-4CA6-8BEB-970E548327C3}"/>
              </a:ext>
            </a:extLst>
          </p:cNvPr>
          <p:cNvPicPr>
            <a:picLocks noChangeAspect="1"/>
          </p:cNvPicPr>
          <p:nvPr/>
        </p:nvPicPr>
        <p:blipFill>
          <a:blip r:embed="rId2"/>
          <a:stretch>
            <a:fillRect/>
          </a:stretch>
        </p:blipFill>
        <p:spPr>
          <a:xfrm>
            <a:off x="1007613" y="0"/>
            <a:ext cx="1027415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F2D667-AE92-466F-A517-021CE50FF39B}"/>
              </a:ext>
            </a:extLst>
          </p:cNvPr>
          <p:cNvPicPr>
            <a:picLocks noChangeAspect="1"/>
          </p:cNvPicPr>
          <p:nvPr/>
        </p:nvPicPr>
        <p:blipFill>
          <a:blip r:embed="rId2"/>
          <a:stretch>
            <a:fillRect/>
          </a:stretch>
        </p:blipFill>
        <p:spPr>
          <a:xfrm>
            <a:off x="901086" y="0"/>
            <a:ext cx="10274152"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FBAD71-69A7-410F-B6F9-ADE63138A054}"/>
              </a:ext>
            </a:extLst>
          </p:cNvPr>
          <p:cNvPicPr>
            <a:picLocks noChangeAspect="1"/>
          </p:cNvPicPr>
          <p:nvPr/>
        </p:nvPicPr>
        <p:blipFill>
          <a:blip r:embed="rId2"/>
          <a:stretch>
            <a:fillRect/>
          </a:stretch>
        </p:blipFill>
        <p:spPr>
          <a:xfrm>
            <a:off x="718544" y="0"/>
            <a:ext cx="1078408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FC1A75-D64C-426C-A481-3B9D3818CB45}"/>
              </a:ext>
            </a:extLst>
          </p:cNvPr>
          <p:cNvPicPr>
            <a:picLocks noChangeAspect="1"/>
          </p:cNvPicPr>
          <p:nvPr/>
        </p:nvPicPr>
        <p:blipFill>
          <a:blip r:embed="rId2"/>
          <a:stretch>
            <a:fillRect/>
          </a:stretch>
        </p:blipFill>
        <p:spPr>
          <a:xfrm>
            <a:off x="886519" y="0"/>
            <a:ext cx="10353897" cy="692458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893922-86FD-4A89-88AE-AC635812BE83}"/>
              </a:ext>
            </a:extLst>
          </p:cNvPr>
          <p:cNvPicPr>
            <a:picLocks noChangeAspect="1"/>
          </p:cNvPicPr>
          <p:nvPr/>
        </p:nvPicPr>
        <p:blipFill>
          <a:blip r:embed="rId2"/>
          <a:stretch>
            <a:fillRect/>
          </a:stretch>
        </p:blipFill>
        <p:spPr>
          <a:xfrm>
            <a:off x="1415984" y="0"/>
            <a:ext cx="9148434" cy="686132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20D3FA-4F6E-49D7-9EB5-BB6BC7365A93}"/>
              </a:ext>
            </a:extLst>
          </p:cNvPr>
          <p:cNvPicPr>
            <a:picLocks noChangeAspect="1"/>
          </p:cNvPicPr>
          <p:nvPr/>
        </p:nvPicPr>
        <p:blipFill>
          <a:blip r:embed="rId2"/>
          <a:stretch>
            <a:fillRect/>
          </a:stretch>
        </p:blipFill>
        <p:spPr>
          <a:xfrm>
            <a:off x="0" y="0"/>
            <a:ext cx="1215590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527C029-9F49-429C-A835-3B791519533F}"/>
              </a:ext>
            </a:extLst>
          </p:cNvPr>
          <p:cNvSpPr txBox="1"/>
          <p:nvPr/>
        </p:nvSpPr>
        <p:spPr>
          <a:xfrm>
            <a:off x="1118585" y="772357"/>
            <a:ext cx="9960742"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primera ascensión conocida de la roca la realizaron en el año 1893 William Rogers y Willard Ripley, rancheros de la vecindad. Encontraron una estrecha grieta vertical que se abría en la pared desde el suelo hasta la cumbre y durante meses clavaron en las dos paredes opuestas de la grieta tacos de madera, uniendo estos tacos con maderos horizontalmente, consiguiendo así fabricar una escalera. Al celebrarse el 4 de julio de 1893 la fiesta de la independencia, escalaron, ante las familias de los rancheros de la vecindad congregadas para contemplar este espectáculo, por la escalera que habían construido, llegando a coronar la cumbre. La escalera pudo ser utilizada hasta 1927 y aún hoy se pueden contemplar restos de ella.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Durante los siguientes treinta años, muchas escaladas se realizaron con este método antes de que la escalera cayera en mal estado. El hombre más famoso por escalar la torre es Fritz Wiessner, que llegó a la cumbre con William P. House y Lawrence Coveney en 1937. Esta fue la primera ascensión con técnicas modernas de escalada. Wiessner condujo toda la escalada libre, colocando solo una pieza única de equipo fijo, un pitón, que más tarde lamentó, por considerarlo innecesario.​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1941, George Hopkins se lanzó en paracaídas sobre el Devils Tower sin permiso como un truco publicitario resultante de una apuesta. Hopkins tenía la intención de descender por una cuerda de 300 metros que lanzaron sobre él después de aterrizar con éxito en la cumbre; pero el paquete que contenía la cuerda, un martillo y un eje de coche que debía clavar en la roca como punto de anclaje, se cayó rodando por el borde de la montaña. A consecuencia de ello, Hopkins estuvo atrapado en la roca durante seis días, expuesto al frío, la lluvia y vientos de 80 km/h antes de que un equipo de rescate de montaña liderado por Jack Durrance, que había escalado la roca en 1938, finalmente lo alcanzara y lo bajase. Hoy en día, cientos de escaladores ascienden por las escarpadas paredes rocosas cada verano.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051821-4711-4642-857D-405739B069A1}"/>
              </a:ext>
            </a:extLst>
          </p:cNvPr>
          <p:cNvPicPr>
            <a:picLocks noChangeAspect="1"/>
          </p:cNvPicPr>
          <p:nvPr/>
        </p:nvPicPr>
        <p:blipFill>
          <a:blip r:embed="rId2"/>
          <a:stretch>
            <a:fillRect/>
          </a:stretch>
        </p:blipFill>
        <p:spPr>
          <a:xfrm>
            <a:off x="946952" y="0"/>
            <a:ext cx="10303102"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6C0361-42E4-4653-B750-E19B13A19B44}"/>
              </a:ext>
            </a:extLst>
          </p:cNvPr>
          <p:cNvPicPr>
            <a:picLocks noChangeAspect="1"/>
          </p:cNvPicPr>
          <p:nvPr/>
        </p:nvPicPr>
        <p:blipFill>
          <a:blip r:embed="rId2"/>
          <a:stretch>
            <a:fillRect/>
          </a:stretch>
        </p:blipFill>
        <p:spPr>
          <a:xfrm>
            <a:off x="0" y="0"/>
            <a:ext cx="12191996" cy="676366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04A068-7DF2-4F97-9270-A28127041A1A}"/>
              </a:ext>
            </a:extLst>
          </p:cNvPr>
          <p:cNvPicPr>
            <a:picLocks noChangeAspect="1"/>
          </p:cNvPicPr>
          <p:nvPr/>
        </p:nvPicPr>
        <p:blipFill>
          <a:blip r:embed="rId2"/>
          <a:stretch>
            <a:fillRect/>
          </a:stretch>
        </p:blipFill>
        <p:spPr>
          <a:xfrm>
            <a:off x="1533384" y="0"/>
            <a:ext cx="9181956" cy="688289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688FB1-EE47-45F3-B41A-B0EC1F3C3298}"/>
              </a:ext>
            </a:extLst>
          </p:cNvPr>
          <p:cNvPicPr>
            <a:picLocks noChangeAspect="1"/>
          </p:cNvPicPr>
          <p:nvPr/>
        </p:nvPicPr>
        <p:blipFill>
          <a:blip r:embed="rId2"/>
          <a:stretch>
            <a:fillRect/>
          </a:stretch>
        </p:blipFill>
        <p:spPr>
          <a:xfrm>
            <a:off x="1093430" y="0"/>
            <a:ext cx="10086508" cy="1008650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6C225A-B005-4A66-831B-E3D373D779FF}"/>
              </a:ext>
            </a:extLst>
          </p:cNvPr>
          <p:cNvPicPr>
            <a:picLocks noChangeAspect="1"/>
          </p:cNvPicPr>
          <p:nvPr/>
        </p:nvPicPr>
        <p:blipFill>
          <a:blip r:embed="rId2"/>
          <a:stretch>
            <a:fillRect/>
          </a:stretch>
        </p:blipFill>
        <p:spPr>
          <a:xfrm>
            <a:off x="1387227" y="0"/>
            <a:ext cx="9115059" cy="684642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5D4EA2-E063-4661-9FE2-E146FB89D023}"/>
              </a:ext>
            </a:extLst>
          </p:cNvPr>
          <p:cNvPicPr>
            <a:picLocks noChangeAspect="1"/>
          </p:cNvPicPr>
          <p:nvPr/>
        </p:nvPicPr>
        <p:blipFill>
          <a:blip r:embed="rId2"/>
          <a:stretch>
            <a:fillRect/>
          </a:stretch>
        </p:blipFill>
        <p:spPr>
          <a:xfrm>
            <a:off x="4096292" y="365695"/>
            <a:ext cx="8093208" cy="6079488"/>
          </a:xfrm>
          <a:prstGeom prst="rect">
            <a:avLst/>
          </a:prstGeom>
          <a:noFill/>
          <a:ln cap="flat">
            <a:noFill/>
          </a:ln>
        </p:spPr>
      </p:pic>
      <p:sp>
        <p:nvSpPr>
          <p:cNvPr id="3" name="CuadroTexto 3">
            <a:extLst>
              <a:ext uri="{FF2B5EF4-FFF2-40B4-BE49-F238E27FC236}">
                <a16:creationId xmlns:a16="http://schemas.microsoft.com/office/drawing/2014/main" id="{E6644C24-B605-4A32-A239-CEF71620B582}"/>
              </a:ext>
            </a:extLst>
          </p:cNvPr>
          <p:cNvSpPr txBox="1"/>
          <p:nvPr/>
        </p:nvSpPr>
        <p:spPr>
          <a:xfrm>
            <a:off x="328470" y="2448909"/>
            <a:ext cx="3444535" cy="206210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LA TORRE EN EL CINE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monumento es conocido también gracias a la película “Encuentros en la tercera fase”, por ser el punto de encuentro con los extraterrestres en dicho film.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43B773-920A-4998-A867-E6016C1ED5CD}"/>
              </a:ext>
            </a:extLst>
          </p:cNvPr>
          <p:cNvPicPr>
            <a:picLocks noChangeAspect="1"/>
          </p:cNvPicPr>
          <p:nvPr/>
        </p:nvPicPr>
        <p:blipFill>
          <a:blip r:embed="rId2"/>
          <a:stretch>
            <a:fillRect/>
          </a:stretch>
        </p:blipFill>
        <p:spPr>
          <a:xfrm>
            <a:off x="932477" y="0"/>
            <a:ext cx="10280562"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8BDF6E-023A-4959-A04A-539C06856004}"/>
              </a:ext>
            </a:extLst>
          </p:cNvPr>
          <p:cNvPicPr>
            <a:picLocks noChangeAspect="1"/>
          </p:cNvPicPr>
          <p:nvPr/>
        </p:nvPicPr>
        <p:blipFill>
          <a:blip r:embed="rId2"/>
          <a:stretch>
            <a:fillRect/>
          </a:stretch>
        </p:blipFill>
        <p:spPr>
          <a:xfrm>
            <a:off x="1977966" y="437640"/>
            <a:ext cx="7918557" cy="5963159"/>
          </a:xfrm>
          <a:prstGeom prst="rect">
            <a:avLst/>
          </a:prstGeom>
          <a:noFill/>
          <a:ln w="76196" cap="flat">
            <a:solidFill>
              <a:srgbClr val="FFC000"/>
            </a:solidFill>
            <a:prstDash val="solid"/>
            <a:rou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4805C1E-0521-4BD8-B18F-310F55A0DFDD}"/>
              </a:ext>
            </a:extLst>
          </p:cNvPr>
          <p:cNvSpPr txBox="1"/>
          <p:nvPr/>
        </p:nvSpPr>
        <p:spPr>
          <a:xfrm>
            <a:off x="1162970" y="2299313"/>
            <a:ext cx="9756556" cy="236987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LA LEYENDA DE LA TORRE DEL DIABLO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De acuerdo con las tribus americanas nativas de los kiowa y los sioux lakhota, algunas chicas salieron a jugar y fueron vistas por varios osos gigantes, que comenzaron a perseguirlas. En un esfuerzo por escapar de los osos, las chicas se subieron encima de una roca, se pusieron de rodillas y oraron al Gran Espíritu para que las salvase. Al escuchar sus oraciones, el Gran Espíritu hizo subir la roca de la tierra hacia el cielo para que los osos no pudieran alcanzar a las chicas. Los osos, en su intento de escalar la roca, que se había vuelto demasiado empinada para subir, dejaron profundas marcas de garras en los laterales. Cuando las niñas llegaron al cielo, se convirtieron en la constelación de las Pléyades.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640CCA-7B3E-4402-8F97-56A41FFD3588}"/>
              </a:ext>
            </a:extLst>
          </p:cNvPr>
          <p:cNvPicPr>
            <a:picLocks noChangeAspect="1"/>
          </p:cNvPicPr>
          <p:nvPr/>
        </p:nvPicPr>
        <p:blipFill>
          <a:blip r:embed="rId2"/>
          <a:stretch>
            <a:fillRect/>
          </a:stretch>
        </p:blipFill>
        <p:spPr>
          <a:xfrm>
            <a:off x="0" y="79900"/>
            <a:ext cx="12191996" cy="6778099"/>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25E429-F5C8-452B-80A2-4E1DEE8E25ED}"/>
              </a:ext>
            </a:extLst>
          </p:cNvPr>
          <p:cNvPicPr>
            <a:picLocks noChangeAspect="1"/>
          </p:cNvPicPr>
          <p:nvPr/>
        </p:nvPicPr>
        <p:blipFill>
          <a:blip r:embed="rId2"/>
          <a:stretch>
            <a:fillRect/>
          </a:stretch>
        </p:blipFill>
        <p:spPr>
          <a:xfrm>
            <a:off x="727478" y="0"/>
            <a:ext cx="10706005" cy="6764786"/>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4">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452FEFD-6EE1-4F83-9D72-688AA86DD234}"/>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133436A-3E09-46E3-8DFE-F5EDC29AA21A}"/>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B0F200A-0D10-4B2B-BA23-26B458ADF9B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CBA8603-8A31-4F03-92E0-24B6135412B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6EAE72A-1F27-4363-8FEF-ADF62A1AB8D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FD17A60-2A9B-4C08-B973-A545FCF9CD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A6EBF22-C034-4FDE-AC83-9D1987CFD07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3EEDA6C-C52D-4497-B0A8-5E523D3C3F0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1A8FF81-CF2E-4569-A522-547E10A2FC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2B9C990-6E21-4C09-A9D0-44F6C455500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0B9412F-D213-4555-850E-F27B37EF6C1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0BACDF7-439D-4027-848B-9A92AF242D0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9D8014A-E135-42B7-BEB6-5A6AB4CF891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45D9AAB-1820-4763-81AA-DDB538C5505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4148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1127</Words>
  <Application>Microsoft Office PowerPoint</Application>
  <PresentationFormat>Panorámica</PresentationFormat>
  <Paragraphs>27</Paragraphs>
  <Slides>30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2020-07-13T09:01:33Z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