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57"/>
  </p:notesMasterIdLst>
  <p:sldIdLst>
    <p:sldId id="351" r:id="rId3"/>
    <p:sldId id="353" r:id="rId4"/>
    <p:sldId id="356" r:id="rId5"/>
    <p:sldId id="354" r:id="rId6"/>
    <p:sldId id="357" r:id="rId7"/>
    <p:sldId id="358" r:id="rId8"/>
    <p:sldId id="359" r:id="rId9"/>
    <p:sldId id="360" r:id="rId10"/>
    <p:sldId id="361" r:id="rId11"/>
    <p:sldId id="362" r:id="rId12"/>
    <p:sldId id="364" r:id="rId13"/>
    <p:sldId id="365" r:id="rId14"/>
    <p:sldId id="366" r:id="rId15"/>
    <p:sldId id="367" r:id="rId16"/>
    <p:sldId id="368" r:id="rId17"/>
    <p:sldId id="369" r:id="rId18"/>
    <p:sldId id="370" r:id="rId19"/>
    <p:sldId id="371" r:id="rId20"/>
    <p:sldId id="372" r:id="rId21"/>
    <p:sldId id="385" r:id="rId22"/>
    <p:sldId id="386" r:id="rId23"/>
    <p:sldId id="387" r:id="rId24"/>
    <p:sldId id="389" r:id="rId25"/>
    <p:sldId id="390" r:id="rId26"/>
    <p:sldId id="391" r:id="rId27"/>
    <p:sldId id="393" r:id="rId28"/>
    <p:sldId id="394" r:id="rId29"/>
    <p:sldId id="395" r:id="rId30"/>
    <p:sldId id="396" r:id="rId31"/>
    <p:sldId id="397" r:id="rId32"/>
    <p:sldId id="398" r:id="rId33"/>
    <p:sldId id="399" r:id="rId34"/>
    <p:sldId id="400" r:id="rId35"/>
    <p:sldId id="401" r:id="rId36"/>
    <p:sldId id="402" r:id="rId37"/>
    <p:sldId id="403" r:id="rId38"/>
    <p:sldId id="404" r:id="rId39"/>
    <p:sldId id="405" r:id="rId40"/>
    <p:sldId id="406" r:id="rId41"/>
    <p:sldId id="407" r:id="rId42"/>
    <p:sldId id="408" r:id="rId43"/>
    <p:sldId id="373" r:id="rId44"/>
    <p:sldId id="374" r:id="rId45"/>
    <p:sldId id="375" r:id="rId46"/>
    <p:sldId id="376" r:id="rId47"/>
    <p:sldId id="377" r:id="rId48"/>
    <p:sldId id="378" r:id="rId49"/>
    <p:sldId id="379" r:id="rId50"/>
    <p:sldId id="380" r:id="rId51"/>
    <p:sldId id="381" r:id="rId52"/>
    <p:sldId id="382" r:id="rId53"/>
    <p:sldId id="383" r:id="rId54"/>
    <p:sldId id="352" r:id="rId55"/>
    <p:sldId id="384" r:id="rId56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iSdBD9sKDnMNRjg1oBXOA" hashData="2/uUFo78XBqLcHW4WpRoCPTZrt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5" autoAdjust="0"/>
    <p:restoredTop sz="94664" autoAdjust="0"/>
  </p:normalViewPr>
  <p:slideViewPr>
    <p:cSldViewPr>
      <p:cViewPr>
        <p:scale>
          <a:sx n="30" d="100"/>
          <a:sy n="30" d="100"/>
        </p:scale>
        <p:origin x="-744" y="-306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1084DE-0ACA-4736-B4B3-35C98890F2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62A3-F18F-472F-A864-19E0E36E8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6152B-2051-4716-ABBA-0643DE774E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C2C03-E629-42F2-B0D3-FE180D80E89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134A8-A8A1-4D78-87D5-8BD50014A0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3EBAB-5CF4-40B5-BBF2-D52ECC8110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576AA-6710-476C-AA3A-7525518A7D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B462A-9DE4-489D-8905-3117896F7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F88F4-F272-4AB4-BE67-DE43D10C40C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4816D-2E57-47C6-9C9D-F1FE649E0F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FDA53-FF12-44B4-803F-CA1A9BE4A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C1F3-3864-4E3C-88D8-903252E0D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1DADA8-ADBE-4491-98D7-09018967877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9D746FF-5F18-4B64-B898-4D1D309E9B7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randomBar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1DFA88A7-9D76-4D9E-AFEA-25603252BF4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aciendasantateresa.com.ve/seccion.php?type=sec&amp;idg=18&amp;seccion=234&amp;v=n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6.gif"/><Relationship Id="rId4" Type="http://schemas.openxmlformats.org/officeDocument/2006/relationships/image" Target="../media/image4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Dell\Escritorio\SANTA TERESA\ron_Santa_Teresa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30313" y="11249025"/>
            <a:ext cx="266541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1028624" y="12576211"/>
            <a:ext cx="2735044" cy="1077218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2209800"/>
            <a:r>
              <a:rPr lang="es-ES" sz="3200" i="1" dirty="0" smtClean="0">
                <a:solidFill>
                  <a:schemeClr val="bg1"/>
                </a:solidFill>
              </a:rPr>
              <a:t>Alma llanera</a:t>
            </a:r>
          </a:p>
          <a:p>
            <a:pPr algn="ctr" defTabSz="2209800"/>
            <a:r>
              <a:rPr lang="es-ES" sz="3200" i="1" dirty="0" smtClean="0">
                <a:solidFill>
                  <a:schemeClr val="bg1"/>
                </a:solidFill>
              </a:rPr>
              <a:t>Moliendo café</a:t>
            </a:r>
            <a:endParaRPr lang="es-ES" sz="32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randomBar dir="vert"/>
    <p:sndAc>
      <p:stSnd>
        <p:snd r:embed="rId2" name="ALMA LLAN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Dell\Escritorio\c0d4618cf5107236293dcbe97b7aa6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29871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SANTA TERESA\sta teresa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043043" y="1226831"/>
            <a:ext cx="18945358" cy="11009695"/>
          </a:xfrm>
          <a:prstGeom prst="rect">
            <a:avLst/>
          </a:prstGeom>
        </p:spPr>
        <p:txBody>
          <a:bodyPr wrap="square" lIns="219977" tIns="109989" rIns="219977" bIns="109989">
            <a:spAutoFit/>
          </a:bodyPr>
          <a:lstStyle/>
          <a:p>
            <a:pPr algn="ctr"/>
            <a:r>
              <a:rPr lang="es-ES" sz="11500" b="1" dirty="0" smtClean="0">
                <a:solidFill>
                  <a:srgbClr val="FF0000"/>
                </a:solidFill>
                <a:hlinkClick r:id="rId3"/>
              </a:rPr>
              <a:t>La </a:t>
            </a:r>
            <a:r>
              <a:rPr lang="es-ES" sz="11500" b="1" dirty="0">
                <a:solidFill>
                  <a:srgbClr val="FF0000"/>
                </a:solidFill>
                <a:hlinkClick r:id="rId3"/>
              </a:rPr>
              <a:t>Hacienda Santa </a:t>
            </a:r>
            <a:r>
              <a:rPr lang="es-ES" sz="11500" b="1" dirty="0" smtClean="0">
                <a:solidFill>
                  <a:srgbClr val="FF0000"/>
                </a:solidFill>
                <a:hlinkClick r:id="rId3"/>
              </a:rPr>
              <a:t>Teresa</a:t>
            </a:r>
            <a:endParaRPr lang="es-ES" sz="11500" dirty="0">
              <a:solidFill>
                <a:srgbClr val="FF0000"/>
              </a:solidFill>
            </a:endParaRPr>
          </a:p>
          <a:p>
            <a:pPr algn="ctr"/>
            <a:r>
              <a:rPr lang="es-ES" sz="5800" i="1" dirty="0"/>
              <a:t/>
            </a:r>
            <a:br>
              <a:rPr lang="es-ES" sz="5800" i="1" dirty="0"/>
            </a:br>
            <a:endParaRPr lang="es-ES" sz="4800" i="1" dirty="0"/>
          </a:p>
          <a:p>
            <a:pPr algn="ctr"/>
            <a:r>
              <a:rPr lang="es-ES" sz="4800" i="1" dirty="0"/>
              <a:t>¿Sabías que en </a:t>
            </a:r>
            <a:r>
              <a:rPr lang="es-ES" sz="4800" b="1" i="1" dirty="0"/>
              <a:t>Ron Santa Teresa</a:t>
            </a:r>
            <a:r>
              <a:rPr lang="es-ES" sz="4800" i="1" dirty="0"/>
              <a:t> añejamos el ron más antiguo del mundo?</a:t>
            </a:r>
          </a:p>
          <a:p>
            <a:pPr algn="ctr"/>
            <a:r>
              <a:rPr lang="es-ES" sz="4800" i="1" dirty="0"/>
              <a:t>¿Sabías que en los últimos 3 años Venezuela ha ganado más premios por el </a:t>
            </a:r>
            <a:r>
              <a:rPr lang="es-ES" sz="4800" b="1" i="1" dirty="0"/>
              <a:t>Ron Santa Teresa</a:t>
            </a:r>
            <a:r>
              <a:rPr lang="es-ES" sz="4800" i="1" dirty="0"/>
              <a:t> que por sus reinas de belleza?</a:t>
            </a:r>
          </a:p>
          <a:p>
            <a:pPr algn="ctr"/>
            <a:r>
              <a:rPr lang="es-ES" sz="4800" i="1" dirty="0"/>
              <a:t>¿Sabías que el </a:t>
            </a:r>
            <a:r>
              <a:rPr lang="es-ES" sz="4800" b="1" i="1" dirty="0"/>
              <a:t>Ron de Venezuela</a:t>
            </a:r>
            <a:r>
              <a:rPr lang="es-ES" sz="4800" i="1" dirty="0"/>
              <a:t> es el único que por ley debe añejarse por un mínimo de 2 años?</a:t>
            </a:r>
          </a:p>
          <a:p>
            <a:pPr algn="ctr"/>
            <a:r>
              <a:rPr lang="es-ES" sz="4800" i="1" dirty="0"/>
              <a:t>¿Sabías que en Europa el Ron es más caro que el whisky y se le considera un producto de calidad superior?</a:t>
            </a:r>
          </a:p>
          <a:p>
            <a:pPr algn="ctr"/>
            <a:r>
              <a:rPr lang="es-ES" sz="4800" i="1" dirty="0"/>
              <a:t>¿Sabías que 7% del alcohol se evapora de los barriles y que a esa merma se le conoce como el “</a:t>
            </a:r>
            <a:r>
              <a:rPr lang="es-ES" sz="4800" b="1" i="1" dirty="0"/>
              <a:t>Impuesto de los Ángeles</a:t>
            </a:r>
            <a:r>
              <a:rPr lang="es-ES" sz="4800" i="1" dirty="0"/>
              <a:t>”?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2356994"/>
            <a:ext cx="2928958" cy="2365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SANTA TERESA\image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Dell\Escritorio\57759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703177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SANTA TERESA\santateresa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666013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SANTA TERESA\4882721862_7f842002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SANTA TERESA\4  SUGAR CANE AT  THE HACIENDA SANTA TERESA - VENEZUELA_cr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858"/>
            <a:ext cx="24331700" cy="146986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Dell\Escritorio\0fe4db5c6bb53ae4e140f2d36246341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29871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SANTA TERESA\7 2006 163_crop esta 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80293"/>
            <a:ext cx="23774400" cy="167877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4127500" cy="3407980"/>
          </a:xfrm>
          <a:custGeom>
            <a:avLst/>
            <a:gdLst/>
            <a:ahLst/>
            <a:cxnLst/>
            <a:rect l="0" t="0" r="0" b="0"/>
            <a:pathLst/>
          </a:cu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314640" y="1431883"/>
            <a:ext cx="17830925" cy="12040746"/>
          </a:xfrm>
          <a:prstGeom prst="rect">
            <a:avLst/>
          </a:prstGeom>
        </p:spPr>
        <p:txBody>
          <a:bodyPr wrap="square" lIns="219977" tIns="109989" rIns="219977" bIns="109989">
            <a:spAutoFit/>
          </a:bodyPr>
          <a:lstStyle/>
          <a:p>
            <a:pPr algn="ctr"/>
            <a:r>
              <a:rPr lang="es-ES" sz="4800" b="1" i="1" dirty="0" smtClean="0"/>
              <a:t>La Hacienda Santa Teresa es un sitio lleno de historia y tradición, donde celosamente se han conservado y restaurado diferentes espacios para el disfrute de visitantes y el abrigo de las más puras y exquisitas reservas de ron añejo venezolano. </a:t>
            </a:r>
          </a:p>
          <a:p>
            <a:pPr algn="ctr"/>
            <a:r>
              <a:rPr lang="es-ES" sz="4800" b="1" i="1" dirty="0" smtClean="0"/>
              <a:t>El patrimonio de esta tradición bicentenaria está al alcance del público, convirtiéndola en el escenario ideal para celebraciones sociales, actividades deportivas y eventos corporativos. Uno de esos lugares es la Estación El Consejo</a:t>
            </a:r>
          </a:p>
          <a:p>
            <a:pPr algn="ctr"/>
            <a:r>
              <a:rPr lang="es-ES" sz="4800" b="1" i="1" dirty="0" smtClean="0"/>
              <a:t> La Estación El Consejo fue inaugurada el 8 de octubre de 1893, y era la séptima estación en el recorrido que hacía el Gran Ferrocarril de Venezuela en la ruta entre Caracas y Valencia. Hoy es una edificación restaurada con el propósito de brindar una excelente atención, esparcimiento y servicios a sus visitantes.</a:t>
            </a:r>
            <a:endParaRPr lang="es-ES" sz="4800" b="1" i="1" dirty="0"/>
          </a:p>
        </p:txBody>
      </p:sp>
      <p:pic>
        <p:nvPicPr>
          <p:cNvPr id="4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356994"/>
            <a:ext cx="2928958" cy="2365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Documents and Settings\Dell\Escritorio\separado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0935" y="5282371"/>
            <a:ext cx="24765" cy="20448"/>
          </a:xfrm>
          <a:prstGeom prst="rect">
            <a:avLst/>
          </a:prstGeom>
          <a:noFill/>
        </p:spPr>
      </p:pic>
      <p:pic>
        <p:nvPicPr>
          <p:cNvPr id="22529" name="Picture 1" descr="C:\Documents and Settings\Dell\Escritorio\147671100_ea59b55fa5_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23774400" cy="147331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  <p:sndAc>
      <p:stSnd>
        <p:snd r:embed="rId2" name="MOLIENDO CAFE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C:\Documents and Settings\Dell\Escritorio\365782eddce4604bd6e753840e0163c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68675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SANTA TERESA\4882111663_5ebae5416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Dell\Escritorio\ruta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5306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SANTA TERESA\ron_Santa_Teres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35875" y="-6625113"/>
            <a:ext cx="39624000" cy="218178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SANTA TERESA\santateresa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68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SANTA TERESA\ron_Santa_Teresa2G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116276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68447"/>
            <a:ext cx="25383024" cy="168593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Imagen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57898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Imagen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68625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Imagen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00788" y="-692126"/>
            <a:ext cx="11572956" cy="154146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Imagen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0925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Imagen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1998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Imagen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43532" y="0"/>
            <a:ext cx="11001452" cy="1465338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Imagen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47171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Imagen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Imagen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780" y="0"/>
            <a:ext cx="12144460" cy="161758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Imagen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00722" y="-1"/>
            <a:ext cx="11053322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Imagen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8309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Imagen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1462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Imagen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43532" y="-26063"/>
            <a:ext cx="11072890" cy="147485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Imagen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57361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Imagen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57648" y="0"/>
            <a:ext cx="12287336" cy="163661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Imagen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23774401" cy="153622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Imagen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0925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Imagen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23774400" cy="1498531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  <p:sndAc>
      <p:stSnd>
        <p:snd r:embed="rId2" name="ALMA LLANERA.wav"/>
      </p:stSnd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1998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25348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0016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SANTA TERESA\rcord-de-participacin-en-la-santa-teresa-13k-1.jpg"/>
          <p:cNvPicPr>
            <a:picLocks noChangeAspect="1" noChangeArrowheads="1"/>
          </p:cNvPicPr>
          <p:nvPr/>
        </p:nvPicPr>
        <p:blipFill>
          <a:blip r:embed="rId2"/>
          <a:srcRect t="16216" r="38262"/>
          <a:stretch>
            <a:fillRect/>
          </a:stretch>
        </p:blipFill>
        <p:spPr bwMode="auto">
          <a:xfrm>
            <a:off x="0" y="-568380"/>
            <a:ext cx="23774400" cy="152908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SANTA TERESA\Santa-Tere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23740951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Documents and Settings\Dell\Escritorio\AbclzSgk_brfr9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Dell\Escritorio\ruta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388" y="0"/>
            <a:ext cx="13381464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SANTA TERESA\0507201012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47224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ruta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86342" y="1"/>
            <a:ext cx="13744671" cy="151220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SANTA TERESA\santateresa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71648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SANTA TERESA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53047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Dell\Escritorio\cata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SANTA TERESA\sta teresa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26168420" cy="162049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SANTA TERESA\santa_teresa17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387" y="0"/>
            <a:ext cx="14116149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SANTA TERESA\ron_Santa_Teres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814310" y="1789073"/>
            <a:ext cx="7993062" cy="4102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</a:t>
            </a:r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Fuerte  Abrazo </a:t>
            </a:r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7000538" y="12474575"/>
            <a:ext cx="3641725" cy="1582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4200" y="12432312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1777981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26680" y="9814983"/>
            <a:ext cx="6604000" cy="2426482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3075920" y="7197658"/>
          <a:ext cx="8321040" cy="3298245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554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72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37744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1307592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377440" y="7197655"/>
          <a:ext cx="8321040" cy="3258576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1584960" y="1472247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39624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RUTA DEL RON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RUTA DEL RON</Template>
  <TotalTime>1</TotalTime>
  <Words>97</Words>
  <Application>Microsoft Office PowerPoint</Application>
  <PresentationFormat>Personalizado</PresentationFormat>
  <Paragraphs>45</Paragraphs>
  <Slides>54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LA RUTA DEL RON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2013-12-09T15:55:59Z</dcterms:created>
  <dcterms:modified xsi:type="dcterms:W3CDTF">2013-12-09T15:57:14Z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