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57" r:id="rId1"/>
    <p:sldMasterId id="2147485069" r:id="rId2"/>
    <p:sldMasterId id="2147485081" r:id="rId3"/>
  </p:sldMasterIdLst>
  <p:notesMasterIdLst>
    <p:notesMasterId r:id="rId14"/>
  </p:notesMasterIdLst>
  <p:sldIdLst>
    <p:sldId id="364" r:id="rId4"/>
    <p:sldId id="365" r:id="rId5"/>
    <p:sldId id="366" r:id="rId6"/>
    <p:sldId id="367" r:id="rId7"/>
    <p:sldId id="368" r:id="rId8"/>
    <p:sldId id="369" r:id="rId9"/>
    <p:sldId id="370" r:id="rId10"/>
    <p:sldId id="337" r:id="rId11"/>
    <p:sldId id="355" r:id="rId12"/>
    <p:sldId id="361" r:id="rId13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C8E7"/>
    <a:srgbClr val="007E39"/>
    <a:srgbClr val="924900"/>
    <a:srgbClr val="996600"/>
    <a:srgbClr val="996633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972" autoAdjust="0"/>
    <p:restoredTop sz="94404" autoAdjust="0"/>
  </p:normalViewPr>
  <p:slideViewPr>
    <p:cSldViewPr showGuides="1">
      <p:cViewPr varScale="1">
        <p:scale>
          <a:sx n="69" d="100"/>
          <a:sy n="69" d="100"/>
        </p:scale>
        <p:origin x="270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02/03/2016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760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557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280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41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371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12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614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08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040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3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024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60845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65161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47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1777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9988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2458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83729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58196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84534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41240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81086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612750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033485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712161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923073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107326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03738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263808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3216412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414139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111040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53570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02/03/2016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947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D4F0B-659B-4D0C-990A-649D6F82FA31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890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0" r:id="rId1"/>
    <p:sldLayoutId id="2147485071" r:id="rId2"/>
    <p:sldLayoutId id="2147485072" r:id="rId3"/>
    <p:sldLayoutId id="2147485073" r:id="rId4"/>
    <p:sldLayoutId id="2147485074" r:id="rId5"/>
    <p:sldLayoutId id="2147485075" r:id="rId6"/>
    <p:sldLayoutId id="2147485076" r:id="rId7"/>
    <p:sldLayoutId id="2147485077" r:id="rId8"/>
    <p:sldLayoutId id="2147485078" r:id="rId9"/>
    <p:sldLayoutId id="2147485079" r:id="rId10"/>
    <p:sldLayoutId id="21474850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4554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2" r:id="rId1"/>
    <p:sldLayoutId id="2147485083" r:id="rId2"/>
    <p:sldLayoutId id="2147485084" r:id="rId3"/>
    <p:sldLayoutId id="2147485085" r:id="rId4"/>
    <p:sldLayoutId id="2147485086" r:id="rId5"/>
    <p:sldLayoutId id="2147485087" r:id="rId6"/>
    <p:sldLayoutId id="2147485088" r:id="rId7"/>
    <p:sldLayoutId id="2147485089" r:id="rId8"/>
    <p:sldLayoutId id="2147485090" r:id="rId9"/>
    <p:sldLayoutId id="2147485091" r:id="rId10"/>
    <p:sldLayoutId id="21474850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elviajerofisgon.mx/wp-content/uploads/2015/07/nn2.jpg" TargetMode="Externa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elviajerofisgon.mx/wp-content/uploads/2015/07/nn4.jpg" TargetMode="Externa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elviajerofisgon.mx/wp-content/uploads/2015/07/nn5.jpg" TargetMode="Externa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0.jpeg"/><Relationship Id="rId4" Type="http://schemas.openxmlformats.org/officeDocument/2006/relationships/hyperlink" Target="http://www.elviajerofisgon.mx/wp-content/uploads/2015/07/nn1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6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5.pn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75520" y="2060848"/>
            <a:ext cx="6096000" cy="1080120"/>
          </a:xfrm>
          <a:prstGeom prst="rect">
            <a:avLst/>
          </a:prstGeom>
        </p:spPr>
        <p:txBody>
          <a:bodyPr>
            <a:prstTxWarp prst="textCascadeDown">
              <a:avLst/>
            </a:prstTxWarp>
            <a:spAutoFit/>
          </a:bodyPr>
          <a:lstStyle/>
          <a:p>
            <a:pPr algn="ctr">
              <a:lnSpc>
                <a:spcPts val="2850"/>
              </a:lnSpc>
              <a:spcAft>
                <a:spcPts val="750"/>
              </a:spcAft>
            </a:pPr>
            <a:r>
              <a:rPr lang="es-ES" sz="5400" b="1" kern="1800" cap="all">
                <a:solidFill>
                  <a:srgbClr val="FFC000"/>
                </a:solidFill>
                <a:latin typeface="Burnstown Dam" panose="02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RIVIERA NAYARIT</a:t>
            </a:r>
            <a:endParaRPr lang="es-ES" sz="5400">
              <a:solidFill>
                <a:srgbClr val="FFC000"/>
              </a:solidFill>
              <a:effectLst/>
              <a:latin typeface="Burnstown Dam" panose="02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12 CuadroTexto"/>
          <p:cNvSpPr txBox="1"/>
          <p:nvPr/>
        </p:nvSpPr>
        <p:spPr>
          <a:xfrm>
            <a:off x="839416" y="444713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78">
              <a:defRPr/>
            </a:pPr>
            <a:r>
              <a:rPr lang="es-MX" sz="14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584" y="116632"/>
            <a:ext cx="1855057" cy="72008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0704512" y="4332922"/>
            <a:ext cx="1368152" cy="564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es-ES" sz="1200">
                <a:solidFill>
                  <a:srgbClr val="ABC8E7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Textos: </a:t>
            </a:r>
          </a:p>
          <a:p>
            <a:pPr algn="ctr">
              <a:spcAft>
                <a:spcPts val="750"/>
              </a:spcAft>
            </a:pPr>
            <a:r>
              <a:rPr lang="es-ES" sz="1200">
                <a:solidFill>
                  <a:srgbClr val="ABC8E7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Eric Méndez</a:t>
            </a:r>
            <a:endParaRPr lang="es-ES" sz="1200">
              <a:solidFill>
                <a:srgbClr val="ABC8E7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988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circle/>
        <p:sndAc>
          <p:stSnd loop="1">
            <p:snd r:embed="rId2" name="Eagle 1 - Around The World.wav"/>
          </p:stSnd>
        </p:sndAc>
      </p:transition>
    </mc:Choice>
    <mc:Fallback>
      <p:transition spd="slow" advTm="0">
        <p:circle/>
        <p:sndAc>
          <p:stSnd loop="1">
            <p:snd r:embed="rId2" name="Eagle 1 - Around The Worl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25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15680" y="5652537"/>
            <a:ext cx="58326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20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¿no lo crees?,…       échale un vistazo a esta lista:</a:t>
            </a:r>
            <a:endParaRPr lang="es-ES" sz="320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856" y="548680"/>
            <a:ext cx="7397798" cy="491542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ctángulo 3"/>
          <p:cNvSpPr/>
          <p:nvPr/>
        </p:nvSpPr>
        <p:spPr>
          <a:xfrm>
            <a:off x="335360" y="1125319"/>
            <a:ext cx="46085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20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Riviera Nayarit </a:t>
            </a:r>
          </a:p>
          <a:p>
            <a:pPr algn="ctr">
              <a:spcAft>
                <a:spcPts val="0"/>
              </a:spcAft>
            </a:pPr>
            <a:r>
              <a:rPr lang="es-ES" sz="320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uno de los destinos </a:t>
            </a:r>
          </a:p>
          <a:p>
            <a:pPr algn="ctr">
              <a:spcAft>
                <a:spcPts val="0"/>
              </a:spcAft>
            </a:pPr>
            <a:r>
              <a:rPr lang="es-ES" sz="320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espectaculares de México, </a:t>
            </a:r>
          </a:p>
          <a:p>
            <a:pPr algn="ctr">
              <a:spcAft>
                <a:spcPts val="0"/>
              </a:spcAft>
            </a:pPr>
            <a:r>
              <a:rPr lang="es-ES" sz="320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zona llena de adrenalina </a:t>
            </a:r>
          </a:p>
          <a:p>
            <a:pPr algn="ctr">
              <a:spcAft>
                <a:spcPts val="0"/>
              </a:spcAft>
            </a:pPr>
            <a:r>
              <a:rPr lang="es-ES" sz="320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diversión, </a:t>
            </a:r>
          </a:p>
          <a:p>
            <a:pPr algn="ctr">
              <a:spcAft>
                <a:spcPts val="0"/>
              </a:spcAft>
            </a:pPr>
            <a:r>
              <a:rPr lang="es-ES" sz="320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metro de este fascinante sitio </a:t>
            </a:r>
          </a:p>
          <a:p>
            <a:pPr algn="ctr">
              <a:spcAft>
                <a:spcPts val="0"/>
              </a:spcAft>
            </a:pPr>
            <a:r>
              <a:rPr lang="es-ES" sz="320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ofrece atracciones y experiencias únicas que nos robaran el aliento </a:t>
            </a:r>
            <a:endParaRPr lang="es-ES" sz="320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7609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5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5" presetClass="entr" presetSubtype="0" fill="hold" grpId="0" nodeType="withEffect">
                                  <p:stCondLst>
                                    <p:cond delay="2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5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4700"/>
                            </p:stCondLst>
                            <p:childTnLst>
                              <p:par>
                                <p:cTn id="9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>
            <a:spLocks/>
          </p:cNvSpPr>
          <p:nvPr/>
        </p:nvSpPr>
        <p:spPr>
          <a:xfrm>
            <a:off x="3935760" y="0"/>
            <a:ext cx="437331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Punta Mita Beach festival.</a:t>
            </a:r>
            <a:endParaRPr lang="es-ES" sz="40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n 2" descr="nn2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836711"/>
            <a:ext cx="7502486" cy="4823027"/>
          </a:xfrm>
          <a:prstGeom prst="snip2DiagRect">
            <a:avLst>
              <a:gd name="adj1" fmla="val 18056"/>
              <a:gd name="adj2" fmla="val 16667"/>
            </a:avLst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shape">
              <a:fillToRect l="50000" t="50000" r="50000" b="50000"/>
            </a:path>
          </a:gradFill>
          <a:ln w="123825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1991544" y="5661248"/>
            <a:ext cx="3960440" cy="553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sz="2800">
                <a:solidFill>
                  <a:srgbClr val="007E3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Fuente de imagen: livepuntamita.com</a:t>
            </a:r>
            <a:endParaRPr lang="es-ES">
              <a:solidFill>
                <a:srgbClr val="007E3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7837846" y="958679"/>
            <a:ext cx="4306826" cy="4702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8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 evento organizado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8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por el hotel St.Regis,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8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 un festival de verano que junta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8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los mejores maestros de yoga,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8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chefs y deportistas acuáticos,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8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para generar una combinación de  gastronomía y deportes acuáticos,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8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Punta Mita Beach festival es garantía de diversión  entretenimiento,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8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bienestar y cultura…</a:t>
            </a:r>
            <a:endParaRPr lang="es-ES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60040" y="6116003"/>
            <a:ext cx="11496600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8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Si aún no has vivido la experiencia estas a tiempo, pues se llevará a cabo del 9 al 12 de julio, no te puedes quedar atrás</a:t>
            </a:r>
            <a:endParaRPr lang="es-ES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4467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00"/>
                            </p:stCondLst>
                            <p:childTnLst>
                              <p:par>
                                <p:cTn id="9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2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5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3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5" presetClass="entr" presetSubtype="0" fill="hold" grpId="0" nodeType="withEffect">
                                  <p:stCondLst>
                                    <p:cond delay="4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5" presetClass="entr" presetSubtype="0" fill="hold" grpId="0" nodeType="withEffect">
                                  <p:stCondLst>
                                    <p:cond delay="5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07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  <p:bldP spid="5" grpId="0" build="p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40000">
              <a:schemeClr val="accent5">
                <a:lumMod val="90000"/>
              </a:schemeClr>
            </a:gs>
            <a:gs pos="83000">
              <a:schemeClr val="accent5">
                <a:lumMod val="75000"/>
              </a:schemeClr>
            </a:gs>
            <a:gs pos="100000">
              <a:schemeClr val="accent5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799856" y="116632"/>
            <a:ext cx="26404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E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allenas y delfines</a:t>
            </a:r>
            <a:endParaRPr lang="es-ES" sz="36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n 2" descr="nn4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374" y="764704"/>
            <a:ext cx="5920266" cy="38058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335360" y="764704"/>
            <a:ext cx="57606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Punta de Mita es una península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donde hallarás varias playas para descansar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gozar de las cristalinas aguas del Pacífico,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este lugar se encuentra uno de los resort más lujosos donde se lleva a cabo el Punta Mita Beach festival, </a:t>
            </a:r>
            <a:endParaRPr lang="es-ES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655840" y="4709462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pero además es un lugar ideal para abordar un barco y viajar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búsqueda de las hermosas ballenas jorobadas y delfines,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los meses de diciembre a marzo,  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donde podrás admirar un imponente paisaje natural, que jamás olvidarás</a:t>
            </a:r>
            <a:endParaRPr lang="es-ES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2996952"/>
            <a:ext cx="4032448" cy="37222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8894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900"/>
                            </p:stCondLst>
                            <p:childTnLst>
                              <p:par>
                                <p:cTn id="9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9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200"/>
                            </p:stCondLst>
                            <p:childTnLst>
                              <p:par>
                                <p:cTn id="5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5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5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3950"/>
                            </p:stCondLst>
                            <p:childTnLst>
                              <p:par>
                                <p:cTn id="10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 uiExpand="1" build="p"/>
      <p:bldP spid="5" grpId="0" uiExpand="1" build="p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542002" y="-25643"/>
            <a:ext cx="13740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Bucear.</a:t>
            </a:r>
            <a:endParaRPr lang="es-ES" sz="36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44016" y="607328"/>
            <a:ext cx="59519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Uno de los lugares más encantadores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románticos son las Islas Marietas,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localizadas en el corazón de la Bahía de Banderas,  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para llegar a este lugar, no hay otra opción más que nadar, así que tendrás que hacer un pequeño esfuerzo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vale la pena...  y muchísimo, </a:t>
            </a:r>
            <a:endParaRPr lang="es-ES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096" y="548680"/>
            <a:ext cx="5571544" cy="32403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6096000" y="3776841"/>
            <a:ext cx="597666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ya aquí podrás disfrutar por algunos minutos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un lugar armónico y tranquilizante a lado de tu pareja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 seres queridos, además es considerada una de las zonas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más ricas para bucear y admirar una amplia variedad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aves y especies marinas, además de increíbles escenarios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coral.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este lugar sencillamente es mágico</a:t>
            </a:r>
            <a:endParaRPr lang="es-ES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34" y="3368587"/>
            <a:ext cx="5606450" cy="33007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2990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00"/>
                            </p:stCondLst>
                            <p:childTnLst>
                              <p:par>
                                <p:cTn id="9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6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96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  <p:bldP spid="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749317" y="0"/>
            <a:ext cx="34115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Kiteborders y windsurfers</a:t>
            </a:r>
            <a:endParaRPr lang="es-ES" sz="36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n 2" descr="nn5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0" y="188640"/>
            <a:ext cx="5502696" cy="3384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5904656" y="537642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Bucerías también se le conoce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como la Capital del Viento,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por lo que en esta zona observarás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varios  kiteboarders y windsurfers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tratando de realizar las mejores hazañas acuáticas,</a:t>
            </a:r>
            <a:endParaRPr lang="es-ES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0" y="3789040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también podrás consentir a tu paladar </a:t>
            </a:r>
          </a:p>
          <a:p>
            <a:pPr algn="ctr"/>
            <a:r>
              <a:rPr lang="es-ES" sz="32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los restaurantes  de clase mundial </a:t>
            </a:r>
          </a:p>
          <a:p>
            <a:pPr algn="ctr"/>
            <a:r>
              <a:rPr lang="es-ES" sz="32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 una gran variedad de platillos </a:t>
            </a:r>
          </a:p>
          <a:p>
            <a:pPr algn="ctr"/>
            <a:r>
              <a:rPr lang="es-ES" sz="32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provienen de las delicias del mar, </a:t>
            </a:r>
          </a:p>
          <a:p>
            <a:pPr algn="ctr"/>
            <a:r>
              <a:rPr lang="es-ES" sz="32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 nadar y bucear en sus aguas… </a:t>
            </a:r>
          </a:p>
          <a:p>
            <a:pPr algn="ctr"/>
            <a:r>
              <a:rPr lang="es-ES" sz="32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aquí el tiempo, se te pasará muy rápido…</a:t>
            </a:r>
            <a:endParaRPr lang="es-ES" sz="320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Imagen 6" descr="nn1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936" y="2492897"/>
            <a:ext cx="6209542" cy="40324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7052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00"/>
                            </p:stCondLst>
                            <p:childTnLst>
                              <p:par>
                                <p:cTn id="9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8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6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36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  <p:bldP spid="5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943872" y="44624"/>
            <a:ext cx="23391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Practicar Surf.</a:t>
            </a:r>
            <a:endParaRPr lang="es-ES" sz="36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7328" y="823352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Esta increíble playa te cautivará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tan solo 40 kilómetros de Puerto Vallarta,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Sayulita es una de las cartas de presentación por excelencia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la Riviera Nayarit,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sus calles, y su vegetación le dan un toque sutil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tranquilo a este destino.</a:t>
            </a:r>
            <a:endParaRPr lang="es-ES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2686518"/>
            <a:ext cx="5866251" cy="39108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6096000" y="3703672"/>
            <a:ext cx="59766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además si eres amante de la adrenalina,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 lugar está lleno de surfistas debido a las grandes olas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aquí se forman, también podrás hacer recorridos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bordo de un kayak, o si buscas relajarte al máximo </a:t>
            </a:r>
          </a:p>
          <a:p>
            <a:pPr algn="ctr"/>
            <a:r>
              <a:rPr lang="es-ES" sz="28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entrar en contacto con tu ser interior, hay un resort dedicado al yoga, catalogado dentro del top ten en el mundo.</a:t>
            </a:r>
            <a:endParaRPr lang="es-ES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992" y="332656"/>
            <a:ext cx="5760640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6920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450"/>
                            </p:stCondLst>
                            <p:childTnLst>
                              <p:par>
                                <p:cTn id="9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45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5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5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0"/>
                            </p:stCondLst>
                            <p:childTnLst>
                              <p:par>
                                <p:cTn id="7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665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 build="p"/>
      <p:bldP spid="6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34"/>
            <a:ext cx="12192001" cy="6885384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072473" y="6259123"/>
            <a:ext cx="18760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Sobre el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arcoiris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Richard Abel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07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00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59394" y="5829267"/>
            <a:ext cx="132440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35418" y="5838562"/>
            <a:ext cx="1762021" cy="74879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Hasta la vista</a:t>
            </a:r>
          </a:p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932338" y="5838559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76004" y="5838559"/>
            <a:ext cx="214674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4463820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336693" y="7084640"/>
            <a:ext cx="406400" cy="3048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60960" y="-60958"/>
            <a:ext cx="6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MX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64866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prestig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37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8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21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0518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:fade/>
        <p:sndAc>
          <p:endSnd/>
        </p:sndAc>
      </p:transition>
    </mc:Choice>
    <mc:Fallback>
      <p:transition spd="slow" advTm="1000">
        <p:fade/>
        <p:sndAc>
          <p:endSnd/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241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urtains"/>
        <p:sndAc>
          <p:endSnd/>
        </p:sndAc>
      </p:transition>
    </mc:Choice>
    <mc:Fallback>
      <p:transition spd="slow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1013</TotalTime>
  <Words>493</Words>
  <Application>Microsoft Office PowerPoint</Application>
  <PresentationFormat>Panorámica</PresentationFormat>
  <Paragraphs>101</Paragraphs>
  <Slides>10</Slides>
  <Notes>0</Notes>
  <HiddenSlides>1</HiddenSlides>
  <MMClips>1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10</vt:i4>
      </vt:variant>
    </vt:vector>
  </HeadingPairs>
  <TitlesOfParts>
    <vt:vector size="25" baseType="lpstr">
      <vt:lpstr>Algerian</vt:lpstr>
      <vt:lpstr>Arial</vt:lpstr>
      <vt:lpstr>Arial Black</vt:lpstr>
      <vt:lpstr>Arial Narrow</vt:lpstr>
      <vt:lpstr>Burnstown Dam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3_Tema de Office</vt:lpstr>
      <vt:lpstr>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RIVIERA NAYARIT</dc:title>
  <dc:creator>Eaglenest</dc:creator>
  <cp:lastModifiedBy>Emilio M Aguilar P</cp:lastModifiedBy>
  <cp:revision>116</cp:revision>
  <dcterms:created xsi:type="dcterms:W3CDTF">2015-03-21T13:32:37Z</dcterms:created>
  <dcterms:modified xsi:type="dcterms:W3CDTF">2016-03-03T06:22:19Z</dcterms:modified>
  <cp:contentStatus/>
</cp:coreProperties>
</file>