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0" r:id="rId37"/>
    <p:sldId id="289"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5E33F44-AC7E-44D1-9A75-BF496B5889C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EB2F7BF-24AE-4194-B67B-A4F46E5CDED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09CF656-A0A9-4C9D-94EF-613CF04E6C26}" type="datetime1">
              <a:rPr lang="es-ES"/>
              <a:pPr lvl="0"/>
              <a:t>05/02/2021</a:t>
            </a:fld>
            <a:endParaRPr lang="es-ES"/>
          </a:p>
        </p:txBody>
      </p:sp>
      <p:sp>
        <p:nvSpPr>
          <p:cNvPr id="4" name="Marcador de imagen de diapositiva 3">
            <a:extLst>
              <a:ext uri="{FF2B5EF4-FFF2-40B4-BE49-F238E27FC236}">
                <a16:creationId xmlns:a16="http://schemas.microsoft.com/office/drawing/2014/main" id="{07B8ACEA-478B-4C97-BEC4-D47C1FE0ACA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CFF01CB-9C01-4089-BCB8-FC5159DE81C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D1D2196-84F5-4898-A6A0-CD9EAEA4220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8369A74-741B-4789-8930-49E9C3A6FDE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F0DEE1F-F5EC-4528-B85A-F444DA3287C0}" type="slidenum">
              <a:t>‹Nº›</a:t>
            </a:fld>
            <a:endParaRPr lang="es-ES"/>
          </a:p>
        </p:txBody>
      </p:sp>
    </p:spTree>
    <p:extLst>
      <p:ext uri="{BB962C8B-B14F-4D97-AF65-F5344CB8AC3E}">
        <p14:creationId xmlns:p14="http://schemas.microsoft.com/office/powerpoint/2010/main" val="34992824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B344805-5DAC-4B84-8C87-F1ACD79141A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5EE492B-19A8-4BBC-894A-0EA7A7C6527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A4B07C7-0663-4CF3-B739-4EE3BF41510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16ECB92-E8B5-4199-B4F6-0601B102384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ED7EF4-36D1-4B2C-8B01-217524F5EF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B995F40-CA2E-4831-A872-623BA0CE358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BEABD76-2B51-4EDB-8BB9-3C48C76F8C7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6AFEF8F-F6DA-4732-BF9D-320FFEAD2F4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F8F18B-AAD8-44FF-8192-7036B377C6D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A4EEDCF-FFC2-41FF-B449-E983A3E885B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081AEAE-3745-4136-8D3E-78C0FBF7A0BE}"/>
              </a:ext>
            </a:extLst>
          </p:cNvPr>
          <p:cNvSpPr txBox="1">
            <a:spLocks noGrp="1"/>
          </p:cNvSpPr>
          <p:nvPr>
            <p:ph type="dt" sz="half" idx="7"/>
          </p:nvPr>
        </p:nvSpPr>
        <p:spPr/>
        <p:txBody>
          <a:bodyPr/>
          <a:lstStyle>
            <a:lvl1pPr>
              <a:defRPr/>
            </a:lvl1pPr>
          </a:lstStyle>
          <a:p>
            <a:pPr lvl="0"/>
            <a:fld id="{55D12191-37D2-42FF-9947-7A36105F430E}" type="datetime1">
              <a:rPr lang="es-ES"/>
              <a:pPr lvl="0"/>
              <a:t>05/02/2021</a:t>
            </a:fld>
            <a:endParaRPr lang="es-ES"/>
          </a:p>
        </p:txBody>
      </p:sp>
      <p:sp>
        <p:nvSpPr>
          <p:cNvPr id="5" name="Marcador de pie de página 4">
            <a:extLst>
              <a:ext uri="{FF2B5EF4-FFF2-40B4-BE49-F238E27FC236}">
                <a16:creationId xmlns:a16="http://schemas.microsoft.com/office/drawing/2014/main" id="{8D78AAE9-2691-4607-9D38-3BAA8B8C83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FA23B0-8853-4A59-98CC-06B3F4DC5280}"/>
              </a:ext>
            </a:extLst>
          </p:cNvPr>
          <p:cNvSpPr txBox="1">
            <a:spLocks noGrp="1"/>
          </p:cNvSpPr>
          <p:nvPr>
            <p:ph type="sldNum" sz="quarter" idx="8"/>
          </p:nvPr>
        </p:nvSpPr>
        <p:spPr/>
        <p:txBody>
          <a:bodyPr/>
          <a:lstStyle>
            <a:lvl1pPr>
              <a:defRPr/>
            </a:lvl1pPr>
          </a:lstStyle>
          <a:p>
            <a:pPr lvl="0"/>
            <a:fld id="{24802C9E-3649-479E-92BF-B77021950760}" type="slidenum">
              <a:t>‹Nº›</a:t>
            </a:fld>
            <a:endParaRPr lang="es-ES"/>
          </a:p>
        </p:txBody>
      </p:sp>
    </p:spTree>
    <p:extLst>
      <p:ext uri="{BB962C8B-B14F-4D97-AF65-F5344CB8AC3E}">
        <p14:creationId xmlns:p14="http://schemas.microsoft.com/office/powerpoint/2010/main" val="343813213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3890C5-2EEB-4A1B-BEBC-D3E7E4048E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47956D9-3185-4F63-A109-07F94DB90EE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BBE4445-6682-4E20-BD60-15D9391F2279}"/>
              </a:ext>
            </a:extLst>
          </p:cNvPr>
          <p:cNvSpPr txBox="1">
            <a:spLocks noGrp="1"/>
          </p:cNvSpPr>
          <p:nvPr>
            <p:ph type="dt" sz="half" idx="7"/>
          </p:nvPr>
        </p:nvSpPr>
        <p:spPr/>
        <p:txBody>
          <a:bodyPr/>
          <a:lstStyle>
            <a:lvl1pPr>
              <a:defRPr/>
            </a:lvl1pPr>
          </a:lstStyle>
          <a:p>
            <a:pPr lvl="0"/>
            <a:fld id="{FCC7215C-B080-4109-A6E5-B8C9CF47FC31}" type="datetime1">
              <a:rPr lang="es-ES"/>
              <a:pPr lvl="0"/>
              <a:t>05/02/2021</a:t>
            </a:fld>
            <a:endParaRPr lang="es-ES"/>
          </a:p>
        </p:txBody>
      </p:sp>
      <p:sp>
        <p:nvSpPr>
          <p:cNvPr id="5" name="Marcador de pie de página 4">
            <a:extLst>
              <a:ext uri="{FF2B5EF4-FFF2-40B4-BE49-F238E27FC236}">
                <a16:creationId xmlns:a16="http://schemas.microsoft.com/office/drawing/2014/main" id="{C70A1872-888B-4396-9368-3A10F82CB5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926B85-283D-41AC-ADE1-4C1ADEC13139}"/>
              </a:ext>
            </a:extLst>
          </p:cNvPr>
          <p:cNvSpPr txBox="1">
            <a:spLocks noGrp="1"/>
          </p:cNvSpPr>
          <p:nvPr>
            <p:ph type="sldNum" sz="quarter" idx="8"/>
          </p:nvPr>
        </p:nvSpPr>
        <p:spPr/>
        <p:txBody>
          <a:bodyPr/>
          <a:lstStyle>
            <a:lvl1pPr>
              <a:defRPr/>
            </a:lvl1pPr>
          </a:lstStyle>
          <a:p>
            <a:pPr lvl="0"/>
            <a:fld id="{4AE2B205-9A0C-481C-977D-66F17F7FA7B2}" type="slidenum">
              <a:t>‹Nº›</a:t>
            </a:fld>
            <a:endParaRPr lang="es-ES"/>
          </a:p>
        </p:txBody>
      </p:sp>
    </p:spTree>
    <p:extLst>
      <p:ext uri="{BB962C8B-B14F-4D97-AF65-F5344CB8AC3E}">
        <p14:creationId xmlns:p14="http://schemas.microsoft.com/office/powerpoint/2010/main" val="803131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41B09E-7DFE-4F66-B131-7DC0EB404E5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A808F21-8134-43C7-BBDF-D9DA5D2A34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214A372-2737-4BB8-B76D-C5C4E1BD4F84}"/>
              </a:ext>
            </a:extLst>
          </p:cNvPr>
          <p:cNvSpPr txBox="1">
            <a:spLocks noGrp="1"/>
          </p:cNvSpPr>
          <p:nvPr>
            <p:ph type="dt" sz="half" idx="7"/>
          </p:nvPr>
        </p:nvSpPr>
        <p:spPr/>
        <p:txBody>
          <a:bodyPr/>
          <a:lstStyle>
            <a:lvl1pPr>
              <a:defRPr/>
            </a:lvl1pPr>
          </a:lstStyle>
          <a:p>
            <a:pPr lvl="0"/>
            <a:fld id="{5E6097A5-DF0D-4BD1-920B-EDF3EE7AE79C}" type="datetime1">
              <a:rPr lang="es-ES"/>
              <a:pPr lvl="0"/>
              <a:t>05/02/2021</a:t>
            </a:fld>
            <a:endParaRPr lang="es-ES"/>
          </a:p>
        </p:txBody>
      </p:sp>
      <p:sp>
        <p:nvSpPr>
          <p:cNvPr id="5" name="Marcador de pie de página 4">
            <a:extLst>
              <a:ext uri="{FF2B5EF4-FFF2-40B4-BE49-F238E27FC236}">
                <a16:creationId xmlns:a16="http://schemas.microsoft.com/office/drawing/2014/main" id="{FC57C531-FBA8-4390-BFE9-A08299B7FF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464ED2-6402-4137-8807-ACABB68941B7}"/>
              </a:ext>
            </a:extLst>
          </p:cNvPr>
          <p:cNvSpPr txBox="1">
            <a:spLocks noGrp="1"/>
          </p:cNvSpPr>
          <p:nvPr>
            <p:ph type="sldNum" sz="quarter" idx="8"/>
          </p:nvPr>
        </p:nvSpPr>
        <p:spPr/>
        <p:txBody>
          <a:bodyPr/>
          <a:lstStyle>
            <a:lvl1pPr>
              <a:defRPr/>
            </a:lvl1pPr>
          </a:lstStyle>
          <a:p>
            <a:pPr lvl="0"/>
            <a:fld id="{5E722C4D-F7AB-4862-974E-406541AA7BB1}" type="slidenum">
              <a:t>‹Nº›</a:t>
            </a:fld>
            <a:endParaRPr lang="es-ES"/>
          </a:p>
        </p:txBody>
      </p:sp>
    </p:spTree>
    <p:extLst>
      <p:ext uri="{BB962C8B-B14F-4D97-AF65-F5344CB8AC3E}">
        <p14:creationId xmlns:p14="http://schemas.microsoft.com/office/powerpoint/2010/main" val="3969879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6FECDC-8FB9-4AF4-B600-E1D78A26B2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6E1740-3662-491A-ACA1-3D7683FAC77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95D6330-BA3E-4E41-A8C7-62F74FC0608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1A50589-0BBF-4671-8E6F-7FDB13143F39}"/>
              </a:ext>
            </a:extLst>
          </p:cNvPr>
          <p:cNvSpPr txBox="1">
            <a:spLocks noGrp="1"/>
          </p:cNvSpPr>
          <p:nvPr>
            <p:ph type="dt" sz="half" idx="7"/>
          </p:nvPr>
        </p:nvSpPr>
        <p:spPr/>
        <p:txBody>
          <a:bodyPr/>
          <a:lstStyle>
            <a:lvl1pPr>
              <a:defRPr/>
            </a:lvl1pPr>
          </a:lstStyle>
          <a:p>
            <a:pPr lvl="0"/>
            <a:fld id="{11C3B814-613D-4B3F-8D49-5FB440F49FDD}" type="datetime1">
              <a:rPr lang="es-ES"/>
              <a:pPr lvl="0"/>
              <a:t>05/02/2021</a:t>
            </a:fld>
            <a:endParaRPr lang="es-ES"/>
          </a:p>
        </p:txBody>
      </p:sp>
      <p:sp>
        <p:nvSpPr>
          <p:cNvPr id="6" name="Marcador de pie de página 5">
            <a:extLst>
              <a:ext uri="{FF2B5EF4-FFF2-40B4-BE49-F238E27FC236}">
                <a16:creationId xmlns:a16="http://schemas.microsoft.com/office/drawing/2014/main" id="{A4FB5CC3-AB81-4F9F-8305-26AE111E8D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C70B9A1-37C7-4097-9697-321ABEB66359}"/>
              </a:ext>
            </a:extLst>
          </p:cNvPr>
          <p:cNvSpPr txBox="1">
            <a:spLocks noGrp="1"/>
          </p:cNvSpPr>
          <p:nvPr>
            <p:ph type="sldNum" sz="quarter" idx="8"/>
          </p:nvPr>
        </p:nvSpPr>
        <p:spPr/>
        <p:txBody>
          <a:bodyPr/>
          <a:lstStyle>
            <a:lvl1pPr>
              <a:defRPr/>
            </a:lvl1pPr>
          </a:lstStyle>
          <a:p>
            <a:pPr lvl="0"/>
            <a:fld id="{31E6FD98-E087-407A-9A7A-A8FF394C4965}" type="slidenum">
              <a:t>‹Nº›</a:t>
            </a:fld>
            <a:endParaRPr lang="es-ES"/>
          </a:p>
        </p:txBody>
      </p:sp>
    </p:spTree>
    <p:extLst>
      <p:ext uri="{BB962C8B-B14F-4D97-AF65-F5344CB8AC3E}">
        <p14:creationId xmlns:p14="http://schemas.microsoft.com/office/powerpoint/2010/main" val="3166186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3BAF30-8A2A-48C9-B575-2F9448C3F88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FD5772-7F79-45B9-AFDB-4F8C85DD534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4698CA2-5860-456B-8C79-81E83F665A4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CE0583C-C278-48DB-A188-24828BA3521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0950FA7-B888-4EDC-B692-5B6C7AB97CE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8224387-2797-47CA-90FC-A1816F168843}"/>
              </a:ext>
            </a:extLst>
          </p:cNvPr>
          <p:cNvSpPr txBox="1">
            <a:spLocks noGrp="1"/>
          </p:cNvSpPr>
          <p:nvPr>
            <p:ph type="dt" sz="half" idx="7"/>
          </p:nvPr>
        </p:nvSpPr>
        <p:spPr/>
        <p:txBody>
          <a:bodyPr/>
          <a:lstStyle>
            <a:lvl1pPr>
              <a:defRPr/>
            </a:lvl1pPr>
          </a:lstStyle>
          <a:p>
            <a:pPr lvl="0"/>
            <a:fld id="{2A705AD5-9039-4568-9A0C-64B943539995}" type="datetime1">
              <a:rPr lang="es-ES"/>
              <a:pPr lvl="0"/>
              <a:t>05/02/2021</a:t>
            </a:fld>
            <a:endParaRPr lang="es-ES"/>
          </a:p>
        </p:txBody>
      </p:sp>
      <p:sp>
        <p:nvSpPr>
          <p:cNvPr id="8" name="Marcador de pie de página 7">
            <a:extLst>
              <a:ext uri="{FF2B5EF4-FFF2-40B4-BE49-F238E27FC236}">
                <a16:creationId xmlns:a16="http://schemas.microsoft.com/office/drawing/2014/main" id="{9789042E-BE2E-4949-8485-631FFBA2364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B0B711A-A41E-403E-AB5C-951F726A4957}"/>
              </a:ext>
            </a:extLst>
          </p:cNvPr>
          <p:cNvSpPr txBox="1">
            <a:spLocks noGrp="1"/>
          </p:cNvSpPr>
          <p:nvPr>
            <p:ph type="sldNum" sz="quarter" idx="8"/>
          </p:nvPr>
        </p:nvSpPr>
        <p:spPr/>
        <p:txBody>
          <a:bodyPr/>
          <a:lstStyle>
            <a:lvl1pPr>
              <a:defRPr/>
            </a:lvl1pPr>
          </a:lstStyle>
          <a:p>
            <a:pPr lvl="0"/>
            <a:fld id="{0037DEAE-77BB-4E5F-8C79-A05AF553BAF0}" type="slidenum">
              <a:t>‹Nº›</a:t>
            </a:fld>
            <a:endParaRPr lang="es-ES"/>
          </a:p>
        </p:txBody>
      </p:sp>
    </p:spTree>
    <p:extLst>
      <p:ext uri="{BB962C8B-B14F-4D97-AF65-F5344CB8AC3E}">
        <p14:creationId xmlns:p14="http://schemas.microsoft.com/office/powerpoint/2010/main" val="3898704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9C2364-CA8C-465C-BED3-E1E672FF91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C5ACD22-68D1-43EB-8C7D-0BE9543301A1}"/>
              </a:ext>
            </a:extLst>
          </p:cNvPr>
          <p:cNvSpPr txBox="1">
            <a:spLocks noGrp="1"/>
          </p:cNvSpPr>
          <p:nvPr>
            <p:ph type="dt" sz="half" idx="7"/>
          </p:nvPr>
        </p:nvSpPr>
        <p:spPr/>
        <p:txBody>
          <a:bodyPr/>
          <a:lstStyle>
            <a:lvl1pPr>
              <a:defRPr/>
            </a:lvl1pPr>
          </a:lstStyle>
          <a:p>
            <a:pPr lvl="0"/>
            <a:fld id="{5133F242-A3A8-4E2C-86A2-9F19B8D84587}" type="datetime1">
              <a:rPr lang="es-ES"/>
              <a:pPr lvl="0"/>
              <a:t>05/02/2021</a:t>
            </a:fld>
            <a:endParaRPr lang="es-ES"/>
          </a:p>
        </p:txBody>
      </p:sp>
      <p:sp>
        <p:nvSpPr>
          <p:cNvPr id="4" name="Marcador de pie de página 3">
            <a:extLst>
              <a:ext uri="{FF2B5EF4-FFF2-40B4-BE49-F238E27FC236}">
                <a16:creationId xmlns:a16="http://schemas.microsoft.com/office/drawing/2014/main" id="{EA03F4C7-9BB1-4F12-87BF-2C2438FF722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3E5C991-6518-440A-BC72-6D198E210DB4}"/>
              </a:ext>
            </a:extLst>
          </p:cNvPr>
          <p:cNvSpPr txBox="1">
            <a:spLocks noGrp="1"/>
          </p:cNvSpPr>
          <p:nvPr>
            <p:ph type="sldNum" sz="quarter" idx="8"/>
          </p:nvPr>
        </p:nvSpPr>
        <p:spPr/>
        <p:txBody>
          <a:bodyPr/>
          <a:lstStyle>
            <a:lvl1pPr>
              <a:defRPr/>
            </a:lvl1pPr>
          </a:lstStyle>
          <a:p>
            <a:pPr lvl="0"/>
            <a:fld id="{5EC6A84B-0E5E-4E5E-A299-A631A247D224}" type="slidenum">
              <a:t>‹Nº›</a:t>
            </a:fld>
            <a:endParaRPr lang="es-ES"/>
          </a:p>
        </p:txBody>
      </p:sp>
    </p:spTree>
    <p:extLst>
      <p:ext uri="{BB962C8B-B14F-4D97-AF65-F5344CB8AC3E}">
        <p14:creationId xmlns:p14="http://schemas.microsoft.com/office/powerpoint/2010/main" val="1953860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667B15D-70B9-4E2C-BC56-6E5DA5798BDC}"/>
              </a:ext>
            </a:extLst>
          </p:cNvPr>
          <p:cNvSpPr txBox="1">
            <a:spLocks noGrp="1"/>
          </p:cNvSpPr>
          <p:nvPr>
            <p:ph type="dt" sz="half" idx="7"/>
          </p:nvPr>
        </p:nvSpPr>
        <p:spPr/>
        <p:txBody>
          <a:bodyPr/>
          <a:lstStyle>
            <a:lvl1pPr>
              <a:defRPr/>
            </a:lvl1pPr>
          </a:lstStyle>
          <a:p>
            <a:pPr lvl="0"/>
            <a:fld id="{661C01EA-1AE2-4F64-A407-1C92FA6FA3C6}" type="datetime1">
              <a:rPr lang="es-ES"/>
              <a:pPr lvl="0"/>
              <a:t>05/02/2021</a:t>
            </a:fld>
            <a:endParaRPr lang="es-ES"/>
          </a:p>
        </p:txBody>
      </p:sp>
      <p:sp>
        <p:nvSpPr>
          <p:cNvPr id="3" name="Marcador de pie de página 2">
            <a:extLst>
              <a:ext uri="{FF2B5EF4-FFF2-40B4-BE49-F238E27FC236}">
                <a16:creationId xmlns:a16="http://schemas.microsoft.com/office/drawing/2014/main" id="{5F84B059-CD3A-4A2F-906E-763E3787670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B10D5E0-C479-498C-9199-C64CCD4EB5C7}"/>
              </a:ext>
            </a:extLst>
          </p:cNvPr>
          <p:cNvSpPr txBox="1">
            <a:spLocks noGrp="1"/>
          </p:cNvSpPr>
          <p:nvPr>
            <p:ph type="sldNum" sz="quarter" idx="8"/>
          </p:nvPr>
        </p:nvSpPr>
        <p:spPr/>
        <p:txBody>
          <a:bodyPr/>
          <a:lstStyle>
            <a:lvl1pPr>
              <a:defRPr/>
            </a:lvl1pPr>
          </a:lstStyle>
          <a:p>
            <a:pPr lvl="0"/>
            <a:fld id="{6DCD303A-9352-459C-8059-75EDED0009A7}" type="slidenum">
              <a:t>‹Nº›</a:t>
            </a:fld>
            <a:endParaRPr lang="es-ES"/>
          </a:p>
        </p:txBody>
      </p:sp>
    </p:spTree>
    <p:extLst>
      <p:ext uri="{BB962C8B-B14F-4D97-AF65-F5344CB8AC3E}">
        <p14:creationId xmlns:p14="http://schemas.microsoft.com/office/powerpoint/2010/main" val="69149174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994C58-F9D4-48FA-AE24-7F01FC840F3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475AC62-0BC2-4976-B213-24AD8E2F1CF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085529B-8EB9-4148-8F34-293371DFD1F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98D377A-4BFE-4633-83FF-AD7DBBF1D819}"/>
              </a:ext>
            </a:extLst>
          </p:cNvPr>
          <p:cNvSpPr txBox="1">
            <a:spLocks noGrp="1"/>
          </p:cNvSpPr>
          <p:nvPr>
            <p:ph type="dt" sz="half" idx="7"/>
          </p:nvPr>
        </p:nvSpPr>
        <p:spPr/>
        <p:txBody>
          <a:bodyPr/>
          <a:lstStyle>
            <a:lvl1pPr>
              <a:defRPr/>
            </a:lvl1pPr>
          </a:lstStyle>
          <a:p>
            <a:pPr lvl="0"/>
            <a:fld id="{3A014BD1-E8A7-42D7-8C22-009D9FA2F152}" type="datetime1">
              <a:rPr lang="es-ES"/>
              <a:pPr lvl="0"/>
              <a:t>05/02/2021</a:t>
            </a:fld>
            <a:endParaRPr lang="es-ES"/>
          </a:p>
        </p:txBody>
      </p:sp>
      <p:sp>
        <p:nvSpPr>
          <p:cNvPr id="6" name="Marcador de pie de página 5">
            <a:extLst>
              <a:ext uri="{FF2B5EF4-FFF2-40B4-BE49-F238E27FC236}">
                <a16:creationId xmlns:a16="http://schemas.microsoft.com/office/drawing/2014/main" id="{4E9B9FD9-5733-45D5-98C8-E0249E68F72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C434D2E-CA04-453E-9BA9-57A52F41095B}"/>
              </a:ext>
            </a:extLst>
          </p:cNvPr>
          <p:cNvSpPr txBox="1">
            <a:spLocks noGrp="1"/>
          </p:cNvSpPr>
          <p:nvPr>
            <p:ph type="sldNum" sz="quarter" idx="8"/>
          </p:nvPr>
        </p:nvSpPr>
        <p:spPr/>
        <p:txBody>
          <a:bodyPr/>
          <a:lstStyle>
            <a:lvl1pPr>
              <a:defRPr/>
            </a:lvl1pPr>
          </a:lstStyle>
          <a:p>
            <a:pPr lvl="0"/>
            <a:fld id="{7E86C0FD-5E47-45EC-B14E-5DB59985EF4E}" type="slidenum">
              <a:t>‹Nº›</a:t>
            </a:fld>
            <a:endParaRPr lang="es-ES"/>
          </a:p>
        </p:txBody>
      </p:sp>
    </p:spTree>
    <p:extLst>
      <p:ext uri="{BB962C8B-B14F-4D97-AF65-F5344CB8AC3E}">
        <p14:creationId xmlns:p14="http://schemas.microsoft.com/office/powerpoint/2010/main" val="2766227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4A9BCC-F0B8-48B1-B77B-6AB06AC0F0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E27115B-CE80-44AC-B6B6-BDF6BB2BB57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6CFB629-6C1C-4D36-941F-42267AB117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765A8DD-0B00-4789-A266-2A414833384A}"/>
              </a:ext>
            </a:extLst>
          </p:cNvPr>
          <p:cNvSpPr txBox="1">
            <a:spLocks noGrp="1"/>
          </p:cNvSpPr>
          <p:nvPr>
            <p:ph type="dt" sz="half" idx="7"/>
          </p:nvPr>
        </p:nvSpPr>
        <p:spPr/>
        <p:txBody>
          <a:bodyPr/>
          <a:lstStyle>
            <a:lvl1pPr>
              <a:defRPr/>
            </a:lvl1pPr>
          </a:lstStyle>
          <a:p>
            <a:pPr lvl="0"/>
            <a:fld id="{94F1086D-696A-449E-B364-2917EBA09F27}" type="datetime1">
              <a:rPr lang="es-ES"/>
              <a:pPr lvl="0"/>
              <a:t>05/02/2021</a:t>
            </a:fld>
            <a:endParaRPr lang="es-ES"/>
          </a:p>
        </p:txBody>
      </p:sp>
      <p:sp>
        <p:nvSpPr>
          <p:cNvPr id="6" name="Marcador de pie de página 5">
            <a:extLst>
              <a:ext uri="{FF2B5EF4-FFF2-40B4-BE49-F238E27FC236}">
                <a16:creationId xmlns:a16="http://schemas.microsoft.com/office/drawing/2014/main" id="{8ED5668C-8186-4A03-8188-783C12C9279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92CE61F-B4D7-41C1-962E-5F39491F067E}"/>
              </a:ext>
            </a:extLst>
          </p:cNvPr>
          <p:cNvSpPr txBox="1">
            <a:spLocks noGrp="1"/>
          </p:cNvSpPr>
          <p:nvPr>
            <p:ph type="sldNum" sz="quarter" idx="8"/>
          </p:nvPr>
        </p:nvSpPr>
        <p:spPr/>
        <p:txBody>
          <a:bodyPr/>
          <a:lstStyle>
            <a:lvl1pPr>
              <a:defRPr/>
            </a:lvl1pPr>
          </a:lstStyle>
          <a:p>
            <a:pPr lvl="0"/>
            <a:fld id="{65027228-1F2C-4012-914B-CBFD27C1E519}" type="slidenum">
              <a:t>‹Nº›</a:t>
            </a:fld>
            <a:endParaRPr lang="es-ES"/>
          </a:p>
        </p:txBody>
      </p:sp>
    </p:spTree>
    <p:extLst>
      <p:ext uri="{BB962C8B-B14F-4D97-AF65-F5344CB8AC3E}">
        <p14:creationId xmlns:p14="http://schemas.microsoft.com/office/powerpoint/2010/main" val="939706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C5F74A-BC67-4F20-A91F-B609B758B8A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3F5D597-5946-4B8D-A521-FB8AF3508C5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4F259A-A459-440D-9C85-95698B2715E6}"/>
              </a:ext>
            </a:extLst>
          </p:cNvPr>
          <p:cNvSpPr txBox="1">
            <a:spLocks noGrp="1"/>
          </p:cNvSpPr>
          <p:nvPr>
            <p:ph type="dt" sz="half" idx="7"/>
          </p:nvPr>
        </p:nvSpPr>
        <p:spPr/>
        <p:txBody>
          <a:bodyPr/>
          <a:lstStyle>
            <a:lvl1pPr>
              <a:defRPr/>
            </a:lvl1pPr>
          </a:lstStyle>
          <a:p>
            <a:pPr lvl="0"/>
            <a:fld id="{D1EBC525-AB4E-4B81-BF10-DDB2962848F3}" type="datetime1">
              <a:rPr lang="es-ES"/>
              <a:pPr lvl="0"/>
              <a:t>05/02/2021</a:t>
            </a:fld>
            <a:endParaRPr lang="es-ES"/>
          </a:p>
        </p:txBody>
      </p:sp>
      <p:sp>
        <p:nvSpPr>
          <p:cNvPr id="5" name="Marcador de pie de página 4">
            <a:extLst>
              <a:ext uri="{FF2B5EF4-FFF2-40B4-BE49-F238E27FC236}">
                <a16:creationId xmlns:a16="http://schemas.microsoft.com/office/drawing/2014/main" id="{78B2ABEB-33F4-416D-981F-AB0199D675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4B7CD05-1FF2-4FD2-9AC9-9E7E2E78CE05}"/>
              </a:ext>
            </a:extLst>
          </p:cNvPr>
          <p:cNvSpPr txBox="1">
            <a:spLocks noGrp="1"/>
          </p:cNvSpPr>
          <p:nvPr>
            <p:ph type="sldNum" sz="quarter" idx="8"/>
          </p:nvPr>
        </p:nvSpPr>
        <p:spPr/>
        <p:txBody>
          <a:bodyPr/>
          <a:lstStyle>
            <a:lvl1pPr>
              <a:defRPr/>
            </a:lvl1pPr>
          </a:lstStyle>
          <a:p>
            <a:pPr lvl="0"/>
            <a:fld id="{474BDE3A-C98B-47E3-A93E-6EC4209E853A}" type="slidenum">
              <a:t>‹Nº›</a:t>
            </a:fld>
            <a:endParaRPr lang="es-ES"/>
          </a:p>
        </p:txBody>
      </p:sp>
    </p:spTree>
    <p:extLst>
      <p:ext uri="{BB962C8B-B14F-4D97-AF65-F5344CB8AC3E}">
        <p14:creationId xmlns:p14="http://schemas.microsoft.com/office/powerpoint/2010/main" val="1542580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CA5443A-348E-49B0-9C4D-76E556207D4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3F60E25-19A2-418E-8692-2C3BC930C56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E747048-AA5E-4362-97E6-C7A59B1B9A86}"/>
              </a:ext>
            </a:extLst>
          </p:cNvPr>
          <p:cNvSpPr txBox="1">
            <a:spLocks noGrp="1"/>
          </p:cNvSpPr>
          <p:nvPr>
            <p:ph type="dt" sz="half" idx="7"/>
          </p:nvPr>
        </p:nvSpPr>
        <p:spPr/>
        <p:txBody>
          <a:bodyPr/>
          <a:lstStyle>
            <a:lvl1pPr>
              <a:defRPr/>
            </a:lvl1pPr>
          </a:lstStyle>
          <a:p>
            <a:pPr lvl="0"/>
            <a:fld id="{F021849E-2279-41BF-A6E5-5D536F5E9943}" type="datetime1">
              <a:rPr lang="es-ES"/>
              <a:pPr lvl="0"/>
              <a:t>05/02/2021</a:t>
            </a:fld>
            <a:endParaRPr lang="es-ES"/>
          </a:p>
        </p:txBody>
      </p:sp>
      <p:sp>
        <p:nvSpPr>
          <p:cNvPr id="5" name="Marcador de pie de página 4">
            <a:extLst>
              <a:ext uri="{FF2B5EF4-FFF2-40B4-BE49-F238E27FC236}">
                <a16:creationId xmlns:a16="http://schemas.microsoft.com/office/drawing/2014/main" id="{2B0ADD5F-DB16-4FF8-9F40-212C14D923A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60C6EE-A822-4357-9E26-F5FF54D19145}"/>
              </a:ext>
            </a:extLst>
          </p:cNvPr>
          <p:cNvSpPr txBox="1">
            <a:spLocks noGrp="1"/>
          </p:cNvSpPr>
          <p:nvPr>
            <p:ph type="sldNum" sz="quarter" idx="8"/>
          </p:nvPr>
        </p:nvSpPr>
        <p:spPr/>
        <p:txBody>
          <a:bodyPr/>
          <a:lstStyle>
            <a:lvl1pPr>
              <a:defRPr/>
            </a:lvl1pPr>
          </a:lstStyle>
          <a:p>
            <a:pPr lvl="0"/>
            <a:fld id="{ACA849BA-A64E-48DE-A55F-789D5BE6953F}" type="slidenum">
              <a:t>‹Nº›</a:t>
            </a:fld>
            <a:endParaRPr lang="es-ES"/>
          </a:p>
        </p:txBody>
      </p:sp>
    </p:spTree>
    <p:extLst>
      <p:ext uri="{BB962C8B-B14F-4D97-AF65-F5344CB8AC3E}">
        <p14:creationId xmlns:p14="http://schemas.microsoft.com/office/powerpoint/2010/main" val="1980519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256BE6-E16B-405C-91CB-9F4D188822B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C194CAE-F28D-4846-B43B-BDC505DF96D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5297D94-2867-4BAB-B649-9BE6C266367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92091F6-FB07-454D-96CB-A632C0CF18D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2F88057-4222-4AF8-8EB9-6997BD2D09AD}"/>
              </a:ext>
            </a:extLst>
          </p:cNvPr>
          <p:cNvSpPr txBox="1">
            <a:spLocks noGrp="1"/>
          </p:cNvSpPr>
          <p:nvPr>
            <p:ph type="sldNum" sz="quarter" idx="8"/>
          </p:nvPr>
        </p:nvSpPr>
        <p:spPr/>
        <p:txBody>
          <a:bodyPr/>
          <a:lstStyle>
            <a:lvl1pPr>
              <a:defRPr sz="1400"/>
            </a:lvl1pPr>
          </a:lstStyle>
          <a:p>
            <a:pPr lvl="0"/>
            <a:fld id="{562963D6-CF51-47F9-AEB2-64CBCE618DFA}" type="slidenum">
              <a:t>‹Nº›</a:t>
            </a:fld>
            <a:endParaRPr lang="es-ES"/>
          </a:p>
        </p:txBody>
      </p:sp>
    </p:spTree>
    <p:extLst>
      <p:ext uri="{BB962C8B-B14F-4D97-AF65-F5344CB8AC3E}">
        <p14:creationId xmlns:p14="http://schemas.microsoft.com/office/powerpoint/2010/main" val="25309108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6B2E9E-8FBF-4A02-80C0-6BAC5405F916}"/>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FED2CC6-8729-44B0-914A-EE175B971F1D}"/>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5A34224-F104-461D-AE6E-FAC9F778ADD5}"/>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58693896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1DECBF0-21F2-44A6-BA70-55CBB89243F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2E55930-8BFE-4F64-8439-7A172A346FC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6A7B85-8500-42ED-9BCB-6D7038471DE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3D644BF-F5C4-4265-94EC-39D48C8EE1E5}" type="datetime1">
              <a:rPr lang="es-ES"/>
              <a:pPr lvl="0"/>
              <a:t>05/02/2021</a:t>
            </a:fld>
            <a:endParaRPr lang="es-ES"/>
          </a:p>
        </p:txBody>
      </p:sp>
      <p:sp>
        <p:nvSpPr>
          <p:cNvPr id="5" name="Marcador de pie de página 4">
            <a:extLst>
              <a:ext uri="{FF2B5EF4-FFF2-40B4-BE49-F238E27FC236}">
                <a16:creationId xmlns:a16="http://schemas.microsoft.com/office/drawing/2014/main" id="{57DB8BC1-990E-4E28-818B-6F5C1FF12B6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7E71EFB-139A-4F3C-8C65-5D7637BAEE4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42CB887-EE89-4521-9CF1-23D050E461E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C7F7DA-A120-4597-B2BC-B9A9E31627B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62550CC-A29D-4F7E-9EBC-6215A1889DE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59B8523-B70E-4FF3-98BB-8357890BF91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5D5343B-D54F-4C16-8BEC-8A700BE16E4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73F50DF-2AE7-4FE9-B738-908AE9561CF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9B590F4-6A1C-4959-B262-DE6D37A86DC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0949054-B94F-413C-94B0-673988B82D94}"/>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B11FD6E-8DC7-48F2-8A33-890B97ED4D44}"/>
              </a:ext>
            </a:extLst>
          </p:cNvPr>
          <p:cNvSpPr txBox="1"/>
          <p:nvPr/>
        </p:nvSpPr>
        <p:spPr>
          <a:xfrm>
            <a:off x="71021" y="2530135"/>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OPÉRA COMÉDIE DE MONTPELLIER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FRANCIA</a:t>
            </a:r>
            <a:endParaRPr lang="es-ES" sz="2800" b="0" i="0" u="none" strike="noStrike" kern="1200" cap="none" spc="0" baseline="0">
              <a:solidFill>
                <a:srgbClr val="FFFFFF"/>
              </a:solidFill>
              <a:uFillTx/>
              <a:latin typeface="Calibri"/>
            </a:endParaRPr>
          </a:p>
        </p:txBody>
      </p:sp>
      <p:pic>
        <p:nvPicPr>
          <p:cNvPr id="3" name="18- Haendel - Jerjes - Ombra mai fu (Largo de Haendel)">
            <a:extLst>
              <a:ext uri="{FF2B5EF4-FFF2-40B4-BE49-F238E27FC236}">
                <a16:creationId xmlns:a16="http://schemas.microsoft.com/office/drawing/2014/main" id="{A8D6E7A0-68A3-4C69-AACF-27C4330D81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0182" y="55517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322B0A-3D01-4A06-9122-FCE906937A49}"/>
              </a:ext>
            </a:extLst>
          </p:cNvPr>
          <p:cNvPicPr>
            <a:picLocks noChangeAspect="1"/>
          </p:cNvPicPr>
          <p:nvPr/>
        </p:nvPicPr>
        <p:blipFill>
          <a:blip r:embed="rId3"/>
          <a:stretch>
            <a:fillRect/>
          </a:stretch>
        </p:blipFill>
        <p:spPr>
          <a:xfrm>
            <a:off x="968962" y="0"/>
            <a:ext cx="1032386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7FDA6D-22EC-47BA-8F44-6F561D2F73F7}"/>
              </a:ext>
            </a:extLst>
          </p:cNvPr>
          <p:cNvSpPr txBox="1"/>
          <p:nvPr/>
        </p:nvSpPr>
        <p:spPr>
          <a:xfrm>
            <a:off x="1464813" y="1420428"/>
            <a:ext cx="915287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Opéra Comédie es un teatro de ópera ubicado en la Place de la Comédie, en Montpellier. El 22 de diciembre de 1755, “Pyrame et Thisbé”, ópera de François Rebel y François Francour, inaugura el primer teatro cuya arquitectura es de Jacques Philippe Mareschal. Tiene una sala de espectáculos doblada por una sala de conciertos perpendicular a la primera: es una originalidad de Montpellier que encontramos en la Ópera-Comedia actual.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noche del 17 a 18 de diciembre de 1785, un incendio deteriora el teatro. Fue reconstruido de forma idéntica y empezó a funcionar en 1788. Pero en 1789, un incendio volvió a deteriorarlo. Durante la Revolución, el teatro fue utilizado para diversos eventos: piezas de propaganda, lugar de encuentro de "amigos de la constitución"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noche del 5 al 6 de abril de 18811, un incendio destruye completamente el edificio: nada es recuperable. En el Champ de Mars, que desde entonces se ha convertido en la Explanada, se construye un teatro provisional (de madera, en 59 días ya pesar de este lujo tan burgués), y se lanza un concurso para la construcción de un nuevo edificio. Inaugurada en 1888, la Opéra Comédie, un gran teatro de estilo italiano, es obra del arquitecto Joseph-Marie Cassien-Bernard (1848-1926), alumno de Charles Garnier.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7B541-1426-450E-BD5A-7A8EE8652C11}"/>
              </a:ext>
            </a:extLst>
          </p:cNvPr>
          <p:cNvPicPr>
            <a:picLocks noChangeAspect="1"/>
          </p:cNvPicPr>
          <p:nvPr/>
        </p:nvPicPr>
        <p:blipFill>
          <a:blip r:embed="rId3"/>
          <a:stretch>
            <a:fillRect/>
          </a:stretch>
        </p:blipFill>
        <p:spPr>
          <a:xfrm>
            <a:off x="1515124" y="64364"/>
            <a:ext cx="9058183" cy="679363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A16A78A-7DD1-4779-833D-B20A93E7B804}"/>
              </a:ext>
            </a:extLst>
          </p:cNvPr>
          <p:cNvSpPr txBox="1"/>
          <p:nvPr/>
        </p:nvSpPr>
        <p:spPr>
          <a:xfrm>
            <a:off x="1491450" y="1180728"/>
            <a:ext cx="908185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sigue la pendiente natural del terreno y toma la forma de un paralelepípedo, más estrecho por delante que por detrás. El joven arquitecto, preocupado por el boato burgués, adorna la fachada con tres grandiosos ventanales que dan a tres puertas anchas y una gran plaza, y rematada con una balaustrada adornada con cuatro estatuas que representan el Canto, la Poesía, la Tragedia y la Comedia, depositado desde entonces, y de un reloj monumental, confiado al escultor de Béziers Jean-Antoine Injalbert (1845-1933), Gran Premio de Roma.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Una gran escalera de mármol blanco de doble voluta conduce desde el pequeño vestíbulo hasta la explanada de la primera galería y demuestra con su presencia suntuosa cuánto entendió Cassien-Bernard la lección de Garnier: la ópera, lugar de representación, es también un lugar de "a aparecer". Otros cuatro escultores, Auguste Baussan de Aviñón, Alfred Avinaud, Arthur Jullian y Raymond Coste de Montpellier comparten las esculturas de la gran escalinata, el gran y el pequeño vestíbulo y las cuatro fachadas principales, posterior y lateral.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sala grande tiene 1.200 asientos como la mayoría de los cines franceses a la italiana de finales del siglo XIX. Se divide en cinco niveles, desde el parterre, dividido por una bahía central, hasta la cuarta galería coronada por un techo pintado. Está dominado por una araña de cristal en el centro de una cúpula ejecutada por el pintor marsellés Jean-Baptiste Arnaud-Durbecde.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457497-B616-4DD5-A999-6D27E55893C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8183CD-A64F-4993-9A58-D0A5A2941155}"/>
              </a:ext>
            </a:extLst>
          </p:cNvPr>
          <p:cNvPicPr>
            <a:picLocks noChangeAspect="1"/>
          </p:cNvPicPr>
          <p:nvPr/>
        </p:nvPicPr>
        <p:blipFill>
          <a:blip r:embed="rId2"/>
          <a:stretch>
            <a:fillRect/>
          </a:stretch>
        </p:blipFill>
        <p:spPr>
          <a:xfrm>
            <a:off x="942325" y="0"/>
            <a:ext cx="1032386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C045AE-0BC3-4362-9948-D1F7B422B5E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962657-BB1B-43E5-8266-1115567A7B96}"/>
              </a:ext>
            </a:extLst>
          </p:cNvPr>
          <p:cNvPicPr>
            <a:picLocks noChangeAspect="1"/>
          </p:cNvPicPr>
          <p:nvPr/>
        </p:nvPicPr>
        <p:blipFill>
          <a:blip r:embed="rId2"/>
          <a:stretch>
            <a:fillRect/>
          </a:stretch>
        </p:blipFill>
        <p:spPr>
          <a:xfrm>
            <a:off x="0" y="0"/>
            <a:ext cx="1206389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8C930A-58A0-49BF-81DD-22D1A6DE1A6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FC2AF8-A395-4CC7-9000-7F056B5F164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1B5291-0649-484A-B295-FE2E14C533E6}"/>
              </a:ext>
            </a:extLst>
          </p:cNvPr>
          <p:cNvPicPr>
            <a:picLocks noChangeAspect="1"/>
          </p:cNvPicPr>
          <p:nvPr/>
        </p:nvPicPr>
        <p:blipFill>
          <a:blip r:embed="rId2"/>
          <a:stretch>
            <a:fillRect/>
          </a:stretch>
        </p:blipFill>
        <p:spPr>
          <a:xfrm>
            <a:off x="0" y="1110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0F2F9-EDCF-4957-B964-224A518771A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8433A-46A3-408A-AF63-7A6C823DDA3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795746-500D-43EF-933C-B56EC6CE6E1A}"/>
              </a:ext>
            </a:extLst>
          </p:cNvPr>
          <p:cNvPicPr>
            <a:picLocks noChangeAspect="1"/>
          </p:cNvPicPr>
          <p:nvPr/>
        </p:nvPicPr>
        <p:blipFill>
          <a:blip r:embed="rId2"/>
          <a:stretch>
            <a:fillRect/>
          </a:stretch>
        </p:blipFill>
        <p:spPr>
          <a:xfrm>
            <a:off x="0" y="0"/>
            <a:ext cx="1214464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3B0B27-0878-4168-AB4B-92A6802526C3}"/>
              </a:ext>
            </a:extLst>
          </p:cNvPr>
          <p:cNvPicPr>
            <a:picLocks noChangeAspect="1"/>
          </p:cNvPicPr>
          <p:nvPr/>
        </p:nvPicPr>
        <p:blipFill>
          <a:blip r:embed="rId2"/>
          <a:stretch>
            <a:fillRect/>
          </a:stretch>
        </p:blipFill>
        <p:spPr>
          <a:xfrm>
            <a:off x="0" y="0"/>
            <a:ext cx="12126900" cy="682137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0E0E2E9-3F3C-4C5A-BD22-3D78F6A749AE}"/>
              </a:ext>
            </a:extLst>
          </p:cNvPr>
          <p:cNvSpPr txBox="1"/>
          <p:nvPr/>
        </p:nvSpPr>
        <p:spPr>
          <a:xfrm>
            <a:off x="1438186" y="2112885"/>
            <a:ext cx="9241657"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Times New Roman" pitchFamily="18"/>
                <a:cs typeface="Times New Roman" pitchFamily="18"/>
              </a:rPr>
              <a:t>SALA MOLIERE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Situada en la parte trasera de la Opéra Comédie, la Sala Molière recibe su nombre en homenaje al actor y autor que vivió durante mucho tiempo en Pézenas. La Sala Molière tiene capacidad para 360 personas. En esta sala, también encontramos un cielo y los apliques luminosos de la Sala Molière tienen forma de lira, uno de los atributos del dios Apolo en la mitología griega. Este instrumento de la familia del arpa es el símbolo de la poesía y la expresión poética. También se puede ver hojas de acanto y musas que eran las inspiradoras de las artes. Los balcones suspendidos a cada lado son la particularidad de esta sala que sirve sobre todo para conciertos pequeños y recitales.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F77884-4614-4835-8236-894EA5B9966B}"/>
              </a:ext>
            </a:extLst>
          </p:cNvPr>
          <p:cNvPicPr>
            <a:picLocks noChangeAspect="1"/>
          </p:cNvPicPr>
          <p:nvPr/>
        </p:nvPicPr>
        <p:blipFill>
          <a:blip r:embed="rId2"/>
          <a:stretch>
            <a:fillRect/>
          </a:stretch>
        </p:blipFill>
        <p:spPr>
          <a:xfrm>
            <a:off x="1429015" y="0"/>
            <a:ext cx="9179807" cy="688485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BD2822-B863-4A09-9310-B5E18BCB97CC}"/>
              </a:ext>
            </a:extLst>
          </p:cNvPr>
          <p:cNvPicPr>
            <a:picLocks noChangeAspect="1"/>
          </p:cNvPicPr>
          <p:nvPr/>
        </p:nvPicPr>
        <p:blipFill>
          <a:blip r:embed="rId2"/>
          <a:stretch>
            <a:fillRect/>
          </a:stretch>
        </p:blipFill>
        <p:spPr>
          <a:xfrm>
            <a:off x="1544412" y="8878"/>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E0E88-DC9E-48C0-A105-2DCFBB7E02EA}"/>
              </a:ext>
            </a:extLst>
          </p:cNvPr>
          <p:cNvPicPr>
            <a:picLocks noChangeAspect="1"/>
          </p:cNvPicPr>
          <p:nvPr/>
        </p:nvPicPr>
        <p:blipFill>
          <a:blip r:embed="rId2"/>
          <a:stretch>
            <a:fillRect/>
          </a:stretch>
        </p:blipFill>
        <p:spPr>
          <a:xfrm>
            <a:off x="1500027" y="8878"/>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2C2341-33FB-4861-8F97-91BB88DE988E}"/>
              </a:ext>
            </a:extLst>
          </p:cNvPr>
          <p:cNvPicPr>
            <a:picLocks noChangeAspect="1"/>
          </p:cNvPicPr>
          <p:nvPr/>
        </p:nvPicPr>
        <p:blipFill>
          <a:blip r:embed="rId2"/>
          <a:stretch>
            <a:fillRect/>
          </a:stretch>
        </p:blipFill>
        <p:spPr>
          <a:xfrm>
            <a:off x="1579927"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261E49-9F3F-4CAF-BC96-263EC832157B}"/>
              </a:ext>
            </a:extLst>
          </p:cNvPr>
          <p:cNvPicPr>
            <a:picLocks noChangeAspect="1"/>
          </p:cNvPicPr>
          <p:nvPr/>
        </p:nvPicPr>
        <p:blipFill>
          <a:blip r:embed="rId2"/>
          <a:stretch>
            <a:fillRect/>
          </a:stretch>
        </p:blipFill>
        <p:spPr>
          <a:xfrm>
            <a:off x="1511832" y="0"/>
            <a:ext cx="913604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BD6702-9F55-4F89-B67C-13676ACB57E2}"/>
              </a:ext>
            </a:extLst>
          </p:cNvPr>
          <p:cNvPicPr>
            <a:picLocks noChangeAspect="1"/>
          </p:cNvPicPr>
          <p:nvPr/>
        </p:nvPicPr>
        <p:blipFill>
          <a:blip r:embed="rId2"/>
          <a:stretch>
            <a:fillRect/>
          </a:stretch>
        </p:blipFill>
        <p:spPr>
          <a:xfrm>
            <a:off x="5147569" y="-26636"/>
            <a:ext cx="6858000" cy="6858000"/>
          </a:xfrm>
          <a:prstGeom prst="rect">
            <a:avLst/>
          </a:prstGeom>
          <a:noFill/>
          <a:ln cap="flat">
            <a:noFill/>
          </a:ln>
        </p:spPr>
      </p:pic>
      <p:pic>
        <p:nvPicPr>
          <p:cNvPr id="3" name="Imagen 4">
            <a:extLst>
              <a:ext uri="{FF2B5EF4-FFF2-40B4-BE49-F238E27FC236}">
                <a16:creationId xmlns:a16="http://schemas.microsoft.com/office/drawing/2014/main" id="{AE386F84-3824-45F3-83CC-7574182577DA}"/>
              </a:ext>
            </a:extLst>
          </p:cNvPr>
          <p:cNvPicPr>
            <a:picLocks noChangeAspect="1"/>
          </p:cNvPicPr>
          <p:nvPr/>
        </p:nvPicPr>
        <p:blipFill>
          <a:blip r:embed="rId3"/>
          <a:stretch>
            <a:fillRect/>
          </a:stretch>
        </p:blipFill>
        <p:spPr>
          <a:xfrm>
            <a:off x="172373" y="0"/>
            <a:ext cx="4568305" cy="686963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537E0-804E-4C0C-9E00-D623389050BE}"/>
              </a:ext>
            </a:extLst>
          </p:cNvPr>
          <p:cNvPicPr>
            <a:picLocks noChangeAspect="1"/>
          </p:cNvPicPr>
          <p:nvPr/>
        </p:nvPicPr>
        <p:blipFill>
          <a:blip r:embed="rId2"/>
          <a:stretch>
            <a:fillRect/>
          </a:stretch>
        </p:blipFill>
        <p:spPr>
          <a:xfrm>
            <a:off x="903674" y="0"/>
            <a:ext cx="1023582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01FCA-9190-4762-9005-171F041BDDF8}"/>
              </a:ext>
            </a:extLst>
          </p:cNvPr>
          <p:cNvPicPr>
            <a:picLocks noChangeAspect="1"/>
          </p:cNvPicPr>
          <p:nvPr/>
        </p:nvPicPr>
        <p:blipFill>
          <a:blip r:embed="rId2"/>
          <a:stretch>
            <a:fillRect/>
          </a:stretch>
        </p:blipFill>
        <p:spPr>
          <a:xfrm>
            <a:off x="977649" y="0"/>
            <a:ext cx="1024246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79B318-1B77-4779-802D-A30851BBEB85}"/>
              </a:ext>
            </a:extLst>
          </p:cNvPr>
          <p:cNvPicPr>
            <a:picLocks noChangeAspect="1"/>
          </p:cNvPicPr>
          <p:nvPr/>
        </p:nvPicPr>
        <p:blipFill>
          <a:blip r:embed="rId2"/>
          <a:stretch>
            <a:fillRect/>
          </a:stretch>
        </p:blipFill>
        <p:spPr>
          <a:xfrm>
            <a:off x="992453" y="0"/>
            <a:ext cx="1023582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12BDD4-C522-444C-83F5-77A309B10FD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4ABB64-E517-44F4-A5E1-7A8AF977C016}"/>
              </a:ext>
            </a:extLst>
          </p:cNvPr>
          <p:cNvPicPr>
            <a:picLocks noChangeAspect="1"/>
          </p:cNvPicPr>
          <p:nvPr/>
        </p:nvPicPr>
        <p:blipFill>
          <a:blip r:embed="rId2"/>
          <a:stretch>
            <a:fillRect/>
          </a:stretch>
        </p:blipFill>
        <p:spPr>
          <a:xfrm>
            <a:off x="88779" y="0"/>
            <a:ext cx="12002606" cy="692655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670925-5379-483C-B8FC-1EDA070F6107}"/>
              </a:ext>
            </a:extLst>
          </p:cNvPr>
          <p:cNvPicPr>
            <a:picLocks noChangeAspect="1"/>
          </p:cNvPicPr>
          <p:nvPr/>
        </p:nvPicPr>
        <p:blipFill>
          <a:blip r:embed="rId2"/>
          <a:stretch>
            <a:fillRect/>
          </a:stretch>
        </p:blipFill>
        <p:spPr>
          <a:xfrm>
            <a:off x="0" y="310722"/>
            <a:ext cx="12233428" cy="611671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265E64-8C53-42CB-BC10-4DD697D03465}"/>
              </a:ext>
            </a:extLst>
          </p:cNvPr>
          <p:cNvPicPr>
            <a:picLocks noChangeAspect="1"/>
          </p:cNvPicPr>
          <p:nvPr/>
        </p:nvPicPr>
        <p:blipFill>
          <a:blip r:embed="rId2"/>
          <a:stretch>
            <a:fillRect/>
          </a:stretch>
        </p:blipFill>
        <p:spPr>
          <a:xfrm>
            <a:off x="920316" y="0"/>
            <a:ext cx="10287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B1B33F-0D3F-486C-8CA5-EAD0DEB89FE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508FE1-9E16-41E7-A5CF-A581899714C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5A16B4-AFC4-4316-905D-317B1FBE3021}"/>
              </a:ext>
            </a:extLst>
          </p:cNvPr>
          <p:cNvPicPr>
            <a:picLocks noChangeAspect="1"/>
          </p:cNvPicPr>
          <p:nvPr/>
        </p:nvPicPr>
        <p:blipFill>
          <a:blip r:embed="rId2"/>
          <a:stretch>
            <a:fillRect/>
          </a:stretch>
        </p:blipFill>
        <p:spPr>
          <a:xfrm>
            <a:off x="1031278" y="0"/>
            <a:ext cx="10198979" cy="678509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469DC7-A8C2-4B46-8214-F72C43CE29CA}"/>
              </a:ext>
            </a:extLst>
          </p:cNvPr>
          <p:cNvPicPr>
            <a:picLocks noChangeAspect="1"/>
          </p:cNvPicPr>
          <p:nvPr/>
        </p:nvPicPr>
        <p:blipFill>
          <a:blip r:embed="rId2"/>
          <a:stretch>
            <a:fillRect/>
          </a:stretch>
        </p:blipFill>
        <p:spPr>
          <a:xfrm>
            <a:off x="1755556" y="0"/>
            <a:ext cx="8640193" cy="691478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E29712-D0C9-4FEE-AC95-49EF1726E2D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72BFD1-D240-4B69-8F99-50D05177B4B3}"/>
              </a:ext>
            </a:extLst>
          </p:cNvPr>
          <p:cNvPicPr>
            <a:picLocks noChangeAspect="1"/>
          </p:cNvPicPr>
          <p:nvPr/>
        </p:nvPicPr>
        <p:blipFill>
          <a:blip r:embed="rId2"/>
          <a:stretch>
            <a:fillRect/>
          </a:stretch>
        </p:blipFill>
        <p:spPr>
          <a:xfrm>
            <a:off x="0" y="0"/>
            <a:ext cx="12064749" cy="6793607"/>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C9DEF-0FC9-4D7B-807D-A9F5FF1517DD}"/>
              </a:ext>
            </a:extLst>
          </p:cNvPr>
          <p:cNvPicPr>
            <a:picLocks noChangeAspect="1"/>
          </p:cNvPicPr>
          <p:nvPr/>
        </p:nvPicPr>
        <p:blipFill>
          <a:blip r:embed="rId2"/>
          <a:stretch>
            <a:fillRect/>
          </a:stretch>
        </p:blipFill>
        <p:spPr>
          <a:xfrm>
            <a:off x="0" y="0"/>
            <a:ext cx="12191996" cy="6741112"/>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76C92B6-9A0B-4315-919C-F17922354B3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1961BF8-B11E-4EF4-8DC1-CC78363E5BC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CCD80A1-034D-4466-A626-6A18F661335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FA86717-1198-4C7E-AC46-7E72557E7689}"/>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326DCB8C-CBCE-4ED9-B02E-B39161293C4F}"/>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7C493703-60B4-4C62-B083-A8221CE9B00A}"/>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981172B3-31A7-4492-A7A2-0DCDAB4990FA}"/>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8ADADBAE-C402-4CDC-AAA1-FE16B11DE164}"/>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7C29DD6C-5BCF-453D-9EBE-729158CDCEC3}"/>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14CE3F68-73BB-490B-8EB8-A2A870472105}"/>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CA3B833E-2856-40D2-9ECB-34804FB3466C}"/>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1BE7A622-8C7D-4A56-A60B-0F7A4D2DB3D2}"/>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7FC1C409-92E9-400B-B7C8-351B490832D5}"/>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CB5DB2F7-D38C-45A5-B40C-7F487ECD1586}"/>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688</Words>
  <Application>Microsoft Office PowerPoint</Application>
  <PresentationFormat>Panorámica</PresentationFormat>
  <Paragraphs>23</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2021-02-05T18:26:26Z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