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10" r:id="rId3"/>
    <p:sldId id="296" r:id="rId4"/>
    <p:sldId id="385" r:id="rId5"/>
    <p:sldId id="293" r:id="rId6"/>
    <p:sldId id="292" r:id="rId7"/>
    <p:sldId id="301" r:id="rId8"/>
    <p:sldId id="381" r:id="rId9"/>
    <p:sldId id="380" r:id="rId10"/>
    <p:sldId id="382" r:id="rId11"/>
    <p:sldId id="303" r:id="rId12"/>
    <p:sldId id="257" r:id="rId13"/>
    <p:sldId id="312" r:id="rId14"/>
    <p:sldId id="297" r:id="rId15"/>
    <p:sldId id="299" r:id="rId16"/>
    <p:sldId id="265" r:id="rId17"/>
    <p:sldId id="302" r:id="rId18"/>
    <p:sldId id="262" r:id="rId19"/>
    <p:sldId id="270" r:id="rId20"/>
    <p:sldId id="300" r:id="rId21"/>
    <p:sldId id="258" r:id="rId22"/>
    <p:sldId id="259" r:id="rId23"/>
    <p:sldId id="261" r:id="rId24"/>
    <p:sldId id="266" r:id="rId25"/>
    <p:sldId id="402" r:id="rId26"/>
    <p:sldId id="275" r:id="rId27"/>
    <p:sldId id="274" r:id="rId28"/>
    <p:sldId id="276" r:id="rId29"/>
    <p:sldId id="401" r:id="rId30"/>
    <p:sldId id="277" r:id="rId31"/>
    <p:sldId id="286" r:id="rId32"/>
    <p:sldId id="278" r:id="rId33"/>
    <p:sldId id="281" r:id="rId34"/>
    <p:sldId id="279" r:id="rId35"/>
    <p:sldId id="280" r:id="rId36"/>
    <p:sldId id="290" r:id="rId37"/>
    <p:sldId id="291" r:id="rId38"/>
    <p:sldId id="282" r:id="rId39"/>
    <p:sldId id="284" r:id="rId40"/>
    <p:sldId id="289" r:id="rId41"/>
    <p:sldId id="273" r:id="rId42"/>
    <p:sldId id="285" r:id="rId43"/>
    <p:sldId id="400" r:id="rId44"/>
    <p:sldId id="287" r:id="rId45"/>
    <p:sldId id="404" r:id="rId46"/>
    <p:sldId id="399" r:id="rId47"/>
    <p:sldId id="406" r:id="rId48"/>
    <p:sldId id="398" r:id="rId49"/>
    <p:sldId id="405" r:id="rId50"/>
    <p:sldId id="407" r:id="rId51"/>
    <p:sldId id="408" r:id="rId52"/>
    <p:sldId id="397" r:id="rId53"/>
    <p:sldId id="410" r:id="rId54"/>
    <p:sldId id="409" r:id="rId55"/>
    <p:sldId id="412" r:id="rId56"/>
    <p:sldId id="411" r:id="rId57"/>
    <p:sldId id="268" r:id="rId58"/>
    <p:sldId id="403" r:id="rId59"/>
    <p:sldId id="306" r:id="rId60"/>
    <p:sldId id="283" r:id="rId61"/>
    <p:sldId id="298" r:id="rId62"/>
    <p:sldId id="376" r:id="rId63"/>
    <p:sldId id="413" r:id="rId6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paXWQA2mGlqHV3q7gZMrg" hashData="6FKwqVxwh7g8wRGJuZAmHvsbc2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02/12/2015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43000" y="685800"/>
            <a:ext cx="45720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61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02/12/2015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02/12/2015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notesSlide" Target="../notesSlides/notesSlide1.xml"/><Relationship Id="rId7" Type="http://schemas.openxmlformats.org/officeDocument/2006/relationships/image" Target="../media/image3.png"/><Relationship Id="rId12" Type="http://schemas.openxmlformats.org/officeDocument/2006/relationships/image" Target="../media/image8.gif"/><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2.gif"/><Relationship Id="rId11" Type="http://schemas.openxmlformats.org/officeDocument/2006/relationships/image" Target="../media/image7.gif"/><Relationship Id="rId5" Type="http://schemas.openxmlformats.org/officeDocument/2006/relationships/image" Target="../media/image1.jpeg"/><Relationship Id="rId10" Type="http://schemas.openxmlformats.org/officeDocument/2006/relationships/image" Target="../media/image6.jpeg"/><Relationship Id="rId4" Type="http://schemas.openxmlformats.org/officeDocument/2006/relationships/audio" Target="../media/audio2.wav"/><Relationship Id="rId9" Type="http://schemas.openxmlformats.org/officeDocument/2006/relationships/image" Target="../media/image5.gif"/></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gif"/><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1.gif"/><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3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notesSlide" Target="../notesSlides/notesSlide2.xml"/><Relationship Id="rId7" Type="http://schemas.openxmlformats.org/officeDocument/2006/relationships/image" Target="../media/image5.gif"/><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5" Type="http://schemas.openxmlformats.org/officeDocument/2006/relationships/image" Target="../media/image3.png"/><Relationship Id="rId10" Type="http://schemas.openxmlformats.org/officeDocument/2006/relationships/image" Target="../media/image8.gif"/><Relationship Id="rId4" Type="http://schemas.openxmlformats.org/officeDocument/2006/relationships/image" Target="../media/image11.gif"/><Relationship Id="rId9" Type="http://schemas.openxmlformats.org/officeDocument/2006/relationships/image" Target="../media/image7.gif"/></Relationships>
</file>

<file path=ppt/slides/_rels/slide62.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3" descr="C:\Users\Jose Luis\Desktop\1024px-Playa_de_la_Malvarrosa_(Valencia)_01.jpg"/>
          <p:cNvPicPr>
            <a:picLocks noChangeAspect="1" noChangeArrowheads="1"/>
          </p:cNvPicPr>
          <p:nvPr/>
        </p:nvPicPr>
        <p:blipFill>
          <a:blip r:embed="rId5"/>
          <a:srcRect/>
          <a:stretch>
            <a:fillRect/>
          </a:stretch>
        </p:blipFill>
        <p:spPr bwMode="auto">
          <a:xfrm>
            <a:off x="0" y="0"/>
            <a:ext cx="9144000" cy="6858001"/>
          </a:xfrm>
          <a:prstGeom prst="rect">
            <a:avLst/>
          </a:prstGeom>
          <a:noFill/>
        </p:spPr>
      </p:pic>
      <p:pic>
        <p:nvPicPr>
          <p:cNvPr id="18" name="Picture 3" descr="C:\Users\Jose Luis\Desktop\1024px-Playa_de_la_Malvarrosa_(Valencia)_01.jpg"/>
          <p:cNvPicPr>
            <a:picLocks noChangeAspect="1" noChangeArrowheads="1"/>
          </p:cNvPicPr>
          <p:nvPr/>
        </p:nvPicPr>
        <p:blipFill>
          <a:blip r:embed="rId5"/>
          <a:srcRect/>
          <a:stretch>
            <a:fillRect/>
          </a:stretch>
        </p:blipFill>
        <p:spPr bwMode="auto">
          <a:xfrm>
            <a:off x="0" y="-1"/>
            <a:ext cx="9144000" cy="6858001"/>
          </a:xfrm>
          <a:prstGeom prst="rect">
            <a:avLst/>
          </a:prstGeom>
          <a:noFill/>
        </p:spPr>
      </p:pic>
      <p:pic>
        <p:nvPicPr>
          <p:cNvPr id="21" name="Picture 2" descr="http://3.bp.blogspot.com/-r6HM6KE57Dc/TzMsOjLvfaI/AAAAAAAACT8/u7-wAM1dZcc/s1600/0k0289_gif-sicodelicos-02.gif"/>
          <p:cNvPicPr>
            <a:picLocks noChangeAspect="1" noChangeArrowheads="1" noCrop="1"/>
          </p:cNvPicPr>
          <p:nvPr/>
        </p:nvPicPr>
        <p:blipFill>
          <a:blip r:embed="rId6">
            <a:duotone>
              <a:schemeClr val="accent5">
                <a:shade val="45000"/>
                <a:satMod val="135000"/>
              </a:schemeClr>
              <a:prstClr val="white"/>
            </a:duotone>
            <a:lum bright="5000" contrast="100000"/>
          </a:blip>
          <a:srcRect/>
          <a:stretch>
            <a:fillRect/>
          </a:stretch>
        </p:blipFill>
        <p:spPr bwMode="auto">
          <a:xfrm>
            <a:off x="-1" y="0"/>
            <a:ext cx="9144001" cy="6858000"/>
          </a:xfrm>
          <a:prstGeom prst="rect">
            <a:avLst/>
          </a:prstGeom>
          <a:noFill/>
        </p:spPr>
      </p:pic>
      <p:pic>
        <p:nvPicPr>
          <p:cNvPr id="17" name="Los Wawanco - mi camion.wav">
            <a:hlinkClick r:id="" action="ppaction://media"/>
          </p:cNvPr>
          <p:cNvPicPr>
            <a:picLocks noRot="1" noChangeAspect="1"/>
          </p:cNvPicPr>
          <p:nvPr>
            <a:wavAudioFile r:embed="rId1" name="Los Wawanco - mi camion.wav"/>
          </p:nvPr>
        </p:nvPicPr>
        <p:blipFill>
          <a:blip r:embed="rId7"/>
          <a:srcRect/>
          <a:stretch>
            <a:fillRect/>
          </a:stretch>
        </p:blipFill>
        <p:spPr bwMode="auto">
          <a:xfrm flipV="1">
            <a:off x="500034" y="5429264"/>
            <a:ext cx="714412" cy="714412"/>
          </a:xfrm>
          <a:prstGeom prst="rect">
            <a:avLst/>
          </a:prstGeom>
          <a:noFill/>
          <a:ln w="9525">
            <a:noFill/>
            <a:miter lim="800000"/>
            <a:headEnd/>
            <a:tailEnd/>
          </a:ln>
        </p:spPr>
      </p:pic>
      <p:pic>
        <p:nvPicPr>
          <p:cNvPr id="2053" name="Picture 8"/>
          <p:cNvPicPr>
            <a:picLocks noChangeAspect="1" noChangeArrowheads="1"/>
          </p:cNvPicPr>
          <p:nvPr/>
        </p:nvPicPr>
        <p:blipFill>
          <a:blip r:embed="rId8" cstate="print"/>
          <a:srcRect/>
          <a:stretch>
            <a:fillRect/>
          </a:stretch>
        </p:blipFill>
        <p:spPr bwMode="auto">
          <a:xfrm>
            <a:off x="467546" y="764704"/>
            <a:ext cx="1025524" cy="723900"/>
          </a:xfrm>
          <a:prstGeom prst="rect">
            <a:avLst/>
          </a:prstGeom>
          <a:noFill/>
          <a:ln w="9525">
            <a:noFill/>
            <a:round/>
            <a:headEnd/>
            <a:tailEnd/>
          </a:ln>
        </p:spPr>
      </p:pic>
      <p:pic>
        <p:nvPicPr>
          <p:cNvPr id="2054" name="Image 2" descr="swirlrainbw3.gif"/>
          <p:cNvPicPr>
            <a:picLocks noChangeAspect="1"/>
          </p:cNvPicPr>
          <p:nvPr/>
        </p:nvPicPr>
        <p:blipFill>
          <a:blip r:embed="rId9"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9" cstate="print"/>
          <a:srcRect/>
          <a:stretch>
            <a:fillRect/>
          </a:stretch>
        </p:blipFill>
        <p:spPr bwMode="auto">
          <a:xfrm rot="10800000">
            <a:off x="0" y="6788151"/>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9" cstate="print"/>
          <a:srcRect/>
          <a:stretch>
            <a:fillRect/>
          </a:stretch>
        </p:blipFill>
        <p:spPr bwMode="auto">
          <a:xfrm rot="5400000">
            <a:off x="-3394074" y="3394076"/>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9" cstate="print"/>
          <a:srcRect/>
          <a:stretch>
            <a:fillRect/>
          </a:stretch>
        </p:blipFill>
        <p:spPr bwMode="auto">
          <a:xfrm rot="5400000">
            <a:off x="5680075" y="3394076"/>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10" cstate="print"/>
          <a:srcRect/>
          <a:stretch>
            <a:fillRect/>
          </a:stretch>
        </p:blipFill>
        <p:spPr bwMode="auto">
          <a:xfrm>
            <a:off x="251521" y="5436354"/>
            <a:ext cx="891455" cy="1061382"/>
          </a:xfrm>
          <a:prstGeom prst="rect">
            <a:avLst/>
          </a:prstGeom>
          <a:noFill/>
          <a:ln w="38100">
            <a:solidFill>
              <a:srgbClr val="1CDEF8"/>
            </a:solidFill>
            <a:miter lim="800000"/>
            <a:headEnd/>
            <a:tailEnd/>
          </a:ln>
        </p:spPr>
      </p:pic>
      <p:sp>
        <p:nvSpPr>
          <p:cNvPr id="15" name="14 Rectángulo"/>
          <p:cNvSpPr/>
          <p:nvPr/>
        </p:nvSpPr>
        <p:spPr>
          <a:xfrm>
            <a:off x="683568" y="6021290"/>
            <a:ext cx="3071835" cy="422817"/>
          </a:xfrm>
          <a:prstGeom prst="rect">
            <a:avLst/>
          </a:prstGeom>
          <a:ln>
            <a:noFill/>
          </a:ln>
        </p:spPr>
        <p:txBody>
          <a:bodyPr lIns="83448" tIns="41724" rIns="83448" bIns="41724">
            <a:spAutoFit/>
          </a:bodyPr>
          <a:lstStyle/>
          <a:p>
            <a:pPr algn="ctr">
              <a:defRPr/>
            </a:pPr>
            <a:r>
              <a:rPr lang="es-ES" sz="2200" b="1" kern="10" dirty="0">
                <a:ln w="9525">
                  <a:solidFill>
                    <a:srgbClr val="1CDEF8"/>
                  </a:solidFill>
                  <a:round/>
                  <a:headEnd/>
                  <a:tailEnd/>
                </a:ln>
                <a:blipFill dpi="0" rotWithShape="1">
                  <a:blip r:embed="rId11"/>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2" cstate="print"/>
          <a:srcRect/>
          <a:stretch>
            <a:fillRect/>
          </a:stretch>
        </p:blipFill>
        <p:spPr bwMode="auto">
          <a:xfrm>
            <a:off x="179512" y="188641"/>
            <a:ext cx="781050" cy="1066800"/>
          </a:xfrm>
          <a:prstGeom prst="rect">
            <a:avLst/>
          </a:prstGeom>
          <a:noFill/>
          <a:ln w="9525">
            <a:noFill/>
            <a:miter lim="800000"/>
            <a:headEnd/>
            <a:tailEnd/>
          </a:ln>
        </p:spPr>
      </p:pic>
      <p:sp>
        <p:nvSpPr>
          <p:cNvPr id="12" name="11 Rectángulo"/>
          <p:cNvSpPr/>
          <p:nvPr/>
        </p:nvSpPr>
        <p:spPr>
          <a:xfrm>
            <a:off x="928662" y="1714488"/>
            <a:ext cx="6737972" cy="761371"/>
          </a:xfrm>
          <a:prstGeom prst="rect">
            <a:avLst/>
          </a:prstGeom>
        </p:spPr>
        <p:txBody>
          <a:bodyPr wrap="square" lIns="83448" tIns="41724" rIns="83448" bIns="41724">
            <a:spAutoFit/>
          </a:bodyPr>
          <a:lstStyle/>
          <a:p>
            <a:pPr algn="ctr"/>
            <a:endParaRPr lang="es-ES" sz="44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571472" y="1571612"/>
            <a:ext cx="8143932" cy="3531360"/>
          </a:xfrm>
          <a:prstGeom prst="rect">
            <a:avLst/>
          </a:prstGeom>
        </p:spPr>
        <p:txBody>
          <a:bodyPr wrap="square" lIns="83448" tIns="41724" rIns="83448" bIns="41724">
            <a:spAutoFit/>
          </a:bodyPr>
          <a:lstStyle/>
          <a:p>
            <a:pPr algn="ctr"/>
            <a:r>
              <a:rPr lang="es-ES" sz="8800" b="1" dirty="0" smtClean="0">
                <a:ln w="12700">
                  <a:solidFill>
                    <a:schemeClr val="tx2">
                      <a:satMod val="155000"/>
                    </a:schemeClr>
                  </a:solidFill>
                  <a:prstDash val="solid"/>
                </a:ln>
                <a:solidFill>
                  <a:srgbClr val="FF00FF"/>
                </a:solidFill>
                <a:effectLst>
                  <a:outerShdw blurRad="41275" dist="20320" dir="1800000" algn="tl" rotWithShape="0">
                    <a:srgbClr val="000000">
                      <a:alpha val="40000"/>
                    </a:srgbClr>
                  </a:outerShdw>
                </a:effectLst>
                <a:latin typeface="Rockwell Extra Bold" pitchFamily="18" charset="0"/>
              </a:rPr>
              <a:t>La </a:t>
            </a:r>
            <a:r>
              <a:rPr lang="es-ES" sz="8800" b="1" dirty="0" smtClean="0">
                <a:ln w="12700">
                  <a:solidFill>
                    <a:schemeClr val="tx2">
                      <a:satMod val="155000"/>
                    </a:schemeClr>
                  </a:solidFill>
                  <a:prstDash val="solid"/>
                </a:ln>
                <a:solidFill>
                  <a:srgbClr val="FF00FF"/>
                </a:solidFill>
                <a:effectLst>
                  <a:outerShdw blurRad="41275" dist="20320" dir="1800000" algn="tl" rotWithShape="0">
                    <a:srgbClr val="000000">
                      <a:alpha val="40000"/>
                    </a:srgbClr>
                  </a:outerShdw>
                </a:effectLst>
                <a:latin typeface="Rockwell Extra Bold" pitchFamily="18" charset="0"/>
              </a:rPr>
              <a:t>Malvarrosa</a:t>
            </a:r>
            <a:endParaRPr lang="es-ES" sz="8800" b="1" dirty="0" smtClean="0">
              <a:ln w="12700">
                <a:solidFill>
                  <a:schemeClr val="tx2">
                    <a:satMod val="155000"/>
                  </a:schemeClr>
                </a:solidFill>
                <a:prstDash val="solid"/>
              </a:ln>
              <a:solidFill>
                <a:srgbClr val="FF00FF"/>
              </a:solidFill>
              <a:effectLst>
                <a:outerShdw blurRad="41275" dist="20320" dir="1800000" algn="tl" rotWithShape="0">
                  <a:srgbClr val="000000">
                    <a:alpha val="40000"/>
                  </a:srgbClr>
                </a:outerShdw>
              </a:effectLst>
              <a:latin typeface="Rockwell Extra Bold" pitchFamily="18" charset="0"/>
            </a:endParaRPr>
          </a:p>
          <a:p>
            <a:pPr algn="ctr"/>
            <a:r>
              <a:rPr lang="es-ES" sz="4800" b="1" dirty="0" smtClean="0">
                <a:ln w="12700">
                  <a:solidFill>
                    <a:schemeClr val="tx2">
                      <a:satMod val="155000"/>
                    </a:schemeClr>
                  </a:solidFill>
                  <a:prstDash val="solid"/>
                </a:ln>
                <a:solidFill>
                  <a:srgbClr val="FF00FF"/>
                </a:solidFill>
                <a:effectLst>
                  <a:outerShdw blurRad="41275" dist="20320" dir="1800000" algn="tl" rotWithShape="0">
                    <a:srgbClr val="000000">
                      <a:alpha val="40000"/>
                    </a:srgbClr>
                  </a:outerShdw>
                </a:effectLst>
                <a:latin typeface="Rockwell Extra Bold" pitchFamily="18" charset="0"/>
              </a:rPr>
              <a:t>(Valencia)</a:t>
            </a:r>
          </a:p>
        </p:txBody>
      </p:sp>
      <p:sp>
        <p:nvSpPr>
          <p:cNvPr id="14" name="13 CuadroTexto"/>
          <p:cNvSpPr txBox="1"/>
          <p:nvPr/>
        </p:nvSpPr>
        <p:spPr>
          <a:xfrm>
            <a:off x="1043610" y="332657"/>
            <a:ext cx="168590" cy="361262"/>
          </a:xfrm>
          <a:prstGeom prst="rect">
            <a:avLst/>
          </a:prstGeom>
          <a:noFill/>
        </p:spPr>
        <p:txBody>
          <a:bodyPr wrap="none" lIns="83448" tIns="41724" rIns="83448" bIns="41724" rtlCol="0">
            <a:spAutoFit/>
          </a:bodyPr>
          <a:lstStyle/>
          <a:p>
            <a:endParaRPr lang="es-ES" b="1" dirty="0">
              <a:solidFill>
                <a:srgbClr val="0000FF"/>
              </a:solidFill>
              <a:latin typeface="Arial Black" pitchFamily="34" charset="0"/>
            </a:endParaRPr>
          </a:p>
        </p:txBody>
      </p:sp>
      <p:sp>
        <p:nvSpPr>
          <p:cNvPr id="20" name="19 CuadroTexto"/>
          <p:cNvSpPr txBox="1"/>
          <p:nvPr/>
        </p:nvSpPr>
        <p:spPr>
          <a:xfrm>
            <a:off x="285720" y="1500174"/>
            <a:ext cx="1961243" cy="369332"/>
          </a:xfrm>
          <a:prstGeom prst="rect">
            <a:avLst/>
          </a:prstGeom>
          <a:solidFill>
            <a:srgbClr val="00FFFF"/>
          </a:solidFill>
        </p:spPr>
        <p:txBody>
          <a:bodyPr wrap="none" rtlCol="0">
            <a:spAutoFit/>
          </a:bodyPr>
          <a:lstStyle/>
          <a:p>
            <a:r>
              <a:rPr lang="es-ES" b="1" dirty="0" smtClean="0">
                <a:solidFill>
                  <a:srgbClr val="FF0000"/>
                </a:solidFill>
              </a:rPr>
              <a:t>JORGE SEPULVEDA</a:t>
            </a:r>
            <a:endParaRPr lang="es-ES" b="1" dirty="0">
              <a:solidFill>
                <a:srgbClr val="FF0000"/>
              </a:solidFill>
            </a:endParaRPr>
          </a:p>
        </p:txBody>
      </p:sp>
    </p:spTree>
  </p:cSld>
  <p:clrMapOvr>
    <a:masterClrMapping/>
  </p:clrMapOvr>
  <p:transition advTm="12000">
    <p:sndAc>
      <p:stSnd>
        <p:snd r:embed="rId4" name="malvaros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p:cTn id="7" dur="5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5000"/>
                            </p:stCondLst>
                            <p:childTnLst>
                              <p:par>
                                <p:cTn id="10" presetID="17" presetClass="entr" presetSubtype="10" fill="hold" nodeType="after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 calcmode="lin" valueType="num">
                                      <p:cBhvr>
                                        <p:cTn id="12" dur="5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3" dur="5000" fill="hold"/>
                                        <p:tgtEl>
                                          <p:spTgt spid="16">
                                            <p:txEl>
                                              <p:pRg st="1" end="1"/>
                                            </p:txEl>
                                          </p:spTgt>
                                        </p:tgtEl>
                                        <p:attrNameLst>
                                          <p:attrName>ppt_h</p:attrName>
                                        </p:attrNameLst>
                                      </p:cBhvr>
                                      <p:tavLst>
                                        <p:tav tm="0">
                                          <p:val>
                                            <p:strVal val="#ppt_h"/>
                                          </p:val>
                                        </p:tav>
                                        <p:tav tm="100000">
                                          <p:val>
                                            <p:strVal val="#ppt_h"/>
                                          </p:val>
                                        </p:tav>
                                      </p:tavLst>
                                    </p:anim>
                                  </p:childTnLst>
                                </p:cTn>
                              </p:par>
                              <p:par>
                                <p:cTn id="14" presetID="4" presetClass="exit" presetSubtype="32" fill="hold" nodeType="withEffect">
                                  <p:stCondLst>
                                    <p:cond delay="0"/>
                                  </p:stCondLst>
                                  <p:childTnLst>
                                    <p:animEffect transition="out" filter="box(out)">
                                      <p:cBhvr>
                                        <p:cTn id="15" dur="5000"/>
                                        <p:tgtEl>
                                          <p:spTgt spid="21"/>
                                        </p:tgtEl>
                                      </p:cBhvr>
                                    </p:animEffect>
                                    <p:set>
                                      <p:cBhvr>
                                        <p:cTn id="16"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7" repeatCount="indefinite" fill="hold" display="0">
                  <p:stCondLst>
                    <p:cond delay="indefinite"/>
                  </p:stCondLst>
                  <p:endCondLst>
                    <p:cond evt="onPrev" delay="0">
                      <p:tgtEl>
                        <p:sldTgt/>
                      </p:tgtEl>
                    </p:cond>
                    <p:cond evt="onStopAudio" delay="0">
                      <p:tgtEl>
                        <p:sldTgt/>
                      </p:tgtEl>
                    </p:cond>
                  </p:endCondLst>
                </p:cTn>
                <p:tgtEl>
                  <p:spTgt spid="1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allworldtowns.com/data_images/countries/valencia/valencia-02.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www.google.es/url?sa=i&amp;source=imgres&amp;cd=&amp;ved=0ahUKEwilzJiqiLnJAhUBvhQKHRL9DdwQjBwIBjAA&amp;url=http%3A%2F%2Fcannamedvalencia.com%2Fwp-content%2Fuploads%2F2015%2F07%2FValencia-Cannamed.jpg&amp;psig=AFQjCNE2vS79G1LC5s62W04AqilassZ7ow&amp;ust=144900444331007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etraso"/>
          <p:cNvSpPr/>
          <p:nvPr/>
        </p:nvSpPr>
        <p:spPr>
          <a:xfrm>
            <a:off x="0" y="0"/>
            <a:ext cx="4500563" cy="6858000"/>
          </a:xfrm>
          <a:prstGeom prst="flowChartDelay">
            <a:avLst/>
          </a:prstGeom>
          <a:solidFill>
            <a:srgbClr val="00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786062" y="-2786062"/>
            <a:ext cx="3571876" cy="9144000"/>
          </a:xfrm>
          <a:prstGeom prst="flowChartDelay">
            <a:avLst/>
          </a:prstGeom>
          <a:solidFill>
            <a:srgbClr val="00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2964656" y="678656"/>
            <a:ext cx="3214687" cy="9144000"/>
          </a:xfrm>
          <a:prstGeom prst="flowChartDelay">
            <a:avLst/>
          </a:prstGeom>
          <a:solidFill>
            <a:srgbClr val="00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53000" contrast="100000"/>
          </a:blip>
          <a:srcRect/>
          <a:stretch>
            <a:fillRect/>
          </a:stretch>
        </p:blipFill>
        <p:spPr bwMode="auto">
          <a:xfrm>
            <a:off x="0" y="0"/>
            <a:ext cx="9144000" cy="6858017"/>
          </a:xfrm>
          <a:prstGeom prst="rect">
            <a:avLst/>
          </a:prstGeom>
          <a:noFill/>
        </p:spPr>
      </p:pic>
      <p:sp>
        <p:nvSpPr>
          <p:cNvPr id="2" name="1 Rectángulo"/>
          <p:cNvSpPr/>
          <p:nvPr/>
        </p:nvSpPr>
        <p:spPr>
          <a:xfrm>
            <a:off x="214282" y="4000504"/>
            <a:ext cx="8786874" cy="2677656"/>
          </a:xfrm>
          <a:prstGeom prst="rect">
            <a:avLst/>
          </a:prstGeom>
        </p:spPr>
        <p:txBody>
          <a:bodyPr wrap="square">
            <a:spAutoFit/>
          </a:bodyPr>
          <a:lstStyle/>
          <a:p>
            <a:pPr algn="ctr"/>
            <a:r>
              <a:rPr lang="es-ES" sz="2400" b="1" i="1" dirty="0" smtClean="0"/>
              <a:t>La playa de la Malvarrosa </a:t>
            </a:r>
            <a:r>
              <a:rPr lang="es-ES" b="1" i="1" dirty="0" smtClean="0"/>
              <a:t>es una playa de Valencia. Su nombre, así como el barrio situado junto a ella, data de 1848 y se debe a un jardinero, Félix Robillard, quien por aquel entonces ejercía el cargo de jardinero mayor del Botánico. Félix compró una gran extensión de terreno que por entonces era marjal con la idea de recuperarlo, para ello lo desecó y plantó varias especies vegetales, entre llegas el geranium odoratissimun la popular Malva-Rosa. La playa, que en los tiempos antiguos era utilizada para desembarcar la pesca y el intercambio de comercio entre los diferentes poblados próximos a la capital, se fue convirtiendo en lugar de descanso de la burguesía valenciana. Entre sus ilustres veraneantes se encontraban Sorolla y Blasco Ibáñez.</a:t>
            </a:r>
          </a:p>
        </p:txBody>
      </p:sp>
      <p:pic>
        <p:nvPicPr>
          <p:cNvPr id="3" name="Picture 2" descr="http://www.spain.info/export/sites/spaininfo/comun/carrusel-recursos/genericas/ca_valencia_im_01.jpg_369272544.jpg"/>
          <p:cNvPicPr>
            <a:picLocks noChangeAspect="1" noChangeArrowheads="1"/>
          </p:cNvPicPr>
          <p:nvPr/>
        </p:nvPicPr>
        <p:blipFill>
          <a:blip r:embed="rId3"/>
          <a:srcRect/>
          <a:stretch>
            <a:fillRect/>
          </a:stretch>
        </p:blipFill>
        <p:spPr bwMode="auto">
          <a:xfrm>
            <a:off x="0" y="0"/>
            <a:ext cx="9144000" cy="4000504"/>
          </a:xfrm>
          <a:prstGeom prst="rect">
            <a:avLst/>
          </a:prstGeom>
          <a:noFill/>
        </p:spPr>
      </p:pic>
    </p:spTree>
  </p:cSld>
  <p:clrMapOvr>
    <a:masterClrMapping/>
  </p:clrMapOvr>
  <p:transition spd="med" advTm="3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Luz de Otoño"/>
          <p:cNvPicPr>
            <a:picLocks noChangeAspect="1" noChangeArrowheads="1"/>
          </p:cNvPicPr>
          <p:nvPr/>
        </p:nvPicPr>
        <p:blipFill>
          <a:blip r:embed="rId2"/>
          <a:srcRect/>
          <a:stretch>
            <a:fillRect/>
          </a:stretch>
        </p:blipFill>
        <p:spPr bwMode="auto">
          <a:xfrm>
            <a:off x="0" y="0"/>
            <a:ext cx="9166114"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quehacerenvalencia.es/wp-content/uploads/de-festa-al-mercat-12.jpg"/>
          <p:cNvPicPr>
            <a:picLocks noChangeAspect="1" noChangeArrowheads="1"/>
          </p:cNvPicPr>
          <p:nvPr/>
        </p:nvPicPr>
        <p:blipFill>
          <a:blip r:embed="rId2"/>
          <a:srcRect/>
          <a:stretch>
            <a:fillRect/>
          </a:stretch>
        </p:blipFill>
        <p:spPr bwMode="auto">
          <a:xfrm>
            <a:off x="-1" y="0"/>
            <a:ext cx="9215464"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53000" contrast="100000"/>
          </a:blip>
          <a:srcRect/>
          <a:stretch>
            <a:fillRect/>
          </a:stretch>
        </p:blipFill>
        <p:spPr bwMode="auto">
          <a:xfrm>
            <a:off x="0" y="0"/>
            <a:ext cx="9144000" cy="6858017"/>
          </a:xfrm>
          <a:prstGeom prst="rect">
            <a:avLst/>
          </a:prstGeom>
          <a:noFill/>
        </p:spPr>
      </p:pic>
      <p:sp>
        <p:nvSpPr>
          <p:cNvPr id="2" name="1 Rectángulo"/>
          <p:cNvSpPr/>
          <p:nvPr/>
        </p:nvSpPr>
        <p:spPr>
          <a:xfrm>
            <a:off x="142844" y="5072074"/>
            <a:ext cx="9001156" cy="1631216"/>
          </a:xfrm>
          <a:prstGeom prst="rect">
            <a:avLst/>
          </a:prstGeom>
        </p:spPr>
        <p:txBody>
          <a:bodyPr wrap="square">
            <a:spAutoFit/>
          </a:bodyPr>
          <a:lstStyle/>
          <a:p>
            <a:pPr algn="ctr"/>
            <a:r>
              <a:rPr lang="es-ES" sz="2000" b="1" i="1" dirty="0" smtClean="0"/>
              <a:t>En la actualidad, esta amplia y abierta playa presenta un aspecto muy animado tanto en la propia playa, por la cantidad de servicios que ofrece como en el Paseo Marítimo que la delimita, cuya construcción comenzó en 1990, y que alberga restaurantes y cafeterías. Dispone de puestos de socorrismo y una zona adaptada para el baño de las personas de movilidad reducida.</a:t>
            </a:r>
          </a:p>
        </p:txBody>
      </p:sp>
      <p:pic>
        <p:nvPicPr>
          <p:cNvPr id="3" name="Picture 2" descr="http://laciudad.nosvemosenvalencia.com/wp-content/uploads/2013/06/malvarrosa_cabeceraPS.jpg"/>
          <p:cNvPicPr>
            <a:picLocks noChangeAspect="1" noChangeArrowheads="1"/>
          </p:cNvPicPr>
          <p:nvPr/>
        </p:nvPicPr>
        <p:blipFill>
          <a:blip r:embed="rId3"/>
          <a:srcRect/>
          <a:stretch>
            <a:fillRect/>
          </a:stretch>
        </p:blipFill>
        <p:spPr bwMode="auto">
          <a:xfrm>
            <a:off x="0" y="0"/>
            <a:ext cx="9144000" cy="5000636"/>
          </a:xfrm>
          <a:prstGeom prst="rect">
            <a:avLst/>
          </a:prstGeom>
          <a:noFill/>
        </p:spPr>
      </p:pic>
    </p:spTree>
  </p:cSld>
  <p:clrMapOvr>
    <a:masterClrMapping/>
  </p:clrMapOvr>
  <p:transition spd="med" advTm="1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ep00.epimg.net/diario/imagenes/2005/03/12/viajero/1110664626_740215_0000000000_noticia_normal.jpg"/>
          <p:cNvPicPr>
            <a:picLocks noChangeAspect="1" noChangeArrowheads="1"/>
          </p:cNvPicPr>
          <p:nvPr/>
        </p:nvPicPr>
        <p:blipFill>
          <a:blip r:embed="rId2"/>
          <a:srcRect/>
          <a:stretch>
            <a:fillRect/>
          </a:stretch>
        </p:blipFill>
        <p:spPr bwMode="auto">
          <a:xfrm>
            <a:off x="0" y="0"/>
            <a:ext cx="9322620" cy="6858000"/>
          </a:xfrm>
          <a:prstGeom prst="rect">
            <a:avLst/>
          </a:prstGeom>
          <a:noFill/>
        </p:spPr>
      </p:pic>
      <p:sp>
        <p:nvSpPr>
          <p:cNvPr id="2" name="Forma libre 22"/>
          <p:cNvSpPr/>
          <p:nvPr/>
        </p:nvSpPr>
        <p:spPr>
          <a:xfrm>
            <a:off x="0" y="500042"/>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Forma libre 22"/>
          <p:cNvSpPr/>
          <p:nvPr/>
        </p:nvSpPr>
        <p:spPr>
          <a:xfrm>
            <a:off x="7069121" y="459504"/>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Forma libre 22"/>
          <p:cNvSpPr/>
          <p:nvPr/>
        </p:nvSpPr>
        <p:spPr>
          <a:xfrm>
            <a:off x="1290410" y="3844664"/>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Forma libre 22"/>
          <p:cNvSpPr/>
          <p:nvPr/>
        </p:nvSpPr>
        <p:spPr>
          <a:xfrm>
            <a:off x="7069120" y="4546403"/>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Forma libre 22"/>
          <p:cNvSpPr/>
          <p:nvPr/>
        </p:nvSpPr>
        <p:spPr>
          <a:xfrm>
            <a:off x="5796136" y="1052736"/>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Forma libre 22"/>
          <p:cNvSpPr/>
          <p:nvPr/>
        </p:nvSpPr>
        <p:spPr>
          <a:xfrm>
            <a:off x="4510572" y="1716832"/>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Forma libre 22"/>
          <p:cNvSpPr/>
          <p:nvPr/>
        </p:nvSpPr>
        <p:spPr>
          <a:xfrm>
            <a:off x="1290410" y="1124744"/>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Forma libre 22"/>
          <p:cNvSpPr/>
          <p:nvPr/>
        </p:nvSpPr>
        <p:spPr>
          <a:xfrm>
            <a:off x="2435693" y="1716832"/>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Forma libre 22"/>
          <p:cNvSpPr/>
          <p:nvPr/>
        </p:nvSpPr>
        <p:spPr>
          <a:xfrm>
            <a:off x="12467" y="4583523"/>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Forma libre 22"/>
          <p:cNvSpPr/>
          <p:nvPr/>
        </p:nvSpPr>
        <p:spPr>
          <a:xfrm>
            <a:off x="2460845" y="3200314"/>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Forma libre 22"/>
          <p:cNvSpPr/>
          <p:nvPr/>
        </p:nvSpPr>
        <p:spPr>
          <a:xfrm>
            <a:off x="5791780" y="3844664"/>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Forma libre 22"/>
          <p:cNvSpPr/>
          <p:nvPr/>
        </p:nvSpPr>
        <p:spPr>
          <a:xfrm>
            <a:off x="4589347" y="3186372"/>
            <a:ext cx="2074879" cy="1956930"/>
          </a:xfrm>
          <a:custGeom>
            <a:avLst/>
            <a:gdLst>
              <a:gd name="connsiteX0" fmla="*/ 2438402 w 4876802"/>
              <a:gd name="connsiteY0" fmla="*/ 1556565 h 4746172"/>
              <a:gd name="connsiteX1" fmla="*/ 1571082 w 4876802"/>
              <a:gd name="connsiteY1" fmla="*/ 2364013 h 4746172"/>
              <a:gd name="connsiteX2" fmla="*/ 2438402 w 4876802"/>
              <a:gd name="connsiteY2" fmla="*/ 3171461 h 4746172"/>
              <a:gd name="connsiteX3" fmla="*/ 3305722 w 4876802"/>
              <a:gd name="connsiteY3" fmla="*/ 2364013 h 4746172"/>
              <a:gd name="connsiteX4" fmla="*/ 2438402 w 4876802"/>
              <a:gd name="connsiteY4" fmla="*/ 1556565 h 4746172"/>
              <a:gd name="connsiteX5" fmla="*/ 2438403 w 4876802"/>
              <a:gd name="connsiteY5" fmla="*/ 1436913 h 4746172"/>
              <a:gd name="connsiteX6" fmla="*/ 3425375 w 4876802"/>
              <a:gd name="connsiteY6" fmla="*/ 2364013 h 4746172"/>
              <a:gd name="connsiteX7" fmla="*/ 2438403 w 4876802"/>
              <a:gd name="connsiteY7" fmla="*/ 3291113 h 4746172"/>
              <a:gd name="connsiteX8" fmla="*/ 1451431 w 4876802"/>
              <a:gd name="connsiteY8" fmla="*/ 2364013 h 4746172"/>
              <a:gd name="connsiteX9" fmla="*/ 2438403 w 4876802"/>
              <a:gd name="connsiteY9" fmla="*/ 1436913 h 4746172"/>
              <a:gd name="connsiteX10" fmla="*/ 2452918 w 4876802"/>
              <a:gd name="connsiteY10" fmla="*/ 1181167 h 4746172"/>
              <a:gd name="connsiteX11" fmla="*/ 1221087 w 4876802"/>
              <a:gd name="connsiteY11" fmla="*/ 2351314 h 4746172"/>
              <a:gd name="connsiteX12" fmla="*/ 2452918 w 4876802"/>
              <a:gd name="connsiteY12" fmla="*/ 3521461 h 4746172"/>
              <a:gd name="connsiteX13" fmla="*/ 3684749 w 4876802"/>
              <a:gd name="connsiteY13" fmla="*/ 2351314 h 4746172"/>
              <a:gd name="connsiteX14" fmla="*/ 2452918 w 4876802"/>
              <a:gd name="connsiteY14" fmla="*/ 1181167 h 4746172"/>
              <a:gd name="connsiteX15" fmla="*/ 2452918 w 4876802"/>
              <a:gd name="connsiteY15" fmla="*/ 1074056 h 4746172"/>
              <a:gd name="connsiteX16" fmla="*/ 3791860 w 4876802"/>
              <a:gd name="connsiteY16" fmla="*/ 2351314 h 4746172"/>
              <a:gd name="connsiteX17" fmla="*/ 2452918 w 4876802"/>
              <a:gd name="connsiteY17" fmla="*/ 3628572 h 4746172"/>
              <a:gd name="connsiteX18" fmla="*/ 1113976 w 4876802"/>
              <a:gd name="connsiteY18" fmla="*/ 2351314 h 4746172"/>
              <a:gd name="connsiteX19" fmla="*/ 2452918 w 4876802"/>
              <a:gd name="connsiteY19" fmla="*/ 1074056 h 4746172"/>
              <a:gd name="connsiteX20" fmla="*/ 2452918 w 4876802"/>
              <a:gd name="connsiteY20" fmla="*/ 860457 h 4746172"/>
              <a:gd name="connsiteX21" fmla="*/ 831433 w 4876802"/>
              <a:gd name="connsiteY21" fmla="*/ 2365828 h 4746172"/>
              <a:gd name="connsiteX22" fmla="*/ 2452918 w 4876802"/>
              <a:gd name="connsiteY22" fmla="*/ 3871199 h 4746172"/>
              <a:gd name="connsiteX23" fmla="*/ 4074403 w 4876802"/>
              <a:gd name="connsiteY23" fmla="*/ 2365828 h 4746172"/>
              <a:gd name="connsiteX24" fmla="*/ 2452918 w 4876802"/>
              <a:gd name="connsiteY24" fmla="*/ 860457 h 4746172"/>
              <a:gd name="connsiteX25" fmla="*/ 2452918 w 4876802"/>
              <a:gd name="connsiteY25" fmla="*/ 740228 h 4746172"/>
              <a:gd name="connsiteX26" fmla="*/ 4194632 w 4876802"/>
              <a:gd name="connsiteY26" fmla="*/ 2365828 h 4746172"/>
              <a:gd name="connsiteX27" fmla="*/ 2452918 w 4876802"/>
              <a:gd name="connsiteY27" fmla="*/ 3991428 h 4746172"/>
              <a:gd name="connsiteX28" fmla="*/ 711204 w 4876802"/>
              <a:gd name="connsiteY28" fmla="*/ 2365828 h 4746172"/>
              <a:gd name="connsiteX29" fmla="*/ 2452918 w 4876802"/>
              <a:gd name="connsiteY29" fmla="*/ 740228 h 4746172"/>
              <a:gd name="connsiteX30" fmla="*/ 2438400 w 4876802"/>
              <a:gd name="connsiteY30" fmla="*/ 519415 h 4746172"/>
              <a:gd name="connsiteX31" fmla="*/ 457728 w 4876802"/>
              <a:gd name="connsiteY31" fmla="*/ 2373085 h 4746172"/>
              <a:gd name="connsiteX32" fmla="*/ 2438400 w 4876802"/>
              <a:gd name="connsiteY32" fmla="*/ 4226756 h 4746172"/>
              <a:gd name="connsiteX33" fmla="*/ 4419072 w 4876802"/>
              <a:gd name="connsiteY33" fmla="*/ 2373085 h 4746172"/>
              <a:gd name="connsiteX34" fmla="*/ 2438400 w 4876802"/>
              <a:gd name="connsiteY34" fmla="*/ 519415 h 4746172"/>
              <a:gd name="connsiteX35" fmla="*/ 2438400 w 4876802"/>
              <a:gd name="connsiteY35" fmla="*/ 402772 h 4746172"/>
              <a:gd name="connsiteX36" fmla="*/ 4535715 w 4876802"/>
              <a:gd name="connsiteY36" fmla="*/ 2373085 h 4746172"/>
              <a:gd name="connsiteX37" fmla="*/ 2438400 w 4876802"/>
              <a:gd name="connsiteY37" fmla="*/ 4343399 h 4746172"/>
              <a:gd name="connsiteX38" fmla="*/ 341085 w 4876802"/>
              <a:gd name="connsiteY38" fmla="*/ 2373085 h 4746172"/>
              <a:gd name="connsiteX39" fmla="*/ 2438400 w 4876802"/>
              <a:gd name="connsiteY39" fmla="*/ 402772 h 4746172"/>
              <a:gd name="connsiteX40" fmla="*/ 2438400 w 4876802"/>
              <a:gd name="connsiteY40" fmla="*/ 117422 h 4746172"/>
              <a:gd name="connsiteX41" fmla="*/ 117420 w 4876802"/>
              <a:gd name="connsiteY41" fmla="*/ 2373086 h 4746172"/>
              <a:gd name="connsiteX42" fmla="*/ 2438400 w 4876802"/>
              <a:gd name="connsiteY42" fmla="*/ 4628751 h 4746172"/>
              <a:gd name="connsiteX43" fmla="*/ 4759380 w 4876802"/>
              <a:gd name="connsiteY43" fmla="*/ 2373086 h 4746172"/>
              <a:gd name="connsiteX44" fmla="*/ 2438400 w 4876802"/>
              <a:gd name="connsiteY44" fmla="*/ 117422 h 4746172"/>
              <a:gd name="connsiteX45" fmla="*/ 2438401 w 4876802"/>
              <a:gd name="connsiteY45" fmla="*/ 0 h 4746172"/>
              <a:gd name="connsiteX46" fmla="*/ 4876802 w 4876802"/>
              <a:gd name="connsiteY46" fmla="*/ 2373086 h 4746172"/>
              <a:gd name="connsiteX47" fmla="*/ 2438401 w 4876802"/>
              <a:gd name="connsiteY47" fmla="*/ 4746172 h 4746172"/>
              <a:gd name="connsiteX48" fmla="*/ 0 w 4876802"/>
              <a:gd name="connsiteY48" fmla="*/ 2373086 h 4746172"/>
              <a:gd name="connsiteX49" fmla="*/ 2438401 w 4876802"/>
              <a:gd name="connsiteY49" fmla="*/ 0 h 474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876802" h="4746172">
                <a:moveTo>
                  <a:pt x="2438402" y="1556565"/>
                </a:moveTo>
                <a:cubicBezTo>
                  <a:pt x="1959394" y="1556565"/>
                  <a:pt x="1571082" y="1918072"/>
                  <a:pt x="1571082" y="2364013"/>
                </a:cubicBezTo>
                <a:cubicBezTo>
                  <a:pt x="1571082" y="2809954"/>
                  <a:pt x="1959394" y="3171461"/>
                  <a:pt x="2438402" y="3171461"/>
                </a:cubicBezTo>
                <a:cubicBezTo>
                  <a:pt x="2917410" y="3171461"/>
                  <a:pt x="3305722" y="2809954"/>
                  <a:pt x="3305722" y="2364013"/>
                </a:cubicBezTo>
                <a:cubicBezTo>
                  <a:pt x="3305722" y="1918072"/>
                  <a:pt x="2917410" y="1556565"/>
                  <a:pt x="2438402" y="1556565"/>
                </a:cubicBezTo>
                <a:close/>
                <a:moveTo>
                  <a:pt x="2438403" y="1436913"/>
                </a:moveTo>
                <a:cubicBezTo>
                  <a:pt x="2983493" y="1436913"/>
                  <a:pt x="3425375" y="1851990"/>
                  <a:pt x="3425375" y="2364013"/>
                </a:cubicBezTo>
                <a:cubicBezTo>
                  <a:pt x="3425375" y="2876036"/>
                  <a:pt x="2983493" y="3291113"/>
                  <a:pt x="2438403" y="3291113"/>
                </a:cubicBezTo>
                <a:cubicBezTo>
                  <a:pt x="1893313" y="3291113"/>
                  <a:pt x="1451431" y="2876036"/>
                  <a:pt x="1451431" y="2364013"/>
                </a:cubicBezTo>
                <a:cubicBezTo>
                  <a:pt x="1451431" y="1851990"/>
                  <a:pt x="1893313" y="1436913"/>
                  <a:pt x="2438403" y="1436913"/>
                </a:cubicBezTo>
                <a:close/>
                <a:moveTo>
                  <a:pt x="2452918" y="1181167"/>
                </a:moveTo>
                <a:cubicBezTo>
                  <a:pt x="1772597" y="1181167"/>
                  <a:pt x="1221087" y="1705060"/>
                  <a:pt x="1221087" y="2351314"/>
                </a:cubicBezTo>
                <a:cubicBezTo>
                  <a:pt x="1221087" y="2997568"/>
                  <a:pt x="1772597" y="3521461"/>
                  <a:pt x="2452918" y="3521461"/>
                </a:cubicBezTo>
                <a:cubicBezTo>
                  <a:pt x="3133239" y="3521461"/>
                  <a:pt x="3684749" y="2997568"/>
                  <a:pt x="3684749" y="2351314"/>
                </a:cubicBezTo>
                <a:cubicBezTo>
                  <a:pt x="3684749" y="1705060"/>
                  <a:pt x="3133239" y="1181167"/>
                  <a:pt x="2452918" y="1181167"/>
                </a:cubicBezTo>
                <a:close/>
                <a:moveTo>
                  <a:pt x="2452918" y="1074056"/>
                </a:moveTo>
                <a:cubicBezTo>
                  <a:pt x="3192395" y="1074056"/>
                  <a:pt x="3791860" y="1645904"/>
                  <a:pt x="3791860" y="2351314"/>
                </a:cubicBezTo>
                <a:cubicBezTo>
                  <a:pt x="3791860" y="3056724"/>
                  <a:pt x="3192395" y="3628572"/>
                  <a:pt x="2452918" y="3628572"/>
                </a:cubicBezTo>
                <a:cubicBezTo>
                  <a:pt x="1713441" y="3628572"/>
                  <a:pt x="1113976" y="3056724"/>
                  <a:pt x="1113976" y="2351314"/>
                </a:cubicBezTo>
                <a:cubicBezTo>
                  <a:pt x="1113976" y="1645904"/>
                  <a:pt x="1713441" y="1074056"/>
                  <a:pt x="2452918" y="1074056"/>
                </a:cubicBezTo>
                <a:close/>
                <a:moveTo>
                  <a:pt x="2452918" y="860457"/>
                </a:moveTo>
                <a:cubicBezTo>
                  <a:pt x="1557397" y="860457"/>
                  <a:pt x="831433" y="1534435"/>
                  <a:pt x="831433" y="2365828"/>
                </a:cubicBezTo>
                <a:cubicBezTo>
                  <a:pt x="831433" y="3197221"/>
                  <a:pt x="1557397" y="3871199"/>
                  <a:pt x="2452918" y="3871199"/>
                </a:cubicBezTo>
                <a:cubicBezTo>
                  <a:pt x="3348439" y="3871199"/>
                  <a:pt x="4074403" y="3197221"/>
                  <a:pt x="4074403" y="2365828"/>
                </a:cubicBezTo>
                <a:cubicBezTo>
                  <a:pt x="4074403" y="1534435"/>
                  <a:pt x="3348439" y="860457"/>
                  <a:pt x="2452918" y="860457"/>
                </a:cubicBezTo>
                <a:close/>
                <a:moveTo>
                  <a:pt x="2452918" y="740228"/>
                </a:moveTo>
                <a:cubicBezTo>
                  <a:pt x="3414840" y="740228"/>
                  <a:pt x="4194632" y="1468034"/>
                  <a:pt x="4194632" y="2365828"/>
                </a:cubicBezTo>
                <a:cubicBezTo>
                  <a:pt x="4194632" y="3263622"/>
                  <a:pt x="3414840" y="3991428"/>
                  <a:pt x="2452918" y="3991428"/>
                </a:cubicBezTo>
                <a:cubicBezTo>
                  <a:pt x="1490996" y="3991428"/>
                  <a:pt x="711204" y="3263622"/>
                  <a:pt x="711204" y="2365828"/>
                </a:cubicBezTo>
                <a:cubicBezTo>
                  <a:pt x="711204" y="1468034"/>
                  <a:pt x="1490996" y="740228"/>
                  <a:pt x="2452918" y="740228"/>
                </a:cubicBezTo>
                <a:close/>
                <a:moveTo>
                  <a:pt x="2438400" y="519415"/>
                </a:moveTo>
                <a:cubicBezTo>
                  <a:pt x="1344505" y="519415"/>
                  <a:pt x="457728" y="1349331"/>
                  <a:pt x="457728" y="2373085"/>
                </a:cubicBezTo>
                <a:cubicBezTo>
                  <a:pt x="457728" y="3396839"/>
                  <a:pt x="1344505" y="4226756"/>
                  <a:pt x="2438400" y="4226756"/>
                </a:cubicBezTo>
                <a:cubicBezTo>
                  <a:pt x="3532295" y="4226756"/>
                  <a:pt x="4419072" y="3396839"/>
                  <a:pt x="4419072" y="2373085"/>
                </a:cubicBezTo>
                <a:cubicBezTo>
                  <a:pt x="4419072" y="1349331"/>
                  <a:pt x="3532295" y="519415"/>
                  <a:pt x="2438400" y="519415"/>
                </a:cubicBezTo>
                <a:close/>
                <a:moveTo>
                  <a:pt x="2438400" y="402772"/>
                </a:moveTo>
                <a:cubicBezTo>
                  <a:pt x="3596715" y="402772"/>
                  <a:pt x="4535715" y="1284911"/>
                  <a:pt x="4535715" y="2373085"/>
                </a:cubicBezTo>
                <a:cubicBezTo>
                  <a:pt x="4535715" y="3461259"/>
                  <a:pt x="3596715" y="4343399"/>
                  <a:pt x="2438400" y="4343399"/>
                </a:cubicBezTo>
                <a:cubicBezTo>
                  <a:pt x="1280085" y="4343399"/>
                  <a:pt x="341085" y="3461259"/>
                  <a:pt x="341085" y="2373085"/>
                </a:cubicBezTo>
                <a:cubicBezTo>
                  <a:pt x="341085" y="1284911"/>
                  <a:pt x="1280085" y="402772"/>
                  <a:pt x="2438400" y="402772"/>
                </a:cubicBezTo>
                <a:close/>
                <a:moveTo>
                  <a:pt x="2438400" y="117422"/>
                </a:moveTo>
                <a:cubicBezTo>
                  <a:pt x="1156558" y="117422"/>
                  <a:pt x="117420" y="1127317"/>
                  <a:pt x="117420" y="2373086"/>
                </a:cubicBezTo>
                <a:cubicBezTo>
                  <a:pt x="117420" y="3618855"/>
                  <a:pt x="1156558" y="4628751"/>
                  <a:pt x="2438400" y="4628751"/>
                </a:cubicBezTo>
                <a:cubicBezTo>
                  <a:pt x="3720242" y="4628751"/>
                  <a:pt x="4759380" y="3618855"/>
                  <a:pt x="4759380" y="2373086"/>
                </a:cubicBezTo>
                <a:cubicBezTo>
                  <a:pt x="4759380" y="1127317"/>
                  <a:pt x="3720242" y="117422"/>
                  <a:pt x="2438400" y="117422"/>
                </a:cubicBezTo>
                <a:close/>
                <a:moveTo>
                  <a:pt x="2438401" y="0"/>
                </a:moveTo>
                <a:cubicBezTo>
                  <a:pt x="3785093" y="0"/>
                  <a:pt x="4876802" y="1062467"/>
                  <a:pt x="4876802" y="2373086"/>
                </a:cubicBezTo>
                <a:cubicBezTo>
                  <a:pt x="4876802" y="3683705"/>
                  <a:pt x="3785093" y="4746172"/>
                  <a:pt x="2438401" y="4746172"/>
                </a:cubicBezTo>
                <a:cubicBezTo>
                  <a:pt x="1091709" y="4746172"/>
                  <a:pt x="0" y="3683705"/>
                  <a:pt x="0" y="2373086"/>
                </a:cubicBezTo>
                <a:cubicBezTo>
                  <a:pt x="0" y="1062467"/>
                  <a:pt x="1091709" y="0"/>
                  <a:pt x="2438401" y="0"/>
                </a:cubicBezTo>
                <a:close/>
              </a:path>
            </a:pathLst>
          </a:custGeom>
          <a:solidFill>
            <a:srgbClr val="0000FF"/>
          </a:soli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extLst>
      <p:ext uri="{BB962C8B-B14F-4D97-AF65-F5344CB8AC3E}">
        <p14:creationId xmlns:p14="http://schemas.microsoft.com/office/powerpoint/2010/main" xmlns="" val="3558024873"/>
      </p:ext>
    </p:extLst>
  </p:cSld>
  <p:clrMapOvr>
    <a:masterClrMapping/>
  </p:clrMapOvr>
  <p:transition spd="med" advTm="1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1+#ppt_h/2"/>
                                          </p:val>
                                        </p:tav>
                                        <p:tav tm="100000">
                                          <p:val>
                                            <p:strVal val="#ppt_y"/>
                                          </p:val>
                                        </p:tav>
                                      </p:tavLst>
                                    </p:anim>
                                  </p:childTnLst>
                                </p:cTn>
                              </p:par>
                              <p:par>
                                <p:cTn id="9" presetID="5" presetClass="entr" presetSubtype="10"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4000"/>
                                        <p:tgtEl>
                                          <p:spTgt spid="2"/>
                                        </p:tgtEl>
                                      </p:cBhvr>
                                    </p:animEffect>
                                  </p:childTnLst>
                                </p:cTn>
                              </p:par>
                              <p:par>
                                <p:cTn id="12" presetID="8" presetClass="emph" presetSubtype="0" fill="hold" grpId="2" nodeType="withEffect">
                                  <p:stCondLst>
                                    <p:cond delay="0"/>
                                  </p:stCondLst>
                                  <p:childTnLst>
                                    <p:animRot by="21600000">
                                      <p:cBhvr>
                                        <p:cTn id="13" dur="4000" fill="hold"/>
                                        <p:tgtEl>
                                          <p:spTgt spid="2"/>
                                        </p:tgtEl>
                                        <p:attrNameLst>
                                          <p:attrName>r</p:attrName>
                                        </p:attrNameLst>
                                      </p:cBhvr>
                                    </p:animRot>
                                  </p:childTnLst>
                                </p:cTn>
                              </p:par>
                              <p:par>
                                <p:cTn id="14" presetID="2" presetClass="exit" presetSubtype="6" fill="hold" grpId="3" nodeType="withEffect">
                                  <p:stCondLst>
                                    <p:cond delay="0"/>
                                  </p:stCondLst>
                                  <p:childTnLst>
                                    <p:anim calcmode="lin" valueType="num">
                                      <p:cBhvr additive="base">
                                        <p:cTn id="15" dur="4000"/>
                                        <p:tgtEl>
                                          <p:spTgt spid="2"/>
                                        </p:tgtEl>
                                        <p:attrNameLst>
                                          <p:attrName>ppt_x</p:attrName>
                                        </p:attrNameLst>
                                      </p:cBhvr>
                                      <p:tavLst>
                                        <p:tav tm="0">
                                          <p:val>
                                            <p:strVal val="ppt_x"/>
                                          </p:val>
                                        </p:tav>
                                        <p:tav tm="100000">
                                          <p:val>
                                            <p:strVal val="1+ppt_w/2"/>
                                          </p:val>
                                        </p:tav>
                                      </p:tavLst>
                                    </p:anim>
                                    <p:anim calcmode="lin" valueType="num">
                                      <p:cBhvr additive="base">
                                        <p:cTn id="16" dur="4000"/>
                                        <p:tgtEl>
                                          <p:spTgt spid="2"/>
                                        </p:tgtEl>
                                        <p:attrNameLst>
                                          <p:attrName>ppt_y</p:attrName>
                                        </p:attrNameLst>
                                      </p:cBhvr>
                                      <p:tavLst>
                                        <p:tav tm="0">
                                          <p:val>
                                            <p:strVal val="ppt_y"/>
                                          </p:val>
                                        </p:tav>
                                        <p:tav tm="100000">
                                          <p:val>
                                            <p:strVal val="1+ppt_h/2"/>
                                          </p:val>
                                        </p:tav>
                                      </p:tavLst>
                                    </p:anim>
                                    <p:set>
                                      <p:cBhvr>
                                        <p:cTn id="17" dur="1" fill="hold">
                                          <p:stCondLst>
                                            <p:cond delay="3999"/>
                                          </p:stCondLst>
                                        </p:cTn>
                                        <p:tgtEl>
                                          <p:spTgt spid="2"/>
                                        </p:tgtEl>
                                        <p:attrNameLst>
                                          <p:attrName>style.visibility</p:attrName>
                                        </p:attrNameLst>
                                      </p:cBhvr>
                                      <p:to>
                                        <p:strVal val="hidden"/>
                                      </p:to>
                                    </p:set>
                                  </p:childTnLst>
                                </p:cTn>
                              </p:par>
                              <p:par>
                                <p:cTn id="18" presetID="5" presetClass="exit" presetSubtype="10" fill="hold" grpId="4" nodeType="withEffect">
                                  <p:stCondLst>
                                    <p:cond delay="0"/>
                                  </p:stCondLst>
                                  <p:childTnLst>
                                    <p:animEffect transition="out" filter="checkerboard(across)">
                                      <p:cBhvr>
                                        <p:cTn id="19" dur="4000"/>
                                        <p:tgtEl>
                                          <p:spTgt spid="2"/>
                                        </p:tgtEl>
                                      </p:cBhvr>
                                    </p:animEffect>
                                    <p:set>
                                      <p:cBhvr>
                                        <p:cTn id="20" dur="1" fill="hold">
                                          <p:stCondLst>
                                            <p:cond delay="3999"/>
                                          </p:stCondLst>
                                        </p:cTn>
                                        <p:tgtEl>
                                          <p:spTgt spid="2"/>
                                        </p:tgtEl>
                                        <p:attrNameLst>
                                          <p:attrName>style.visibility</p:attrName>
                                        </p:attrNameLst>
                                      </p:cBhvr>
                                      <p:to>
                                        <p:strVal val="hidden"/>
                                      </p:to>
                                    </p:set>
                                  </p:childTnLst>
                                </p:cTn>
                              </p:par>
                              <p:par>
                                <p:cTn id="21" presetID="8" presetClass="emph" presetSubtype="0" fill="hold" grpId="5" nodeType="withEffect">
                                  <p:stCondLst>
                                    <p:cond delay="0"/>
                                  </p:stCondLst>
                                  <p:childTnLst>
                                    <p:animRot by="21600000">
                                      <p:cBhvr>
                                        <p:cTn id="22" dur="4000" fill="hold"/>
                                        <p:tgtEl>
                                          <p:spTgt spid="2"/>
                                        </p:tgtEl>
                                        <p:attrNameLst>
                                          <p:attrName>r</p:attrName>
                                        </p:attrNameLst>
                                      </p:cBhvr>
                                    </p:animRot>
                                  </p:childTnLst>
                                </p:cTn>
                              </p:par>
                              <p:par>
                                <p:cTn id="23" presetID="2" presetClass="entr" presetSubtype="12"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4000" fill="hold"/>
                                        <p:tgtEl>
                                          <p:spTgt spid="3"/>
                                        </p:tgtEl>
                                        <p:attrNameLst>
                                          <p:attrName>ppt_x</p:attrName>
                                        </p:attrNameLst>
                                      </p:cBhvr>
                                      <p:tavLst>
                                        <p:tav tm="0">
                                          <p:val>
                                            <p:strVal val="0-#ppt_w/2"/>
                                          </p:val>
                                        </p:tav>
                                        <p:tav tm="100000">
                                          <p:val>
                                            <p:strVal val="#ppt_x"/>
                                          </p:val>
                                        </p:tav>
                                      </p:tavLst>
                                    </p:anim>
                                    <p:anim calcmode="lin" valueType="num">
                                      <p:cBhvr additive="base">
                                        <p:cTn id="26" dur="4000" fill="hold"/>
                                        <p:tgtEl>
                                          <p:spTgt spid="3"/>
                                        </p:tgtEl>
                                        <p:attrNameLst>
                                          <p:attrName>ppt_y</p:attrName>
                                        </p:attrNameLst>
                                      </p:cBhvr>
                                      <p:tavLst>
                                        <p:tav tm="0">
                                          <p:val>
                                            <p:strVal val="1+#ppt_h/2"/>
                                          </p:val>
                                        </p:tav>
                                        <p:tav tm="100000">
                                          <p:val>
                                            <p:strVal val="#ppt_y"/>
                                          </p:val>
                                        </p:tav>
                                      </p:tavLst>
                                    </p:anim>
                                  </p:childTnLst>
                                </p:cTn>
                              </p:par>
                              <p:par>
                                <p:cTn id="27" presetID="5" presetClass="entr" presetSubtype="10" fill="hold" grpId="1"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checkerboard(across)">
                                      <p:cBhvr>
                                        <p:cTn id="29" dur="4000"/>
                                        <p:tgtEl>
                                          <p:spTgt spid="3"/>
                                        </p:tgtEl>
                                      </p:cBhvr>
                                    </p:animEffect>
                                  </p:childTnLst>
                                </p:cTn>
                              </p:par>
                              <p:par>
                                <p:cTn id="30" presetID="8" presetClass="emph" presetSubtype="0" fill="hold" grpId="2" nodeType="withEffect">
                                  <p:stCondLst>
                                    <p:cond delay="0"/>
                                  </p:stCondLst>
                                  <p:childTnLst>
                                    <p:animRot by="-21600000">
                                      <p:cBhvr>
                                        <p:cTn id="31" dur="4000" fill="hold"/>
                                        <p:tgtEl>
                                          <p:spTgt spid="3"/>
                                        </p:tgtEl>
                                        <p:attrNameLst>
                                          <p:attrName>r</p:attrName>
                                        </p:attrNameLst>
                                      </p:cBhvr>
                                    </p:animRot>
                                  </p:childTnLst>
                                </p:cTn>
                              </p:par>
                              <p:par>
                                <p:cTn id="32" presetID="2" presetClass="exit" presetSubtype="12" fill="hold" grpId="3" nodeType="withEffect">
                                  <p:stCondLst>
                                    <p:cond delay="0"/>
                                  </p:stCondLst>
                                  <p:childTnLst>
                                    <p:anim calcmode="lin" valueType="num">
                                      <p:cBhvr additive="base">
                                        <p:cTn id="33" dur="4000"/>
                                        <p:tgtEl>
                                          <p:spTgt spid="3"/>
                                        </p:tgtEl>
                                        <p:attrNameLst>
                                          <p:attrName>ppt_x</p:attrName>
                                        </p:attrNameLst>
                                      </p:cBhvr>
                                      <p:tavLst>
                                        <p:tav tm="0">
                                          <p:val>
                                            <p:strVal val="ppt_x"/>
                                          </p:val>
                                        </p:tav>
                                        <p:tav tm="100000">
                                          <p:val>
                                            <p:strVal val="0-ppt_w/2"/>
                                          </p:val>
                                        </p:tav>
                                      </p:tavLst>
                                    </p:anim>
                                    <p:anim calcmode="lin" valueType="num">
                                      <p:cBhvr additive="base">
                                        <p:cTn id="34" dur="4000"/>
                                        <p:tgtEl>
                                          <p:spTgt spid="3"/>
                                        </p:tgtEl>
                                        <p:attrNameLst>
                                          <p:attrName>ppt_y</p:attrName>
                                        </p:attrNameLst>
                                      </p:cBhvr>
                                      <p:tavLst>
                                        <p:tav tm="0">
                                          <p:val>
                                            <p:strVal val="ppt_y"/>
                                          </p:val>
                                        </p:tav>
                                        <p:tav tm="100000">
                                          <p:val>
                                            <p:strVal val="1+ppt_h/2"/>
                                          </p:val>
                                        </p:tav>
                                      </p:tavLst>
                                    </p:anim>
                                    <p:set>
                                      <p:cBhvr>
                                        <p:cTn id="35" dur="1" fill="hold">
                                          <p:stCondLst>
                                            <p:cond delay="3999"/>
                                          </p:stCondLst>
                                        </p:cTn>
                                        <p:tgtEl>
                                          <p:spTgt spid="3"/>
                                        </p:tgtEl>
                                        <p:attrNameLst>
                                          <p:attrName>style.visibility</p:attrName>
                                        </p:attrNameLst>
                                      </p:cBhvr>
                                      <p:to>
                                        <p:strVal val="hidden"/>
                                      </p:to>
                                    </p:set>
                                  </p:childTnLst>
                                </p:cTn>
                              </p:par>
                              <p:par>
                                <p:cTn id="36" presetID="5" presetClass="exit" presetSubtype="10" fill="hold" grpId="4" nodeType="withEffect">
                                  <p:stCondLst>
                                    <p:cond delay="0"/>
                                  </p:stCondLst>
                                  <p:childTnLst>
                                    <p:animEffect transition="out" filter="checkerboard(across)">
                                      <p:cBhvr>
                                        <p:cTn id="37" dur="4000"/>
                                        <p:tgtEl>
                                          <p:spTgt spid="3"/>
                                        </p:tgtEl>
                                      </p:cBhvr>
                                    </p:animEffect>
                                    <p:set>
                                      <p:cBhvr>
                                        <p:cTn id="38" dur="1" fill="hold">
                                          <p:stCondLst>
                                            <p:cond delay="3999"/>
                                          </p:stCondLst>
                                        </p:cTn>
                                        <p:tgtEl>
                                          <p:spTgt spid="3"/>
                                        </p:tgtEl>
                                        <p:attrNameLst>
                                          <p:attrName>style.visibility</p:attrName>
                                        </p:attrNameLst>
                                      </p:cBhvr>
                                      <p:to>
                                        <p:strVal val="hidden"/>
                                      </p:to>
                                    </p:set>
                                  </p:childTnLst>
                                </p:cTn>
                              </p:par>
                              <p:par>
                                <p:cTn id="39" presetID="8" presetClass="emph" presetSubtype="0" fill="hold" grpId="5" nodeType="withEffect">
                                  <p:stCondLst>
                                    <p:cond delay="0"/>
                                  </p:stCondLst>
                                  <p:childTnLst>
                                    <p:animRot by="-21600000">
                                      <p:cBhvr>
                                        <p:cTn id="40" dur="4000" fill="hold"/>
                                        <p:tgtEl>
                                          <p:spTgt spid="3"/>
                                        </p:tgtEl>
                                        <p:attrNameLst>
                                          <p:attrName>r</p:attrName>
                                        </p:attrNameLst>
                                      </p:cBhvr>
                                    </p:animRot>
                                  </p:childTnLst>
                                </p:cTn>
                              </p:par>
                              <p:par>
                                <p:cTn id="41" presetID="2" presetClass="entr" presetSubtype="3"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4000" fill="hold"/>
                                        <p:tgtEl>
                                          <p:spTgt spid="4"/>
                                        </p:tgtEl>
                                        <p:attrNameLst>
                                          <p:attrName>ppt_x</p:attrName>
                                        </p:attrNameLst>
                                      </p:cBhvr>
                                      <p:tavLst>
                                        <p:tav tm="0">
                                          <p:val>
                                            <p:strVal val="1+#ppt_w/2"/>
                                          </p:val>
                                        </p:tav>
                                        <p:tav tm="100000">
                                          <p:val>
                                            <p:strVal val="#ppt_x"/>
                                          </p:val>
                                        </p:tav>
                                      </p:tavLst>
                                    </p:anim>
                                    <p:anim calcmode="lin" valueType="num">
                                      <p:cBhvr additive="base">
                                        <p:cTn id="44" dur="4000" fill="hold"/>
                                        <p:tgtEl>
                                          <p:spTgt spid="4"/>
                                        </p:tgtEl>
                                        <p:attrNameLst>
                                          <p:attrName>ppt_y</p:attrName>
                                        </p:attrNameLst>
                                      </p:cBhvr>
                                      <p:tavLst>
                                        <p:tav tm="0">
                                          <p:val>
                                            <p:strVal val="0-#ppt_h/2"/>
                                          </p:val>
                                        </p:tav>
                                        <p:tav tm="100000">
                                          <p:val>
                                            <p:strVal val="#ppt_y"/>
                                          </p:val>
                                        </p:tav>
                                      </p:tavLst>
                                    </p:anim>
                                  </p:childTnLst>
                                </p:cTn>
                              </p:par>
                              <p:par>
                                <p:cTn id="45" presetID="5" presetClass="entr" presetSubtype="10" fill="hold" grpId="1"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checkerboard(across)">
                                      <p:cBhvr>
                                        <p:cTn id="47" dur="4000"/>
                                        <p:tgtEl>
                                          <p:spTgt spid="4"/>
                                        </p:tgtEl>
                                      </p:cBhvr>
                                    </p:animEffect>
                                  </p:childTnLst>
                                </p:cTn>
                              </p:par>
                              <p:par>
                                <p:cTn id="48" presetID="8" presetClass="emph" presetSubtype="0" fill="hold" grpId="2" nodeType="withEffect">
                                  <p:stCondLst>
                                    <p:cond delay="0"/>
                                  </p:stCondLst>
                                  <p:childTnLst>
                                    <p:animRot by="-21600000">
                                      <p:cBhvr>
                                        <p:cTn id="49" dur="4000" fill="hold"/>
                                        <p:tgtEl>
                                          <p:spTgt spid="4"/>
                                        </p:tgtEl>
                                        <p:attrNameLst>
                                          <p:attrName>r</p:attrName>
                                        </p:attrNameLst>
                                      </p:cBhvr>
                                    </p:animRot>
                                  </p:childTnLst>
                                </p:cTn>
                              </p:par>
                              <p:par>
                                <p:cTn id="50" presetID="2" presetClass="exit" presetSubtype="3" fill="hold" grpId="3" nodeType="withEffect">
                                  <p:stCondLst>
                                    <p:cond delay="0"/>
                                  </p:stCondLst>
                                  <p:childTnLst>
                                    <p:anim calcmode="lin" valueType="num">
                                      <p:cBhvr additive="base">
                                        <p:cTn id="51" dur="4000"/>
                                        <p:tgtEl>
                                          <p:spTgt spid="4"/>
                                        </p:tgtEl>
                                        <p:attrNameLst>
                                          <p:attrName>ppt_x</p:attrName>
                                        </p:attrNameLst>
                                      </p:cBhvr>
                                      <p:tavLst>
                                        <p:tav tm="0">
                                          <p:val>
                                            <p:strVal val="ppt_x"/>
                                          </p:val>
                                        </p:tav>
                                        <p:tav tm="100000">
                                          <p:val>
                                            <p:strVal val="1+ppt_w/2"/>
                                          </p:val>
                                        </p:tav>
                                      </p:tavLst>
                                    </p:anim>
                                    <p:anim calcmode="lin" valueType="num">
                                      <p:cBhvr additive="base">
                                        <p:cTn id="52" dur="4000"/>
                                        <p:tgtEl>
                                          <p:spTgt spid="4"/>
                                        </p:tgtEl>
                                        <p:attrNameLst>
                                          <p:attrName>ppt_y</p:attrName>
                                        </p:attrNameLst>
                                      </p:cBhvr>
                                      <p:tavLst>
                                        <p:tav tm="0">
                                          <p:val>
                                            <p:strVal val="ppt_y"/>
                                          </p:val>
                                        </p:tav>
                                        <p:tav tm="100000">
                                          <p:val>
                                            <p:strVal val="0-ppt_h/2"/>
                                          </p:val>
                                        </p:tav>
                                      </p:tavLst>
                                    </p:anim>
                                    <p:set>
                                      <p:cBhvr>
                                        <p:cTn id="53" dur="1" fill="hold">
                                          <p:stCondLst>
                                            <p:cond delay="3999"/>
                                          </p:stCondLst>
                                        </p:cTn>
                                        <p:tgtEl>
                                          <p:spTgt spid="4"/>
                                        </p:tgtEl>
                                        <p:attrNameLst>
                                          <p:attrName>style.visibility</p:attrName>
                                        </p:attrNameLst>
                                      </p:cBhvr>
                                      <p:to>
                                        <p:strVal val="hidden"/>
                                      </p:to>
                                    </p:set>
                                  </p:childTnLst>
                                </p:cTn>
                              </p:par>
                              <p:par>
                                <p:cTn id="54" presetID="5" presetClass="exit" presetSubtype="10" fill="hold" grpId="4" nodeType="withEffect">
                                  <p:stCondLst>
                                    <p:cond delay="0"/>
                                  </p:stCondLst>
                                  <p:childTnLst>
                                    <p:animEffect transition="out" filter="checkerboard(across)">
                                      <p:cBhvr>
                                        <p:cTn id="55" dur="4000"/>
                                        <p:tgtEl>
                                          <p:spTgt spid="4"/>
                                        </p:tgtEl>
                                      </p:cBhvr>
                                    </p:animEffect>
                                    <p:set>
                                      <p:cBhvr>
                                        <p:cTn id="56" dur="1" fill="hold">
                                          <p:stCondLst>
                                            <p:cond delay="3999"/>
                                          </p:stCondLst>
                                        </p:cTn>
                                        <p:tgtEl>
                                          <p:spTgt spid="4"/>
                                        </p:tgtEl>
                                        <p:attrNameLst>
                                          <p:attrName>style.visibility</p:attrName>
                                        </p:attrNameLst>
                                      </p:cBhvr>
                                      <p:to>
                                        <p:strVal val="hidden"/>
                                      </p:to>
                                    </p:set>
                                  </p:childTnLst>
                                </p:cTn>
                              </p:par>
                              <p:par>
                                <p:cTn id="57" presetID="8" presetClass="emph" presetSubtype="0" fill="hold" grpId="5" nodeType="withEffect">
                                  <p:stCondLst>
                                    <p:cond delay="0"/>
                                  </p:stCondLst>
                                  <p:childTnLst>
                                    <p:animRot by="-21600000">
                                      <p:cBhvr>
                                        <p:cTn id="58" dur="4000" fill="hold"/>
                                        <p:tgtEl>
                                          <p:spTgt spid="4"/>
                                        </p:tgtEl>
                                        <p:attrNameLst>
                                          <p:attrName>r</p:attrName>
                                        </p:attrNameLst>
                                      </p:cBhvr>
                                    </p:animRot>
                                  </p:childTnLst>
                                </p:cTn>
                              </p:par>
                              <p:par>
                                <p:cTn id="59" presetID="2" presetClass="entr" presetSubtype="9" fill="hold" grpId="0"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4000" fill="hold"/>
                                        <p:tgtEl>
                                          <p:spTgt spid="5"/>
                                        </p:tgtEl>
                                        <p:attrNameLst>
                                          <p:attrName>ppt_x</p:attrName>
                                        </p:attrNameLst>
                                      </p:cBhvr>
                                      <p:tavLst>
                                        <p:tav tm="0">
                                          <p:val>
                                            <p:strVal val="0-#ppt_w/2"/>
                                          </p:val>
                                        </p:tav>
                                        <p:tav tm="100000">
                                          <p:val>
                                            <p:strVal val="#ppt_x"/>
                                          </p:val>
                                        </p:tav>
                                      </p:tavLst>
                                    </p:anim>
                                    <p:anim calcmode="lin" valueType="num">
                                      <p:cBhvr additive="base">
                                        <p:cTn id="62" dur="4000" fill="hold"/>
                                        <p:tgtEl>
                                          <p:spTgt spid="5"/>
                                        </p:tgtEl>
                                        <p:attrNameLst>
                                          <p:attrName>ppt_y</p:attrName>
                                        </p:attrNameLst>
                                      </p:cBhvr>
                                      <p:tavLst>
                                        <p:tav tm="0">
                                          <p:val>
                                            <p:strVal val="0-#ppt_h/2"/>
                                          </p:val>
                                        </p:tav>
                                        <p:tav tm="100000">
                                          <p:val>
                                            <p:strVal val="#ppt_y"/>
                                          </p:val>
                                        </p:tav>
                                      </p:tavLst>
                                    </p:anim>
                                  </p:childTnLst>
                                </p:cTn>
                              </p:par>
                              <p:par>
                                <p:cTn id="63" presetID="5" presetClass="entr" presetSubtype="10"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checkerboard(across)">
                                      <p:cBhvr>
                                        <p:cTn id="65" dur="4000"/>
                                        <p:tgtEl>
                                          <p:spTgt spid="5"/>
                                        </p:tgtEl>
                                      </p:cBhvr>
                                    </p:animEffect>
                                  </p:childTnLst>
                                </p:cTn>
                              </p:par>
                              <p:par>
                                <p:cTn id="66" presetID="8" presetClass="emph" presetSubtype="0" fill="hold" grpId="2" nodeType="withEffect">
                                  <p:stCondLst>
                                    <p:cond delay="0"/>
                                  </p:stCondLst>
                                  <p:childTnLst>
                                    <p:animRot by="21600000">
                                      <p:cBhvr>
                                        <p:cTn id="67" dur="4000" fill="hold"/>
                                        <p:tgtEl>
                                          <p:spTgt spid="5"/>
                                        </p:tgtEl>
                                        <p:attrNameLst>
                                          <p:attrName>r</p:attrName>
                                        </p:attrNameLst>
                                      </p:cBhvr>
                                    </p:animRot>
                                  </p:childTnLst>
                                </p:cTn>
                              </p:par>
                              <p:par>
                                <p:cTn id="68" presetID="2" presetClass="exit" presetSubtype="9" fill="hold" grpId="3" nodeType="withEffect">
                                  <p:stCondLst>
                                    <p:cond delay="0"/>
                                  </p:stCondLst>
                                  <p:childTnLst>
                                    <p:anim calcmode="lin" valueType="num">
                                      <p:cBhvr additive="base">
                                        <p:cTn id="69" dur="4000"/>
                                        <p:tgtEl>
                                          <p:spTgt spid="5"/>
                                        </p:tgtEl>
                                        <p:attrNameLst>
                                          <p:attrName>ppt_x</p:attrName>
                                        </p:attrNameLst>
                                      </p:cBhvr>
                                      <p:tavLst>
                                        <p:tav tm="0">
                                          <p:val>
                                            <p:strVal val="ppt_x"/>
                                          </p:val>
                                        </p:tav>
                                        <p:tav tm="100000">
                                          <p:val>
                                            <p:strVal val="0-ppt_w/2"/>
                                          </p:val>
                                        </p:tav>
                                      </p:tavLst>
                                    </p:anim>
                                    <p:anim calcmode="lin" valueType="num">
                                      <p:cBhvr additive="base">
                                        <p:cTn id="70" dur="4000"/>
                                        <p:tgtEl>
                                          <p:spTgt spid="5"/>
                                        </p:tgtEl>
                                        <p:attrNameLst>
                                          <p:attrName>ppt_y</p:attrName>
                                        </p:attrNameLst>
                                      </p:cBhvr>
                                      <p:tavLst>
                                        <p:tav tm="0">
                                          <p:val>
                                            <p:strVal val="ppt_y"/>
                                          </p:val>
                                        </p:tav>
                                        <p:tav tm="100000">
                                          <p:val>
                                            <p:strVal val="0-ppt_h/2"/>
                                          </p:val>
                                        </p:tav>
                                      </p:tavLst>
                                    </p:anim>
                                    <p:set>
                                      <p:cBhvr>
                                        <p:cTn id="71" dur="1" fill="hold">
                                          <p:stCondLst>
                                            <p:cond delay="3999"/>
                                          </p:stCondLst>
                                        </p:cTn>
                                        <p:tgtEl>
                                          <p:spTgt spid="5"/>
                                        </p:tgtEl>
                                        <p:attrNameLst>
                                          <p:attrName>style.visibility</p:attrName>
                                        </p:attrNameLst>
                                      </p:cBhvr>
                                      <p:to>
                                        <p:strVal val="hidden"/>
                                      </p:to>
                                    </p:set>
                                  </p:childTnLst>
                                </p:cTn>
                              </p:par>
                              <p:par>
                                <p:cTn id="72" presetID="5" presetClass="exit" presetSubtype="10" fill="hold" grpId="4" nodeType="withEffect">
                                  <p:stCondLst>
                                    <p:cond delay="0"/>
                                  </p:stCondLst>
                                  <p:childTnLst>
                                    <p:animEffect transition="out" filter="checkerboard(across)">
                                      <p:cBhvr>
                                        <p:cTn id="73" dur="4000"/>
                                        <p:tgtEl>
                                          <p:spTgt spid="5"/>
                                        </p:tgtEl>
                                      </p:cBhvr>
                                    </p:animEffect>
                                    <p:set>
                                      <p:cBhvr>
                                        <p:cTn id="74" dur="1" fill="hold">
                                          <p:stCondLst>
                                            <p:cond delay="3999"/>
                                          </p:stCondLst>
                                        </p:cTn>
                                        <p:tgtEl>
                                          <p:spTgt spid="5"/>
                                        </p:tgtEl>
                                        <p:attrNameLst>
                                          <p:attrName>style.visibility</p:attrName>
                                        </p:attrNameLst>
                                      </p:cBhvr>
                                      <p:to>
                                        <p:strVal val="hidden"/>
                                      </p:to>
                                    </p:set>
                                  </p:childTnLst>
                                </p:cTn>
                              </p:par>
                              <p:par>
                                <p:cTn id="75" presetID="8" presetClass="emph" presetSubtype="0" fill="hold" grpId="5" nodeType="withEffect">
                                  <p:stCondLst>
                                    <p:cond delay="0"/>
                                  </p:stCondLst>
                                  <p:childTnLst>
                                    <p:animRot by="21600000">
                                      <p:cBhvr>
                                        <p:cTn id="76" dur="4000" fill="hold"/>
                                        <p:tgtEl>
                                          <p:spTgt spid="5"/>
                                        </p:tgtEl>
                                        <p:attrNameLst>
                                          <p:attrName>r</p:attrName>
                                        </p:attrNameLst>
                                      </p:cBhvr>
                                    </p:animRot>
                                  </p:childTnLst>
                                </p:cTn>
                              </p:par>
                              <p:par>
                                <p:cTn id="77" presetID="2" presetClass="entr" presetSubtype="12" fill="hold" grpId="0"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4000" fill="hold"/>
                                        <p:tgtEl>
                                          <p:spTgt spid="6"/>
                                        </p:tgtEl>
                                        <p:attrNameLst>
                                          <p:attrName>ppt_x</p:attrName>
                                        </p:attrNameLst>
                                      </p:cBhvr>
                                      <p:tavLst>
                                        <p:tav tm="0">
                                          <p:val>
                                            <p:strVal val="0-#ppt_w/2"/>
                                          </p:val>
                                        </p:tav>
                                        <p:tav tm="100000">
                                          <p:val>
                                            <p:strVal val="#ppt_x"/>
                                          </p:val>
                                        </p:tav>
                                      </p:tavLst>
                                    </p:anim>
                                    <p:anim calcmode="lin" valueType="num">
                                      <p:cBhvr additive="base">
                                        <p:cTn id="80" dur="4000" fill="hold"/>
                                        <p:tgtEl>
                                          <p:spTgt spid="6"/>
                                        </p:tgtEl>
                                        <p:attrNameLst>
                                          <p:attrName>ppt_y</p:attrName>
                                        </p:attrNameLst>
                                      </p:cBhvr>
                                      <p:tavLst>
                                        <p:tav tm="0">
                                          <p:val>
                                            <p:strVal val="1+#ppt_h/2"/>
                                          </p:val>
                                        </p:tav>
                                        <p:tav tm="100000">
                                          <p:val>
                                            <p:strVal val="#ppt_y"/>
                                          </p:val>
                                        </p:tav>
                                      </p:tavLst>
                                    </p:anim>
                                  </p:childTnLst>
                                </p:cTn>
                              </p:par>
                              <p:par>
                                <p:cTn id="81" presetID="5" presetClass="entr" presetSubtype="10" fill="hold" grpId="1" nodeType="with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checkerboard(across)">
                                      <p:cBhvr>
                                        <p:cTn id="83" dur="4000"/>
                                        <p:tgtEl>
                                          <p:spTgt spid="6"/>
                                        </p:tgtEl>
                                      </p:cBhvr>
                                    </p:animEffect>
                                  </p:childTnLst>
                                </p:cTn>
                              </p:par>
                              <p:par>
                                <p:cTn id="84" presetID="8" presetClass="emph" presetSubtype="0" fill="hold" grpId="2" nodeType="withEffect">
                                  <p:stCondLst>
                                    <p:cond delay="0"/>
                                  </p:stCondLst>
                                  <p:childTnLst>
                                    <p:animRot by="-21600000">
                                      <p:cBhvr>
                                        <p:cTn id="85" dur="4000" fill="hold"/>
                                        <p:tgtEl>
                                          <p:spTgt spid="6"/>
                                        </p:tgtEl>
                                        <p:attrNameLst>
                                          <p:attrName>r</p:attrName>
                                        </p:attrNameLst>
                                      </p:cBhvr>
                                    </p:animRot>
                                  </p:childTnLst>
                                </p:cTn>
                              </p:par>
                              <p:par>
                                <p:cTn id="86" presetID="2" presetClass="exit" presetSubtype="12" fill="hold" grpId="3" nodeType="withEffect">
                                  <p:stCondLst>
                                    <p:cond delay="0"/>
                                  </p:stCondLst>
                                  <p:childTnLst>
                                    <p:anim calcmode="lin" valueType="num">
                                      <p:cBhvr additive="base">
                                        <p:cTn id="87" dur="4000"/>
                                        <p:tgtEl>
                                          <p:spTgt spid="6"/>
                                        </p:tgtEl>
                                        <p:attrNameLst>
                                          <p:attrName>ppt_x</p:attrName>
                                        </p:attrNameLst>
                                      </p:cBhvr>
                                      <p:tavLst>
                                        <p:tav tm="0">
                                          <p:val>
                                            <p:strVal val="ppt_x"/>
                                          </p:val>
                                        </p:tav>
                                        <p:tav tm="100000">
                                          <p:val>
                                            <p:strVal val="0-ppt_w/2"/>
                                          </p:val>
                                        </p:tav>
                                      </p:tavLst>
                                    </p:anim>
                                    <p:anim calcmode="lin" valueType="num">
                                      <p:cBhvr additive="base">
                                        <p:cTn id="88" dur="4000"/>
                                        <p:tgtEl>
                                          <p:spTgt spid="6"/>
                                        </p:tgtEl>
                                        <p:attrNameLst>
                                          <p:attrName>ppt_y</p:attrName>
                                        </p:attrNameLst>
                                      </p:cBhvr>
                                      <p:tavLst>
                                        <p:tav tm="0">
                                          <p:val>
                                            <p:strVal val="ppt_y"/>
                                          </p:val>
                                        </p:tav>
                                        <p:tav tm="100000">
                                          <p:val>
                                            <p:strVal val="1+ppt_h/2"/>
                                          </p:val>
                                        </p:tav>
                                      </p:tavLst>
                                    </p:anim>
                                    <p:set>
                                      <p:cBhvr>
                                        <p:cTn id="89" dur="1" fill="hold">
                                          <p:stCondLst>
                                            <p:cond delay="3999"/>
                                          </p:stCondLst>
                                        </p:cTn>
                                        <p:tgtEl>
                                          <p:spTgt spid="6"/>
                                        </p:tgtEl>
                                        <p:attrNameLst>
                                          <p:attrName>style.visibility</p:attrName>
                                        </p:attrNameLst>
                                      </p:cBhvr>
                                      <p:to>
                                        <p:strVal val="hidden"/>
                                      </p:to>
                                    </p:set>
                                  </p:childTnLst>
                                </p:cTn>
                              </p:par>
                              <p:par>
                                <p:cTn id="90" presetID="5" presetClass="exit" presetSubtype="10" fill="hold" grpId="4" nodeType="withEffect">
                                  <p:stCondLst>
                                    <p:cond delay="0"/>
                                  </p:stCondLst>
                                  <p:childTnLst>
                                    <p:animEffect transition="out" filter="checkerboard(across)">
                                      <p:cBhvr>
                                        <p:cTn id="91" dur="4000"/>
                                        <p:tgtEl>
                                          <p:spTgt spid="6"/>
                                        </p:tgtEl>
                                      </p:cBhvr>
                                    </p:animEffect>
                                    <p:set>
                                      <p:cBhvr>
                                        <p:cTn id="92" dur="1" fill="hold">
                                          <p:stCondLst>
                                            <p:cond delay="3999"/>
                                          </p:stCondLst>
                                        </p:cTn>
                                        <p:tgtEl>
                                          <p:spTgt spid="6"/>
                                        </p:tgtEl>
                                        <p:attrNameLst>
                                          <p:attrName>style.visibility</p:attrName>
                                        </p:attrNameLst>
                                      </p:cBhvr>
                                      <p:to>
                                        <p:strVal val="hidden"/>
                                      </p:to>
                                    </p:set>
                                  </p:childTnLst>
                                </p:cTn>
                              </p:par>
                              <p:par>
                                <p:cTn id="93" presetID="8" presetClass="emph" presetSubtype="0" fill="hold" grpId="5" nodeType="withEffect">
                                  <p:stCondLst>
                                    <p:cond delay="0"/>
                                  </p:stCondLst>
                                  <p:childTnLst>
                                    <p:animRot by="-21600000">
                                      <p:cBhvr>
                                        <p:cTn id="94" dur="4000" fill="hold"/>
                                        <p:tgtEl>
                                          <p:spTgt spid="6"/>
                                        </p:tgtEl>
                                        <p:attrNameLst>
                                          <p:attrName>r</p:attrName>
                                        </p:attrNameLst>
                                      </p:cBhvr>
                                    </p:animRot>
                                  </p:childTnLst>
                                </p:cTn>
                              </p:par>
                              <p:par>
                                <p:cTn id="95" presetID="2" presetClass="entr" presetSubtype="12" fill="hold" grpId="0"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4000" fill="hold"/>
                                        <p:tgtEl>
                                          <p:spTgt spid="7"/>
                                        </p:tgtEl>
                                        <p:attrNameLst>
                                          <p:attrName>ppt_x</p:attrName>
                                        </p:attrNameLst>
                                      </p:cBhvr>
                                      <p:tavLst>
                                        <p:tav tm="0">
                                          <p:val>
                                            <p:strVal val="0-#ppt_w/2"/>
                                          </p:val>
                                        </p:tav>
                                        <p:tav tm="100000">
                                          <p:val>
                                            <p:strVal val="#ppt_x"/>
                                          </p:val>
                                        </p:tav>
                                      </p:tavLst>
                                    </p:anim>
                                    <p:anim calcmode="lin" valueType="num">
                                      <p:cBhvr additive="base">
                                        <p:cTn id="98" dur="4000" fill="hold"/>
                                        <p:tgtEl>
                                          <p:spTgt spid="7"/>
                                        </p:tgtEl>
                                        <p:attrNameLst>
                                          <p:attrName>ppt_y</p:attrName>
                                        </p:attrNameLst>
                                      </p:cBhvr>
                                      <p:tavLst>
                                        <p:tav tm="0">
                                          <p:val>
                                            <p:strVal val="1+#ppt_h/2"/>
                                          </p:val>
                                        </p:tav>
                                        <p:tav tm="100000">
                                          <p:val>
                                            <p:strVal val="#ppt_y"/>
                                          </p:val>
                                        </p:tav>
                                      </p:tavLst>
                                    </p:anim>
                                  </p:childTnLst>
                                </p:cTn>
                              </p:par>
                              <p:par>
                                <p:cTn id="99" presetID="5" presetClass="entr" presetSubtype="10" fill="hold" grpId="1" nodeType="withEffect">
                                  <p:stCondLst>
                                    <p:cond delay="0"/>
                                  </p:stCondLst>
                                  <p:childTnLst>
                                    <p:set>
                                      <p:cBhvr>
                                        <p:cTn id="100" dur="1" fill="hold">
                                          <p:stCondLst>
                                            <p:cond delay="0"/>
                                          </p:stCondLst>
                                        </p:cTn>
                                        <p:tgtEl>
                                          <p:spTgt spid="7"/>
                                        </p:tgtEl>
                                        <p:attrNameLst>
                                          <p:attrName>style.visibility</p:attrName>
                                        </p:attrNameLst>
                                      </p:cBhvr>
                                      <p:to>
                                        <p:strVal val="visible"/>
                                      </p:to>
                                    </p:set>
                                    <p:animEffect transition="in" filter="checkerboard(across)">
                                      <p:cBhvr>
                                        <p:cTn id="101" dur="4000"/>
                                        <p:tgtEl>
                                          <p:spTgt spid="7"/>
                                        </p:tgtEl>
                                      </p:cBhvr>
                                    </p:animEffect>
                                  </p:childTnLst>
                                </p:cTn>
                              </p:par>
                              <p:par>
                                <p:cTn id="102" presetID="8" presetClass="emph" presetSubtype="0" fill="hold" grpId="2" nodeType="withEffect">
                                  <p:stCondLst>
                                    <p:cond delay="0"/>
                                  </p:stCondLst>
                                  <p:childTnLst>
                                    <p:animRot by="-21600000">
                                      <p:cBhvr>
                                        <p:cTn id="103" dur="4000" fill="hold"/>
                                        <p:tgtEl>
                                          <p:spTgt spid="7"/>
                                        </p:tgtEl>
                                        <p:attrNameLst>
                                          <p:attrName>r</p:attrName>
                                        </p:attrNameLst>
                                      </p:cBhvr>
                                    </p:animRot>
                                  </p:childTnLst>
                                </p:cTn>
                              </p:par>
                              <p:par>
                                <p:cTn id="104" presetID="2" presetClass="exit" presetSubtype="12" fill="hold" grpId="3" nodeType="withEffect">
                                  <p:stCondLst>
                                    <p:cond delay="0"/>
                                  </p:stCondLst>
                                  <p:childTnLst>
                                    <p:anim calcmode="lin" valueType="num">
                                      <p:cBhvr additive="base">
                                        <p:cTn id="105" dur="4000"/>
                                        <p:tgtEl>
                                          <p:spTgt spid="7"/>
                                        </p:tgtEl>
                                        <p:attrNameLst>
                                          <p:attrName>ppt_x</p:attrName>
                                        </p:attrNameLst>
                                      </p:cBhvr>
                                      <p:tavLst>
                                        <p:tav tm="0">
                                          <p:val>
                                            <p:strVal val="ppt_x"/>
                                          </p:val>
                                        </p:tav>
                                        <p:tav tm="100000">
                                          <p:val>
                                            <p:strVal val="0-ppt_w/2"/>
                                          </p:val>
                                        </p:tav>
                                      </p:tavLst>
                                    </p:anim>
                                    <p:anim calcmode="lin" valueType="num">
                                      <p:cBhvr additive="base">
                                        <p:cTn id="106" dur="4000"/>
                                        <p:tgtEl>
                                          <p:spTgt spid="7"/>
                                        </p:tgtEl>
                                        <p:attrNameLst>
                                          <p:attrName>ppt_y</p:attrName>
                                        </p:attrNameLst>
                                      </p:cBhvr>
                                      <p:tavLst>
                                        <p:tav tm="0">
                                          <p:val>
                                            <p:strVal val="ppt_y"/>
                                          </p:val>
                                        </p:tav>
                                        <p:tav tm="100000">
                                          <p:val>
                                            <p:strVal val="1+ppt_h/2"/>
                                          </p:val>
                                        </p:tav>
                                      </p:tavLst>
                                    </p:anim>
                                    <p:set>
                                      <p:cBhvr>
                                        <p:cTn id="107" dur="1" fill="hold">
                                          <p:stCondLst>
                                            <p:cond delay="3999"/>
                                          </p:stCondLst>
                                        </p:cTn>
                                        <p:tgtEl>
                                          <p:spTgt spid="7"/>
                                        </p:tgtEl>
                                        <p:attrNameLst>
                                          <p:attrName>style.visibility</p:attrName>
                                        </p:attrNameLst>
                                      </p:cBhvr>
                                      <p:to>
                                        <p:strVal val="hidden"/>
                                      </p:to>
                                    </p:set>
                                  </p:childTnLst>
                                </p:cTn>
                              </p:par>
                              <p:par>
                                <p:cTn id="108" presetID="5" presetClass="exit" presetSubtype="10" fill="hold" grpId="4" nodeType="withEffect">
                                  <p:stCondLst>
                                    <p:cond delay="0"/>
                                  </p:stCondLst>
                                  <p:childTnLst>
                                    <p:animEffect transition="out" filter="checkerboard(across)">
                                      <p:cBhvr>
                                        <p:cTn id="109" dur="4000"/>
                                        <p:tgtEl>
                                          <p:spTgt spid="7"/>
                                        </p:tgtEl>
                                      </p:cBhvr>
                                    </p:animEffect>
                                    <p:set>
                                      <p:cBhvr>
                                        <p:cTn id="110" dur="1" fill="hold">
                                          <p:stCondLst>
                                            <p:cond delay="3999"/>
                                          </p:stCondLst>
                                        </p:cTn>
                                        <p:tgtEl>
                                          <p:spTgt spid="7"/>
                                        </p:tgtEl>
                                        <p:attrNameLst>
                                          <p:attrName>style.visibility</p:attrName>
                                        </p:attrNameLst>
                                      </p:cBhvr>
                                      <p:to>
                                        <p:strVal val="hidden"/>
                                      </p:to>
                                    </p:set>
                                  </p:childTnLst>
                                </p:cTn>
                              </p:par>
                              <p:par>
                                <p:cTn id="111" presetID="8" presetClass="emph" presetSubtype="0" fill="hold" grpId="5" nodeType="withEffect">
                                  <p:stCondLst>
                                    <p:cond delay="0"/>
                                  </p:stCondLst>
                                  <p:childTnLst>
                                    <p:animRot by="-21600000">
                                      <p:cBhvr>
                                        <p:cTn id="112" dur="4000" fill="hold"/>
                                        <p:tgtEl>
                                          <p:spTgt spid="7"/>
                                        </p:tgtEl>
                                        <p:attrNameLst>
                                          <p:attrName>r</p:attrName>
                                        </p:attrNameLst>
                                      </p:cBhvr>
                                    </p:animRot>
                                  </p:childTnLst>
                                </p:cTn>
                              </p:par>
                              <p:par>
                                <p:cTn id="113" presetID="2" presetClass="entr" presetSubtype="6" fill="hold" grpId="0" nodeType="withEffect">
                                  <p:stCondLst>
                                    <p:cond delay="0"/>
                                  </p:stCondLst>
                                  <p:childTnLst>
                                    <p:set>
                                      <p:cBhvr>
                                        <p:cTn id="114" dur="1" fill="hold">
                                          <p:stCondLst>
                                            <p:cond delay="0"/>
                                          </p:stCondLst>
                                        </p:cTn>
                                        <p:tgtEl>
                                          <p:spTgt spid="8"/>
                                        </p:tgtEl>
                                        <p:attrNameLst>
                                          <p:attrName>style.visibility</p:attrName>
                                        </p:attrNameLst>
                                      </p:cBhvr>
                                      <p:to>
                                        <p:strVal val="visible"/>
                                      </p:to>
                                    </p:set>
                                    <p:anim calcmode="lin" valueType="num">
                                      <p:cBhvr additive="base">
                                        <p:cTn id="115" dur="4000" fill="hold"/>
                                        <p:tgtEl>
                                          <p:spTgt spid="8"/>
                                        </p:tgtEl>
                                        <p:attrNameLst>
                                          <p:attrName>ppt_x</p:attrName>
                                        </p:attrNameLst>
                                      </p:cBhvr>
                                      <p:tavLst>
                                        <p:tav tm="0">
                                          <p:val>
                                            <p:strVal val="1+#ppt_w/2"/>
                                          </p:val>
                                        </p:tav>
                                        <p:tav tm="100000">
                                          <p:val>
                                            <p:strVal val="#ppt_x"/>
                                          </p:val>
                                        </p:tav>
                                      </p:tavLst>
                                    </p:anim>
                                    <p:anim calcmode="lin" valueType="num">
                                      <p:cBhvr additive="base">
                                        <p:cTn id="116" dur="4000" fill="hold"/>
                                        <p:tgtEl>
                                          <p:spTgt spid="8"/>
                                        </p:tgtEl>
                                        <p:attrNameLst>
                                          <p:attrName>ppt_y</p:attrName>
                                        </p:attrNameLst>
                                      </p:cBhvr>
                                      <p:tavLst>
                                        <p:tav tm="0">
                                          <p:val>
                                            <p:strVal val="1+#ppt_h/2"/>
                                          </p:val>
                                        </p:tav>
                                        <p:tav tm="100000">
                                          <p:val>
                                            <p:strVal val="#ppt_y"/>
                                          </p:val>
                                        </p:tav>
                                      </p:tavLst>
                                    </p:anim>
                                  </p:childTnLst>
                                </p:cTn>
                              </p:par>
                              <p:par>
                                <p:cTn id="117" presetID="5" presetClass="entr" presetSubtype="10" fill="hold" grpId="1" nodeType="withEffect">
                                  <p:stCondLst>
                                    <p:cond delay="0"/>
                                  </p:stCondLst>
                                  <p:childTnLst>
                                    <p:set>
                                      <p:cBhvr>
                                        <p:cTn id="118" dur="1" fill="hold">
                                          <p:stCondLst>
                                            <p:cond delay="0"/>
                                          </p:stCondLst>
                                        </p:cTn>
                                        <p:tgtEl>
                                          <p:spTgt spid="8"/>
                                        </p:tgtEl>
                                        <p:attrNameLst>
                                          <p:attrName>style.visibility</p:attrName>
                                        </p:attrNameLst>
                                      </p:cBhvr>
                                      <p:to>
                                        <p:strVal val="visible"/>
                                      </p:to>
                                    </p:set>
                                    <p:animEffect transition="in" filter="checkerboard(across)">
                                      <p:cBhvr>
                                        <p:cTn id="119" dur="4000"/>
                                        <p:tgtEl>
                                          <p:spTgt spid="8"/>
                                        </p:tgtEl>
                                      </p:cBhvr>
                                    </p:animEffect>
                                  </p:childTnLst>
                                </p:cTn>
                              </p:par>
                              <p:par>
                                <p:cTn id="120" presetID="8" presetClass="emph" presetSubtype="0" fill="hold" grpId="2" nodeType="withEffect">
                                  <p:stCondLst>
                                    <p:cond delay="0"/>
                                  </p:stCondLst>
                                  <p:childTnLst>
                                    <p:animRot by="21600000">
                                      <p:cBhvr>
                                        <p:cTn id="121" dur="4000" fill="hold"/>
                                        <p:tgtEl>
                                          <p:spTgt spid="8"/>
                                        </p:tgtEl>
                                        <p:attrNameLst>
                                          <p:attrName>r</p:attrName>
                                        </p:attrNameLst>
                                      </p:cBhvr>
                                    </p:animRot>
                                  </p:childTnLst>
                                </p:cTn>
                              </p:par>
                              <p:par>
                                <p:cTn id="122" presetID="2" presetClass="exit" presetSubtype="6" fill="hold" grpId="3" nodeType="withEffect">
                                  <p:stCondLst>
                                    <p:cond delay="0"/>
                                  </p:stCondLst>
                                  <p:childTnLst>
                                    <p:anim calcmode="lin" valueType="num">
                                      <p:cBhvr additive="base">
                                        <p:cTn id="123" dur="4000"/>
                                        <p:tgtEl>
                                          <p:spTgt spid="8"/>
                                        </p:tgtEl>
                                        <p:attrNameLst>
                                          <p:attrName>ppt_x</p:attrName>
                                        </p:attrNameLst>
                                      </p:cBhvr>
                                      <p:tavLst>
                                        <p:tav tm="0">
                                          <p:val>
                                            <p:strVal val="ppt_x"/>
                                          </p:val>
                                        </p:tav>
                                        <p:tav tm="100000">
                                          <p:val>
                                            <p:strVal val="1+ppt_w/2"/>
                                          </p:val>
                                        </p:tav>
                                      </p:tavLst>
                                    </p:anim>
                                    <p:anim calcmode="lin" valueType="num">
                                      <p:cBhvr additive="base">
                                        <p:cTn id="124" dur="4000"/>
                                        <p:tgtEl>
                                          <p:spTgt spid="8"/>
                                        </p:tgtEl>
                                        <p:attrNameLst>
                                          <p:attrName>ppt_y</p:attrName>
                                        </p:attrNameLst>
                                      </p:cBhvr>
                                      <p:tavLst>
                                        <p:tav tm="0">
                                          <p:val>
                                            <p:strVal val="ppt_y"/>
                                          </p:val>
                                        </p:tav>
                                        <p:tav tm="100000">
                                          <p:val>
                                            <p:strVal val="1+ppt_h/2"/>
                                          </p:val>
                                        </p:tav>
                                      </p:tavLst>
                                    </p:anim>
                                    <p:set>
                                      <p:cBhvr>
                                        <p:cTn id="125" dur="1" fill="hold">
                                          <p:stCondLst>
                                            <p:cond delay="3999"/>
                                          </p:stCondLst>
                                        </p:cTn>
                                        <p:tgtEl>
                                          <p:spTgt spid="8"/>
                                        </p:tgtEl>
                                        <p:attrNameLst>
                                          <p:attrName>style.visibility</p:attrName>
                                        </p:attrNameLst>
                                      </p:cBhvr>
                                      <p:to>
                                        <p:strVal val="hidden"/>
                                      </p:to>
                                    </p:set>
                                  </p:childTnLst>
                                </p:cTn>
                              </p:par>
                              <p:par>
                                <p:cTn id="126" presetID="5" presetClass="exit" presetSubtype="10" fill="hold" grpId="4" nodeType="withEffect">
                                  <p:stCondLst>
                                    <p:cond delay="0"/>
                                  </p:stCondLst>
                                  <p:childTnLst>
                                    <p:animEffect transition="out" filter="checkerboard(across)">
                                      <p:cBhvr>
                                        <p:cTn id="127" dur="4000"/>
                                        <p:tgtEl>
                                          <p:spTgt spid="8"/>
                                        </p:tgtEl>
                                      </p:cBhvr>
                                    </p:animEffect>
                                    <p:set>
                                      <p:cBhvr>
                                        <p:cTn id="128" dur="1" fill="hold">
                                          <p:stCondLst>
                                            <p:cond delay="3999"/>
                                          </p:stCondLst>
                                        </p:cTn>
                                        <p:tgtEl>
                                          <p:spTgt spid="8"/>
                                        </p:tgtEl>
                                        <p:attrNameLst>
                                          <p:attrName>style.visibility</p:attrName>
                                        </p:attrNameLst>
                                      </p:cBhvr>
                                      <p:to>
                                        <p:strVal val="hidden"/>
                                      </p:to>
                                    </p:set>
                                  </p:childTnLst>
                                </p:cTn>
                              </p:par>
                              <p:par>
                                <p:cTn id="129" presetID="8" presetClass="emph" presetSubtype="0" fill="hold" grpId="5" nodeType="withEffect">
                                  <p:stCondLst>
                                    <p:cond delay="0"/>
                                  </p:stCondLst>
                                  <p:childTnLst>
                                    <p:animRot by="21600000">
                                      <p:cBhvr>
                                        <p:cTn id="130" dur="4000" fill="hold"/>
                                        <p:tgtEl>
                                          <p:spTgt spid="8"/>
                                        </p:tgtEl>
                                        <p:attrNameLst>
                                          <p:attrName>r</p:attrName>
                                        </p:attrNameLst>
                                      </p:cBhvr>
                                    </p:animRot>
                                  </p:childTnLst>
                                </p:cTn>
                              </p:par>
                              <p:par>
                                <p:cTn id="131" presetID="2" presetClass="entr" presetSubtype="6" fill="hold" grpId="0" nodeType="withEffect">
                                  <p:stCondLst>
                                    <p:cond delay="0"/>
                                  </p:stCondLst>
                                  <p:childTnLst>
                                    <p:set>
                                      <p:cBhvr>
                                        <p:cTn id="132" dur="1" fill="hold">
                                          <p:stCondLst>
                                            <p:cond delay="0"/>
                                          </p:stCondLst>
                                        </p:cTn>
                                        <p:tgtEl>
                                          <p:spTgt spid="9"/>
                                        </p:tgtEl>
                                        <p:attrNameLst>
                                          <p:attrName>style.visibility</p:attrName>
                                        </p:attrNameLst>
                                      </p:cBhvr>
                                      <p:to>
                                        <p:strVal val="visible"/>
                                      </p:to>
                                    </p:set>
                                    <p:anim calcmode="lin" valueType="num">
                                      <p:cBhvr additive="base">
                                        <p:cTn id="133" dur="4000" fill="hold"/>
                                        <p:tgtEl>
                                          <p:spTgt spid="9"/>
                                        </p:tgtEl>
                                        <p:attrNameLst>
                                          <p:attrName>ppt_x</p:attrName>
                                        </p:attrNameLst>
                                      </p:cBhvr>
                                      <p:tavLst>
                                        <p:tav tm="0">
                                          <p:val>
                                            <p:strVal val="1+#ppt_w/2"/>
                                          </p:val>
                                        </p:tav>
                                        <p:tav tm="100000">
                                          <p:val>
                                            <p:strVal val="#ppt_x"/>
                                          </p:val>
                                        </p:tav>
                                      </p:tavLst>
                                    </p:anim>
                                    <p:anim calcmode="lin" valueType="num">
                                      <p:cBhvr additive="base">
                                        <p:cTn id="134" dur="4000" fill="hold"/>
                                        <p:tgtEl>
                                          <p:spTgt spid="9"/>
                                        </p:tgtEl>
                                        <p:attrNameLst>
                                          <p:attrName>ppt_y</p:attrName>
                                        </p:attrNameLst>
                                      </p:cBhvr>
                                      <p:tavLst>
                                        <p:tav tm="0">
                                          <p:val>
                                            <p:strVal val="1+#ppt_h/2"/>
                                          </p:val>
                                        </p:tav>
                                        <p:tav tm="100000">
                                          <p:val>
                                            <p:strVal val="#ppt_y"/>
                                          </p:val>
                                        </p:tav>
                                      </p:tavLst>
                                    </p:anim>
                                  </p:childTnLst>
                                </p:cTn>
                              </p:par>
                              <p:par>
                                <p:cTn id="135" presetID="5" presetClass="entr" presetSubtype="10" fill="hold" grpId="1" nodeType="withEffect">
                                  <p:stCondLst>
                                    <p:cond delay="0"/>
                                  </p:stCondLst>
                                  <p:childTnLst>
                                    <p:set>
                                      <p:cBhvr>
                                        <p:cTn id="136" dur="1" fill="hold">
                                          <p:stCondLst>
                                            <p:cond delay="0"/>
                                          </p:stCondLst>
                                        </p:cTn>
                                        <p:tgtEl>
                                          <p:spTgt spid="9"/>
                                        </p:tgtEl>
                                        <p:attrNameLst>
                                          <p:attrName>style.visibility</p:attrName>
                                        </p:attrNameLst>
                                      </p:cBhvr>
                                      <p:to>
                                        <p:strVal val="visible"/>
                                      </p:to>
                                    </p:set>
                                    <p:animEffect transition="in" filter="checkerboard(across)">
                                      <p:cBhvr>
                                        <p:cTn id="137" dur="4000"/>
                                        <p:tgtEl>
                                          <p:spTgt spid="9"/>
                                        </p:tgtEl>
                                      </p:cBhvr>
                                    </p:animEffect>
                                  </p:childTnLst>
                                </p:cTn>
                              </p:par>
                              <p:par>
                                <p:cTn id="138" presetID="8" presetClass="emph" presetSubtype="0" fill="hold" grpId="2" nodeType="withEffect">
                                  <p:stCondLst>
                                    <p:cond delay="0"/>
                                  </p:stCondLst>
                                  <p:childTnLst>
                                    <p:animRot by="21600000">
                                      <p:cBhvr>
                                        <p:cTn id="139" dur="4000" fill="hold"/>
                                        <p:tgtEl>
                                          <p:spTgt spid="9"/>
                                        </p:tgtEl>
                                        <p:attrNameLst>
                                          <p:attrName>r</p:attrName>
                                        </p:attrNameLst>
                                      </p:cBhvr>
                                    </p:animRot>
                                  </p:childTnLst>
                                </p:cTn>
                              </p:par>
                              <p:par>
                                <p:cTn id="140" presetID="2" presetClass="exit" presetSubtype="6" fill="hold" grpId="3" nodeType="withEffect">
                                  <p:stCondLst>
                                    <p:cond delay="0"/>
                                  </p:stCondLst>
                                  <p:childTnLst>
                                    <p:anim calcmode="lin" valueType="num">
                                      <p:cBhvr additive="base">
                                        <p:cTn id="141" dur="4000"/>
                                        <p:tgtEl>
                                          <p:spTgt spid="9"/>
                                        </p:tgtEl>
                                        <p:attrNameLst>
                                          <p:attrName>ppt_x</p:attrName>
                                        </p:attrNameLst>
                                      </p:cBhvr>
                                      <p:tavLst>
                                        <p:tav tm="0">
                                          <p:val>
                                            <p:strVal val="ppt_x"/>
                                          </p:val>
                                        </p:tav>
                                        <p:tav tm="100000">
                                          <p:val>
                                            <p:strVal val="1+ppt_w/2"/>
                                          </p:val>
                                        </p:tav>
                                      </p:tavLst>
                                    </p:anim>
                                    <p:anim calcmode="lin" valueType="num">
                                      <p:cBhvr additive="base">
                                        <p:cTn id="142" dur="4000"/>
                                        <p:tgtEl>
                                          <p:spTgt spid="9"/>
                                        </p:tgtEl>
                                        <p:attrNameLst>
                                          <p:attrName>ppt_y</p:attrName>
                                        </p:attrNameLst>
                                      </p:cBhvr>
                                      <p:tavLst>
                                        <p:tav tm="0">
                                          <p:val>
                                            <p:strVal val="ppt_y"/>
                                          </p:val>
                                        </p:tav>
                                        <p:tav tm="100000">
                                          <p:val>
                                            <p:strVal val="1+ppt_h/2"/>
                                          </p:val>
                                        </p:tav>
                                      </p:tavLst>
                                    </p:anim>
                                    <p:set>
                                      <p:cBhvr>
                                        <p:cTn id="143" dur="1" fill="hold">
                                          <p:stCondLst>
                                            <p:cond delay="3999"/>
                                          </p:stCondLst>
                                        </p:cTn>
                                        <p:tgtEl>
                                          <p:spTgt spid="9"/>
                                        </p:tgtEl>
                                        <p:attrNameLst>
                                          <p:attrName>style.visibility</p:attrName>
                                        </p:attrNameLst>
                                      </p:cBhvr>
                                      <p:to>
                                        <p:strVal val="hidden"/>
                                      </p:to>
                                    </p:set>
                                  </p:childTnLst>
                                </p:cTn>
                              </p:par>
                              <p:par>
                                <p:cTn id="144" presetID="5" presetClass="exit" presetSubtype="10" fill="hold" grpId="4" nodeType="withEffect">
                                  <p:stCondLst>
                                    <p:cond delay="0"/>
                                  </p:stCondLst>
                                  <p:childTnLst>
                                    <p:animEffect transition="out" filter="checkerboard(across)">
                                      <p:cBhvr>
                                        <p:cTn id="145" dur="4000"/>
                                        <p:tgtEl>
                                          <p:spTgt spid="9"/>
                                        </p:tgtEl>
                                      </p:cBhvr>
                                    </p:animEffect>
                                    <p:set>
                                      <p:cBhvr>
                                        <p:cTn id="146" dur="1" fill="hold">
                                          <p:stCondLst>
                                            <p:cond delay="3999"/>
                                          </p:stCondLst>
                                        </p:cTn>
                                        <p:tgtEl>
                                          <p:spTgt spid="9"/>
                                        </p:tgtEl>
                                        <p:attrNameLst>
                                          <p:attrName>style.visibility</p:attrName>
                                        </p:attrNameLst>
                                      </p:cBhvr>
                                      <p:to>
                                        <p:strVal val="hidden"/>
                                      </p:to>
                                    </p:set>
                                  </p:childTnLst>
                                </p:cTn>
                              </p:par>
                              <p:par>
                                <p:cTn id="147" presetID="8" presetClass="emph" presetSubtype="0" fill="hold" grpId="5" nodeType="withEffect">
                                  <p:stCondLst>
                                    <p:cond delay="0"/>
                                  </p:stCondLst>
                                  <p:childTnLst>
                                    <p:animRot by="21600000">
                                      <p:cBhvr>
                                        <p:cTn id="148" dur="4000" fill="hold"/>
                                        <p:tgtEl>
                                          <p:spTgt spid="9"/>
                                        </p:tgtEl>
                                        <p:attrNameLst>
                                          <p:attrName>r</p:attrName>
                                        </p:attrNameLst>
                                      </p:cBhvr>
                                    </p:animRot>
                                  </p:childTnLst>
                                </p:cTn>
                              </p:par>
                              <p:par>
                                <p:cTn id="149" presetID="2" presetClass="entr" presetSubtype="3" fill="hold" grpId="0" nodeType="withEffect">
                                  <p:stCondLst>
                                    <p:cond delay="0"/>
                                  </p:stCondLst>
                                  <p:childTnLst>
                                    <p:set>
                                      <p:cBhvr>
                                        <p:cTn id="150" dur="1" fill="hold">
                                          <p:stCondLst>
                                            <p:cond delay="0"/>
                                          </p:stCondLst>
                                        </p:cTn>
                                        <p:tgtEl>
                                          <p:spTgt spid="10"/>
                                        </p:tgtEl>
                                        <p:attrNameLst>
                                          <p:attrName>style.visibility</p:attrName>
                                        </p:attrNameLst>
                                      </p:cBhvr>
                                      <p:to>
                                        <p:strVal val="visible"/>
                                      </p:to>
                                    </p:set>
                                    <p:anim calcmode="lin" valueType="num">
                                      <p:cBhvr additive="base">
                                        <p:cTn id="151" dur="4000" fill="hold"/>
                                        <p:tgtEl>
                                          <p:spTgt spid="10"/>
                                        </p:tgtEl>
                                        <p:attrNameLst>
                                          <p:attrName>ppt_x</p:attrName>
                                        </p:attrNameLst>
                                      </p:cBhvr>
                                      <p:tavLst>
                                        <p:tav tm="0">
                                          <p:val>
                                            <p:strVal val="1+#ppt_w/2"/>
                                          </p:val>
                                        </p:tav>
                                        <p:tav tm="100000">
                                          <p:val>
                                            <p:strVal val="#ppt_x"/>
                                          </p:val>
                                        </p:tav>
                                      </p:tavLst>
                                    </p:anim>
                                    <p:anim calcmode="lin" valueType="num">
                                      <p:cBhvr additive="base">
                                        <p:cTn id="152" dur="4000" fill="hold"/>
                                        <p:tgtEl>
                                          <p:spTgt spid="10"/>
                                        </p:tgtEl>
                                        <p:attrNameLst>
                                          <p:attrName>ppt_y</p:attrName>
                                        </p:attrNameLst>
                                      </p:cBhvr>
                                      <p:tavLst>
                                        <p:tav tm="0">
                                          <p:val>
                                            <p:strVal val="0-#ppt_h/2"/>
                                          </p:val>
                                        </p:tav>
                                        <p:tav tm="100000">
                                          <p:val>
                                            <p:strVal val="#ppt_y"/>
                                          </p:val>
                                        </p:tav>
                                      </p:tavLst>
                                    </p:anim>
                                  </p:childTnLst>
                                </p:cTn>
                              </p:par>
                              <p:par>
                                <p:cTn id="153" presetID="5" presetClass="entr" presetSubtype="10" fill="hold" grpId="1" nodeType="withEffect">
                                  <p:stCondLst>
                                    <p:cond delay="0"/>
                                  </p:stCondLst>
                                  <p:childTnLst>
                                    <p:set>
                                      <p:cBhvr>
                                        <p:cTn id="154" dur="1" fill="hold">
                                          <p:stCondLst>
                                            <p:cond delay="0"/>
                                          </p:stCondLst>
                                        </p:cTn>
                                        <p:tgtEl>
                                          <p:spTgt spid="10"/>
                                        </p:tgtEl>
                                        <p:attrNameLst>
                                          <p:attrName>style.visibility</p:attrName>
                                        </p:attrNameLst>
                                      </p:cBhvr>
                                      <p:to>
                                        <p:strVal val="visible"/>
                                      </p:to>
                                    </p:set>
                                    <p:animEffect transition="in" filter="checkerboard(across)">
                                      <p:cBhvr>
                                        <p:cTn id="155" dur="4000"/>
                                        <p:tgtEl>
                                          <p:spTgt spid="10"/>
                                        </p:tgtEl>
                                      </p:cBhvr>
                                    </p:animEffect>
                                  </p:childTnLst>
                                </p:cTn>
                              </p:par>
                              <p:par>
                                <p:cTn id="156" presetID="8" presetClass="emph" presetSubtype="0" fill="hold" grpId="2" nodeType="withEffect">
                                  <p:stCondLst>
                                    <p:cond delay="0"/>
                                  </p:stCondLst>
                                  <p:childTnLst>
                                    <p:animRot by="-21600000">
                                      <p:cBhvr>
                                        <p:cTn id="157" dur="4000" fill="hold"/>
                                        <p:tgtEl>
                                          <p:spTgt spid="10"/>
                                        </p:tgtEl>
                                        <p:attrNameLst>
                                          <p:attrName>r</p:attrName>
                                        </p:attrNameLst>
                                      </p:cBhvr>
                                    </p:animRot>
                                  </p:childTnLst>
                                </p:cTn>
                              </p:par>
                              <p:par>
                                <p:cTn id="158" presetID="2" presetClass="exit" presetSubtype="3" fill="hold" grpId="3" nodeType="withEffect">
                                  <p:stCondLst>
                                    <p:cond delay="0"/>
                                  </p:stCondLst>
                                  <p:childTnLst>
                                    <p:anim calcmode="lin" valueType="num">
                                      <p:cBhvr additive="base">
                                        <p:cTn id="159" dur="4000"/>
                                        <p:tgtEl>
                                          <p:spTgt spid="10"/>
                                        </p:tgtEl>
                                        <p:attrNameLst>
                                          <p:attrName>ppt_x</p:attrName>
                                        </p:attrNameLst>
                                      </p:cBhvr>
                                      <p:tavLst>
                                        <p:tav tm="0">
                                          <p:val>
                                            <p:strVal val="ppt_x"/>
                                          </p:val>
                                        </p:tav>
                                        <p:tav tm="100000">
                                          <p:val>
                                            <p:strVal val="1+ppt_w/2"/>
                                          </p:val>
                                        </p:tav>
                                      </p:tavLst>
                                    </p:anim>
                                    <p:anim calcmode="lin" valueType="num">
                                      <p:cBhvr additive="base">
                                        <p:cTn id="160" dur="4000"/>
                                        <p:tgtEl>
                                          <p:spTgt spid="10"/>
                                        </p:tgtEl>
                                        <p:attrNameLst>
                                          <p:attrName>ppt_y</p:attrName>
                                        </p:attrNameLst>
                                      </p:cBhvr>
                                      <p:tavLst>
                                        <p:tav tm="0">
                                          <p:val>
                                            <p:strVal val="ppt_y"/>
                                          </p:val>
                                        </p:tav>
                                        <p:tav tm="100000">
                                          <p:val>
                                            <p:strVal val="0-ppt_h/2"/>
                                          </p:val>
                                        </p:tav>
                                      </p:tavLst>
                                    </p:anim>
                                    <p:set>
                                      <p:cBhvr>
                                        <p:cTn id="161" dur="1" fill="hold">
                                          <p:stCondLst>
                                            <p:cond delay="3999"/>
                                          </p:stCondLst>
                                        </p:cTn>
                                        <p:tgtEl>
                                          <p:spTgt spid="10"/>
                                        </p:tgtEl>
                                        <p:attrNameLst>
                                          <p:attrName>style.visibility</p:attrName>
                                        </p:attrNameLst>
                                      </p:cBhvr>
                                      <p:to>
                                        <p:strVal val="hidden"/>
                                      </p:to>
                                    </p:set>
                                  </p:childTnLst>
                                </p:cTn>
                              </p:par>
                              <p:par>
                                <p:cTn id="162" presetID="5" presetClass="exit" presetSubtype="10" fill="hold" grpId="4" nodeType="withEffect">
                                  <p:stCondLst>
                                    <p:cond delay="0"/>
                                  </p:stCondLst>
                                  <p:childTnLst>
                                    <p:animEffect transition="out" filter="checkerboard(across)">
                                      <p:cBhvr>
                                        <p:cTn id="163" dur="4000"/>
                                        <p:tgtEl>
                                          <p:spTgt spid="10"/>
                                        </p:tgtEl>
                                      </p:cBhvr>
                                    </p:animEffect>
                                    <p:set>
                                      <p:cBhvr>
                                        <p:cTn id="164" dur="1" fill="hold">
                                          <p:stCondLst>
                                            <p:cond delay="3999"/>
                                          </p:stCondLst>
                                        </p:cTn>
                                        <p:tgtEl>
                                          <p:spTgt spid="10"/>
                                        </p:tgtEl>
                                        <p:attrNameLst>
                                          <p:attrName>style.visibility</p:attrName>
                                        </p:attrNameLst>
                                      </p:cBhvr>
                                      <p:to>
                                        <p:strVal val="hidden"/>
                                      </p:to>
                                    </p:set>
                                  </p:childTnLst>
                                </p:cTn>
                              </p:par>
                              <p:par>
                                <p:cTn id="165" presetID="8" presetClass="emph" presetSubtype="0" fill="hold" grpId="5" nodeType="withEffect">
                                  <p:stCondLst>
                                    <p:cond delay="0"/>
                                  </p:stCondLst>
                                  <p:childTnLst>
                                    <p:animRot by="-21600000">
                                      <p:cBhvr>
                                        <p:cTn id="166" dur="4000" fill="hold"/>
                                        <p:tgtEl>
                                          <p:spTgt spid="10"/>
                                        </p:tgtEl>
                                        <p:attrNameLst>
                                          <p:attrName>r</p:attrName>
                                        </p:attrNameLst>
                                      </p:cBhvr>
                                    </p:animRot>
                                  </p:childTnLst>
                                </p:cTn>
                              </p:par>
                              <p:par>
                                <p:cTn id="167" presetID="2" presetClass="entr" presetSubtype="3" fill="hold" grpId="0" nodeType="withEffect">
                                  <p:stCondLst>
                                    <p:cond delay="0"/>
                                  </p:stCondLst>
                                  <p:childTnLst>
                                    <p:set>
                                      <p:cBhvr>
                                        <p:cTn id="168" dur="1" fill="hold">
                                          <p:stCondLst>
                                            <p:cond delay="0"/>
                                          </p:stCondLst>
                                        </p:cTn>
                                        <p:tgtEl>
                                          <p:spTgt spid="11"/>
                                        </p:tgtEl>
                                        <p:attrNameLst>
                                          <p:attrName>style.visibility</p:attrName>
                                        </p:attrNameLst>
                                      </p:cBhvr>
                                      <p:to>
                                        <p:strVal val="visible"/>
                                      </p:to>
                                    </p:set>
                                    <p:anim calcmode="lin" valueType="num">
                                      <p:cBhvr additive="base">
                                        <p:cTn id="169" dur="4000" fill="hold"/>
                                        <p:tgtEl>
                                          <p:spTgt spid="11"/>
                                        </p:tgtEl>
                                        <p:attrNameLst>
                                          <p:attrName>ppt_x</p:attrName>
                                        </p:attrNameLst>
                                      </p:cBhvr>
                                      <p:tavLst>
                                        <p:tav tm="0">
                                          <p:val>
                                            <p:strVal val="1+#ppt_w/2"/>
                                          </p:val>
                                        </p:tav>
                                        <p:tav tm="100000">
                                          <p:val>
                                            <p:strVal val="#ppt_x"/>
                                          </p:val>
                                        </p:tav>
                                      </p:tavLst>
                                    </p:anim>
                                    <p:anim calcmode="lin" valueType="num">
                                      <p:cBhvr additive="base">
                                        <p:cTn id="170" dur="4000" fill="hold"/>
                                        <p:tgtEl>
                                          <p:spTgt spid="11"/>
                                        </p:tgtEl>
                                        <p:attrNameLst>
                                          <p:attrName>ppt_y</p:attrName>
                                        </p:attrNameLst>
                                      </p:cBhvr>
                                      <p:tavLst>
                                        <p:tav tm="0">
                                          <p:val>
                                            <p:strVal val="0-#ppt_h/2"/>
                                          </p:val>
                                        </p:tav>
                                        <p:tav tm="100000">
                                          <p:val>
                                            <p:strVal val="#ppt_y"/>
                                          </p:val>
                                        </p:tav>
                                      </p:tavLst>
                                    </p:anim>
                                  </p:childTnLst>
                                </p:cTn>
                              </p:par>
                              <p:par>
                                <p:cTn id="171" presetID="5" presetClass="entr" presetSubtype="10" fill="hold" grpId="1" nodeType="withEffect">
                                  <p:stCondLst>
                                    <p:cond delay="0"/>
                                  </p:stCondLst>
                                  <p:childTnLst>
                                    <p:set>
                                      <p:cBhvr>
                                        <p:cTn id="172" dur="1" fill="hold">
                                          <p:stCondLst>
                                            <p:cond delay="0"/>
                                          </p:stCondLst>
                                        </p:cTn>
                                        <p:tgtEl>
                                          <p:spTgt spid="11"/>
                                        </p:tgtEl>
                                        <p:attrNameLst>
                                          <p:attrName>style.visibility</p:attrName>
                                        </p:attrNameLst>
                                      </p:cBhvr>
                                      <p:to>
                                        <p:strVal val="visible"/>
                                      </p:to>
                                    </p:set>
                                    <p:animEffect transition="in" filter="checkerboard(across)">
                                      <p:cBhvr>
                                        <p:cTn id="173" dur="4000"/>
                                        <p:tgtEl>
                                          <p:spTgt spid="11"/>
                                        </p:tgtEl>
                                      </p:cBhvr>
                                    </p:animEffect>
                                  </p:childTnLst>
                                </p:cTn>
                              </p:par>
                              <p:par>
                                <p:cTn id="174" presetID="8" presetClass="emph" presetSubtype="0" fill="hold" grpId="2" nodeType="withEffect">
                                  <p:stCondLst>
                                    <p:cond delay="0"/>
                                  </p:stCondLst>
                                  <p:childTnLst>
                                    <p:animRot by="-21600000">
                                      <p:cBhvr>
                                        <p:cTn id="175" dur="4000" fill="hold"/>
                                        <p:tgtEl>
                                          <p:spTgt spid="11"/>
                                        </p:tgtEl>
                                        <p:attrNameLst>
                                          <p:attrName>r</p:attrName>
                                        </p:attrNameLst>
                                      </p:cBhvr>
                                    </p:animRot>
                                  </p:childTnLst>
                                </p:cTn>
                              </p:par>
                              <p:par>
                                <p:cTn id="176" presetID="2" presetClass="exit" presetSubtype="3" fill="hold" grpId="3" nodeType="withEffect">
                                  <p:stCondLst>
                                    <p:cond delay="0"/>
                                  </p:stCondLst>
                                  <p:childTnLst>
                                    <p:anim calcmode="lin" valueType="num">
                                      <p:cBhvr additive="base">
                                        <p:cTn id="177" dur="4000"/>
                                        <p:tgtEl>
                                          <p:spTgt spid="11"/>
                                        </p:tgtEl>
                                        <p:attrNameLst>
                                          <p:attrName>ppt_x</p:attrName>
                                        </p:attrNameLst>
                                      </p:cBhvr>
                                      <p:tavLst>
                                        <p:tav tm="0">
                                          <p:val>
                                            <p:strVal val="ppt_x"/>
                                          </p:val>
                                        </p:tav>
                                        <p:tav tm="100000">
                                          <p:val>
                                            <p:strVal val="1+ppt_w/2"/>
                                          </p:val>
                                        </p:tav>
                                      </p:tavLst>
                                    </p:anim>
                                    <p:anim calcmode="lin" valueType="num">
                                      <p:cBhvr additive="base">
                                        <p:cTn id="178" dur="4000"/>
                                        <p:tgtEl>
                                          <p:spTgt spid="11"/>
                                        </p:tgtEl>
                                        <p:attrNameLst>
                                          <p:attrName>ppt_y</p:attrName>
                                        </p:attrNameLst>
                                      </p:cBhvr>
                                      <p:tavLst>
                                        <p:tav tm="0">
                                          <p:val>
                                            <p:strVal val="ppt_y"/>
                                          </p:val>
                                        </p:tav>
                                        <p:tav tm="100000">
                                          <p:val>
                                            <p:strVal val="0-ppt_h/2"/>
                                          </p:val>
                                        </p:tav>
                                      </p:tavLst>
                                    </p:anim>
                                    <p:set>
                                      <p:cBhvr>
                                        <p:cTn id="179" dur="1" fill="hold">
                                          <p:stCondLst>
                                            <p:cond delay="3999"/>
                                          </p:stCondLst>
                                        </p:cTn>
                                        <p:tgtEl>
                                          <p:spTgt spid="11"/>
                                        </p:tgtEl>
                                        <p:attrNameLst>
                                          <p:attrName>style.visibility</p:attrName>
                                        </p:attrNameLst>
                                      </p:cBhvr>
                                      <p:to>
                                        <p:strVal val="hidden"/>
                                      </p:to>
                                    </p:set>
                                  </p:childTnLst>
                                </p:cTn>
                              </p:par>
                              <p:par>
                                <p:cTn id="180" presetID="5" presetClass="exit" presetSubtype="10" fill="hold" grpId="4" nodeType="withEffect">
                                  <p:stCondLst>
                                    <p:cond delay="0"/>
                                  </p:stCondLst>
                                  <p:childTnLst>
                                    <p:animEffect transition="out" filter="checkerboard(across)">
                                      <p:cBhvr>
                                        <p:cTn id="181" dur="4000"/>
                                        <p:tgtEl>
                                          <p:spTgt spid="11"/>
                                        </p:tgtEl>
                                      </p:cBhvr>
                                    </p:animEffect>
                                    <p:set>
                                      <p:cBhvr>
                                        <p:cTn id="182" dur="1" fill="hold">
                                          <p:stCondLst>
                                            <p:cond delay="3999"/>
                                          </p:stCondLst>
                                        </p:cTn>
                                        <p:tgtEl>
                                          <p:spTgt spid="11"/>
                                        </p:tgtEl>
                                        <p:attrNameLst>
                                          <p:attrName>style.visibility</p:attrName>
                                        </p:attrNameLst>
                                      </p:cBhvr>
                                      <p:to>
                                        <p:strVal val="hidden"/>
                                      </p:to>
                                    </p:set>
                                  </p:childTnLst>
                                </p:cTn>
                              </p:par>
                              <p:par>
                                <p:cTn id="183" presetID="8" presetClass="emph" presetSubtype="0" fill="hold" grpId="5" nodeType="withEffect">
                                  <p:stCondLst>
                                    <p:cond delay="0"/>
                                  </p:stCondLst>
                                  <p:childTnLst>
                                    <p:animRot by="-21600000">
                                      <p:cBhvr>
                                        <p:cTn id="184" dur="4000" fill="hold"/>
                                        <p:tgtEl>
                                          <p:spTgt spid="11"/>
                                        </p:tgtEl>
                                        <p:attrNameLst>
                                          <p:attrName>r</p:attrName>
                                        </p:attrNameLst>
                                      </p:cBhvr>
                                    </p:animRot>
                                  </p:childTnLst>
                                </p:cTn>
                              </p:par>
                              <p:par>
                                <p:cTn id="185" presetID="2" presetClass="entr" presetSubtype="9" fill="hold" grpId="0" nodeType="withEffect">
                                  <p:stCondLst>
                                    <p:cond delay="0"/>
                                  </p:stCondLst>
                                  <p:childTnLst>
                                    <p:set>
                                      <p:cBhvr>
                                        <p:cTn id="186" dur="1" fill="hold">
                                          <p:stCondLst>
                                            <p:cond delay="0"/>
                                          </p:stCondLst>
                                        </p:cTn>
                                        <p:tgtEl>
                                          <p:spTgt spid="12"/>
                                        </p:tgtEl>
                                        <p:attrNameLst>
                                          <p:attrName>style.visibility</p:attrName>
                                        </p:attrNameLst>
                                      </p:cBhvr>
                                      <p:to>
                                        <p:strVal val="visible"/>
                                      </p:to>
                                    </p:set>
                                    <p:anim calcmode="lin" valueType="num">
                                      <p:cBhvr additive="base">
                                        <p:cTn id="187" dur="4000" fill="hold"/>
                                        <p:tgtEl>
                                          <p:spTgt spid="12"/>
                                        </p:tgtEl>
                                        <p:attrNameLst>
                                          <p:attrName>ppt_x</p:attrName>
                                        </p:attrNameLst>
                                      </p:cBhvr>
                                      <p:tavLst>
                                        <p:tav tm="0">
                                          <p:val>
                                            <p:strVal val="0-#ppt_w/2"/>
                                          </p:val>
                                        </p:tav>
                                        <p:tav tm="100000">
                                          <p:val>
                                            <p:strVal val="#ppt_x"/>
                                          </p:val>
                                        </p:tav>
                                      </p:tavLst>
                                    </p:anim>
                                    <p:anim calcmode="lin" valueType="num">
                                      <p:cBhvr additive="base">
                                        <p:cTn id="188" dur="4000" fill="hold"/>
                                        <p:tgtEl>
                                          <p:spTgt spid="12"/>
                                        </p:tgtEl>
                                        <p:attrNameLst>
                                          <p:attrName>ppt_y</p:attrName>
                                        </p:attrNameLst>
                                      </p:cBhvr>
                                      <p:tavLst>
                                        <p:tav tm="0">
                                          <p:val>
                                            <p:strVal val="0-#ppt_h/2"/>
                                          </p:val>
                                        </p:tav>
                                        <p:tav tm="100000">
                                          <p:val>
                                            <p:strVal val="#ppt_y"/>
                                          </p:val>
                                        </p:tav>
                                      </p:tavLst>
                                    </p:anim>
                                  </p:childTnLst>
                                </p:cTn>
                              </p:par>
                              <p:par>
                                <p:cTn id="189" presetID="5" presetClass="entr" presetSubtype="10" fill="hold" grpId="1" nodeType="withEffect">
                                  <p:stCondLst>
                                    <p:cond delay="0"/>
                                  </p:stCondLst>
                                  <p:childTnLst>
                                    <p:set>
                                      <p:cBhvr>
                                        <p:cTn id="190" dur="1" fill="hold">
                                          <p:stCondLst>
                                            <p:cond delay="0"/>
                                          </p:stCondLst>
                                        </p:cTn>
                                        <p:tgtEl>
                                          <p:spTgt spid="12"/>
                                        </p:tgtEl>
                                        <p:attrNameLst>
                                          <p:attrName>style.visibility</p:attrName>
                                        </p:attrNameLst>
                                      </p:cBhvr>
                                      <p:to>
                                        <p:strVal val="visible"/>
                                      </p:to>
                                    </p:set>
                                    <p:animEffect transition="in" filter="checkerboard(across)">
                                      <p:cBhvr>
                                        <p:cTn id="191" dur="4000"/>
                                        <p:tgtEl>
                                          <p:spTgt spid="12"/>
                                        </p:tgtEl>
                                      </p:cBhvr>
                                    </p:animEffect>
                                  </p:childTnLst>
                                </p:cTn>
                              </p:par>
                              <p:par>
                                <p:cTn id="192" presetID="8" presetClass="emph" presetSubtype="0" fill="hold" grpId="2" nodeType="withEffect">
                                  <p:stCondLst>
                                    <p:cond delay="0"/>
                                  </p:stCondLst>
                                  <p:childTnLst>
                                    <p:animRot by="21600000">
                                      <p:cBhvr>
                                        <p:cTn id="193" dur="4000" fill="hold"/>
                                        <p:tgtEl>
                                          <p:spTgt spid="12"/>
                                        </p:tgtEl>
                                        <p:attrNameLst>
                                          <p:attrName>r</p:attrName>
                                        </p:attrNameLst>
                                      </p:cBhvr>
                                    </p:animRot>
                                  </p:childTnLst>
                                </p:cTn>
                              </p:par>
                              <p:par>
                                <p:cTn id="194" presetID="2" presetClass="exit" presetSubtype="9" fill="hold" grpId="3" nodeType="withEffect">
                                  <p:stCondLst>
                                    <p:cond delay="0"/>
                                  </p:stCondLst>
                                  <p:childTnLst>
                                    <p:anim calcmode="lin" valueType="num">
                                      <p:cBhvr additive="base">
                                        <p:cTn id="195" dur="4000"/>
                                        <p:tgtEl>
                                          <p:spTgt spid="12"/>
                                        </p:tgtEl>
                                        <p:attrNameLst>
                                          <p:attrName>ppt_x</p:attrName>
                                        </p:attrNameLst>
                                      </p:cBhvr>
                                      <p:tavLst>
                                        <p:tav tm="0">
                                          <p:val>
                                            <p:strVal val="ppt_x"/>
                                          </p:val>
                                        </p:tav>
                                        <p:tav tm="100000">
                                          <p:val>
                                            <p:strVal val="0-ppt_w/2"/>
                                          </p:val>
                                        </p:tav>
                                      </p:tavLst>
                                    </p:anim>
                                    <p:anim calcmode="lin" valueType="num">
                                      <p:cBhvr additive="base">
                                        <p:cTn id="196" dur="4000"/>
                                        <p:tgtEl>
                                          <p:spTgt spid="12"/>
                                        </p:tgtEl>
                                        <p:attrNameLst>
                                          <p:attrName>ppt_y</p:attrName>
                                        </p:attrNameLst>
                                      </p:cBhvr>
                                      <p:tavLst>
                                        <p:tav tm="0">
                                          <p:val>
                                            <p:strVal val="ppt_y"/>
                                          </p:val>
                                        </p:tav>
                                        <p:tav tm="100000">
                                          <p:val>
                                            <p:strVal val="0-ppt_h/2"/>
                                          </p:val>
                                        </p:tav>
                                      </p:tavLst>
                                    </p:anim>
                                    <p:set>
                                      <p:cBhvr>
                                        <p:cTn id="197" dur="1" fill="hold">
                                          <p:stCondLst>
                                            <p:cond delay="3999"/>
                                          </p:stCondLst>
                                        </p:cTn>
                                        <p:tgtEl>
                                          <p:spTgt spid="12"/>
                                        </p:tgtEl>
                                        <p:attrNameLst>
                                          <p:attrName>style.visibility</p:attrName>
                                        </p:attrNameLst>
                                      </p:cBhvr>
                                      <p:to>
                                        <p:strVal val="hidden"/>
                                      </p:to>
                                    </p:set>
                                  </p:childTnLst>
                                </p:cTn>
                              </p:par>
                              <p:par>
                                <p:cTn id="198" presetID="5" presetClass="exit" presetSubtype="10" fill="hold" grpId="4" nodeType="withEffect">
                                  <p:stCondLst>
                                    <p:cond delay="0"/>
                                  </p:stCondLst>
                                  <p:childTnLst>
                                    <p:animEffect transition="out" filter="checkerboard(across)">
                                      <p:cBhvr>
                                        <p:cTn id="199" dur="4000"/>
                                        <p:tgtEl>
                                          <p:spTgt spid="12"/>
                                        </p:tgtEl>
                                      </p:cBhvr>
                                    </p:animEffect>
                                    <p:set>
                                      <p:cBhvr>
                                        <p:cTn id="200" dur="1" fill="hold">
                                          <p:stCondLst>
                                            <p:cond delay="3999"/>
                                          </p:stCondLst>
                                        </p:cTn>
                                        <p:tgtEl>
                                          <p:spTgt spid="12"/>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4000" fill="hold"/>
                                        <p:tgtEl>
                                          <p:spTgt spid="12"/>
                                        </p:tgtEl>
                                        <p:attrNameLst>
                                          <p:attrName>r</p:attrName>
                                        </p:attrNameLst>
                                      </p:cBhvr>
                                    </p:animRot>
                                  </p:childTnLst>
                                </p:cTn>
                              </p:par>
                              <p:par>
                                <p:cTn id="203" presetID="2" presetClass="entr" presetSubtype="9" fill="hold" grpId="0" nodeType="withEffect">
                                  <p:stCondLst>
                                    <p:cond delay="0"/>
                                  </p:stCondLst>
                                  <p:childTnLst>
                                    <p:set>
                                      <p:cBhvr>
                                        <p:cTn id="204" dur="1" fill="hold">
                                          <p:stCondLst>
                                            <p:cond delay="0"/>
                                          </p:stCondLst>
                                        </p:cTn>
                                        <p:tgtEl>
                                          <p:spTgt spid="13"/>
                                        </p:tgtEl>
                                        <p:attrNameLst>
                                          <p:attrName>style.visibility</p:attrName>
                                        </p:attrNameLst>
                                      </p:cBhvr>
                                      <p:to>
                                        <p:strVal val="visible"/>
                                      </p:to>
                                    </p:set>
                                    <p:anim calcmode="lin" valueType="num">
                                      <p:cBhvr additive="base">
                                        <p:cTn id="205" dur="4000" fill="hold"/>
                                        <p:tgtEl>
                                          <p:spTgt spid="13"/>
                                        </p:tgtEl>
                                        <p:attrNameLst>
                                          <p:attrName>ppt_x</p:attrName>
                                        </p:attrNameLst>
                                      </p:cBhvr>
                                      <p:tavLst>
                                        <p:tav tm="0">
                                          <p:val>
                                            <p:strVal val="0-#ppt_w/2"/>
                                          </p:val>
                                        </p:tav>
                                        <p:tav tm="100000">
                                          <p:val>
                                            <p:strVal val="#ppt_x"/>
                                          </p:val>
                                        </p:tav>
                                      </p:tavLst>
                                    </p:anim>
                                    <p:anim calcmode="lin" valueType="num">
                                      <p:cBhvr additive="base">
                                        <p:cTn id="206" dur="4000" fill="hold"/>
                                        <p:tgtEl>
                                          <p:spTgt spid="13"/>
                                        </p:tgtEl>
                                        <p:attrNameLst>
                                          <p:attrName>ppt_y</p:attrName>
                                        </p:attrNameLst>
                                      </p:cBhvr>
                                      <p:tavLst>
                                        <p:tav tm="0">
                                          <p:val>
                                            <p:strVal val="0-#ppt_h/2"/>
                                          </p:val>
                                        </p:tav>
                                        <p:tav tm="100000">
                                          <p:val>
                                            <p:strVal val="#ppt_y"/>
                                          </p:val>
                                        </p:tav>
                                      </p:tavLst>
                                    </p:anim>
                                  </p:childTnLst>
                                </p:cTn>
                              </p:par>
                              <p:par>
                                <p:cTn id="207" presetID="5" presetClass="entr" presetSubtype="10" fill="hold" grpId="1" nodeType="withEffect">
                                  <p:stCondLst>
                                    <p:cond delay="0"/>
                                  </p:stCondLst>
                                  <p:childTnLst>
                                    <p:set>
                                      <p:cBhvr>
                                        <p:cTn id="208" dur="1" fill="hold">
                                          <p:stCondLst>
                                            <p:cond delay="0"/>
                                          </p:stCondLst>
                                        </p:cTn>
                                        <p:tgtEl>
                                          <p:spTgt spid="13"/>
                                        </p:tgtEl>
                                        <p:attrNameLst>
                                          <p:attrName>style.visibility</p:attrName>
                                        </p:attrNameLst>
                                      </p:cBhvr>
                                      <p:to>
                                        <p:strVal val="visible"/>
                                      </p:to>
                                    </p:set>
                                    <p:animEffect transition="in" filter="checkerboard(across)">
                                      <p:cBhvr>
                                        <p:cTn id="209" dur="4000"/>
                                        <p:tgtEl>
                                          <p:spTgt spid="13"/>
                                        </p:tgtEl>
                                      </p:cBhvr>
                                    </p:animEffect>
                                  </p:childTnLst>
                                </p:cTn>
                              </p:par>
                              <p:par>
                                <p:cTn id="210" presetID="8" presetClass="emph" presetSubtype="0" fill="hold" grpId="2" nodeType="withEffect">
                                  <p:stCondLst>
                                    <p:cond delay="0"/>
                                  </p:stCondLst>
                                  <p:childTnLst>
                                    <p:animRot by="21600000">
                                      <p:cBhvr>
                                        <p:cTn id="211" dur="4000" fill="hold"/>
                                        <p:tgtEl>
                                          <p:spTgt spid="13"/>
                                        </p:tgtEl>
                                        <p:attrNameLst>
                                          <p:attrName>r</p:attrName>
                                        </p:attrNameLst>
                                      </p:cBhvr>
                                    </p:animRot>
                                  </p:childTnLst>
                                </p:cTn>
                              </p:par>
                              <p:par>
                                <p:cTn id="212" presetID="2" presetClass="exit" presetSubtype="9" fill="hold" grpId="3" nodeType="withEffect">
                                  <p:stCondLst>
                                    <p:cond delay="0"/>
                                  </p:stCondLst>
                                  <p:childTnLst>
                                    <p:anim calcmode="lin" valueType="num">
                                      <p:cBhvr additive="base">
                                        <p:cTn id="213" dur="4000"/>
                                        <p:tgtEl>
                                          <p:spTgt spid="13"/>
                                        </p:tgtEl>
                                        <p:attrNameLst>
                                          <p:attrName>ppt_x</p:attrName>
                                        </p:attrNameLst>
                                      </p:cBhvr>
                                      <p:tavLst>
                                        <p:tav tm="0">
                                          <p:val>
                                            <p:strVal val="ppt_x"/>
                                          </p:val>
                                        </p:tav>
                                        <p:tav tm="100000">
                                          <p:val>
                                            <p:strVal val="0-ppt_w/2"/>
                                          </p:val>
                                        </p:tav>
                                      </p:tavLst>
                                    </p:anim>
                                    <p:anim calcmode="lin" valueType="num">
                                      <p:cBhvr additive="base">
                                        <p:cTn id="214" dur="4000"/>
                                        <p:tgtEl>
                                          <p:spTgt spid="13"/>
                                        </p:tgtEl>
                                        <p:attrNameLst>
                                          <p:attrName>ppt_y</p:attrName>
                                        </p:attrNameLst>
                                      </p:cBhvr>
                                      <p:tavLst>
                                        <p:tav tm="0">
                                          <p:val>
                                            <p:strVal val="ppt_y"/>
                                          </p:val>
                                        </p:tav>
                                        <p:tav tm="100000">
                                          <p:val>
                                            <p:strVal val="0-ppt_h/2"/>
                                          </p:val>
                                        </p:tav>
                                      </p:tavLst>
                                    </p:anim>
                                    <p:set>
                                      <p:cBhvr>
                                        <p:cTn id="215" dur="1" fill="hold">
                                          <p:stCondLst>
                                            <p:cond delay="3999"/>
                                          </p:stCondLst>
                                        </p:cTn>
                                        <p:tgtEl>
                                          <p:spTgt spid="13"/>
                                        </p:tgtEl>
                                        <p:attrNameLst>
                                          <p:attrName>style.visibility</p:attrName>
                                        </p:attrNameLst>
                                      </p:cBhvr>
                                      <p:to>
                                        <p:strVal val="hidden"/>
                                      </p:to>
                                    </p:set>
                                  </p:childTnLst>
                                </p:cTn>
                              </p:par>
                              <p:par>
                                <p:cTn id="216" presetID="5" presetClass="exit" presetSubtype="10" fill="hold" grpId="4" nodeType="withEffect">
                                  <p:stCondLst>
                                    <p:cond delay="0"/>
                                  </p:stCondLst>
                                  <p:childTnLst>
                                    <p:animEffect transition="out" filter="checkerboard(across)">
                                      <p:cBhvr>
                                        <p:cTn id="217" dur="4000"/>
                                        <p:tgtEl>
                                          <p:spTgt spid="13"/>
                                        </p:tgtEl>
                                      </p:cBhvr>
                                    </p:animEffect>
                                    <p:set>
                                      <p:cBhvr>
                                        <p:cTn id="218" dur="1" fill="hold">
                                          <p:stCondLst>
                                            <p:cond delay="3999"/>
                                          </p:stCondLst>
                                        </p:cTn>
                                        <p:tgtEl>
                                          <p:spTgt spid="13"/>
                                        </p:tgtEl>
                                        <p:attrNameLst>
                                          <p:attrName>style.visibility</p:attrName>
                                        </p:attrNameLst>
                                      </p:cBhvr>
                                      <p:to>
                                        <p:strVal val="hidden"/>
                                      </p:to>
                                    </p:set>
                                  </p:childTnLst>
                                </p:cTn>
                              </p:par>
                              <p:par>
                                <p:cTn id="219" presetID="8" presetClass="emph" presetSubtype="0" fill="hold" grpId="5" nodeType="withEffect">
                                  <p:stCondLst>
                                    <p:cond delay="0"/>
                                  </p:stCondLst>
                                  <p:childTnLst>
                                    <p:animRot by="21600000">
                                      <p:cBhvr>
                                        <p:cTn id="220" dur="4000" fill="hold"/>
                                        <p:tgtEl>
                                          <p:spTgt spid="13"/>
                                        </p:tgtEl>
                                        <p:attrNameLst>
                                          <p:attrName>r</p:attrName>
                                        </p:attrNameLst>
                                      </p:cBhvr>
                                    </p:animRot>
                                  </p:childTnLst>
                                </p:cTn>
                              </p:par>
                              <p:par>
                                <p:cTn id="221" presetID="8" presetClass="entr" presetSubtype="32" fill="hold" nodeType="withEffect">
                                  <p:stCondLst>
                                    <p:cond delay="0"/>
                                  </p:stCondLst>
                                  <p:childTnLst>
                                    <p:set>
                                      <p:cBhvr>
                                        <p:cTn id="222" dur="1" fill="hold">
                                          <p:stCondLst>
                                            <p:cond delay="0"/>
                                          </p:stCondLst>
                                        </p:cTn>
                                        <p:tgtEl>
                                          <p:spTgt spid="14"/>
                                        </p:tgtEl>
                                        <p:attrNameLst>
                                          <p:attrName>style.visibility</p:attrName>
                                        </p:attrNameLst>
                                      </p:cBhvr>
                                      <p:to>
                                        <p:strVal val="visible"/>
                                      </p:to>
                                    </p:set>
                                    <p:animEffect transition="in" filter="diamond(out)">
                                      <p:cBhvr>
                                        <p:cTn id="223" dur="5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2" grpId="4" animBg="1"/>
      <p:bldP spid="2" grpId="5" animBg="1"/>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53000" contrast="100000"/>
          </a:blip>
          <a:srcRect/>
          <a:stretch>
            <a:fillRect/>
          </a:stretch>
        </p:blipFill>
        <p:spPr bwMode="auto">
          <a:xfrm>
            <a:off x="0" y="0"/>
            <a:ext cx="9144000" cy="6858017"/>
          </a:xfrm>
          <a:prstGeom prst="rect">
            <a:avLst/>
          </a:prstGeom>
          <a:noFill/>
        </p:spPr>
      </p:pic>
      <p:sp>
        <p:nvSpPr>
          <p:cNvPr id="2" name="1 Rectángulo"/>
          <p:cNvSpPr/>
          <p:nvPr/>
        </p:nvSpPr>
        <p:spPr>
          <a:xfrm>
            <a:off x="285720" y="3429000"/>
            <a:ext cx="8501122" cy="3170099"/>
          </a:xfrm>
          <a:prstGeom prst="rect">
            <a:avLst/>
          </a:prstGeom>
          <a:noFill/>
        </p:spPr>
        <p:txBody>
          <a:bodyPr wrap="square">
            <a:spAutoFit/>
          </a:bodyPr>
          <a:lstStyle/>
          <a:p>
            <a:pPr algn="ctr"/>
            <a:r>
              <a:rPr lang="es-ES" sz="2000" b="1" i="1" dirty="0" smtClean="0"/>
              <a:t>Por su proximidad y espacio abierto se suelen celebrar numerosas actividades.</a:t>
            </a:r>
          </a:p>
          <a:p>
            <a:pPr algn="ctr"/>
            <a:r>
              <a:rPr lang="es-ES" sz="2000" b="1" i="1" dirty="0" smtClean="0"/>
              <a:t>Cada año acoge un festival aéreo, que se celebra frente al paseo, y en el que participan aviones de todas partes de España, internacionales, y del ejército del aire. Se congregan multitud de aficionados, y espectadores para ver las acrobacias aéreas de los campeones acrobáticos de España, la patrulla águila, los cazas del ejército del aire español, a los que se suman paracaidistas, aviones del aeroclub de Valencia, y el CRJ-200 de Air </a:t>
            </a:r>
            <a:r>
              <a:rPr lang="es-ES" sz="2000" b="1" i="1" dirty="0" err="1" smtClean="0"/>
              <a:t>Nostrum</a:t>
            </a:r>
            <a:r>
              <a:rPr lang="es-ES" sz="2000" b="1" i="1" dirty="0" smtClean="0"/>
              <a:t>, así como aviones clásicos e históricos pertenecientes a la Fundación Aérea de la Comunidad Valenciana.</a:t>
            </a:r>
          </a:p>
          <a:p>
            <a:pPr algn="ctr"/>
            <a:r>
              <a:rPr lang="es-ES" sz="2000" b="1" i="1" dirty="0" smtClean="0"/>
              <a:t>Cada año durante las fallas se hace allí una </a:t>
            </a:r>
            <a:r>
              <a:rPr lang="es-ES" sz="2000" b="1" i="1" dirty="0" err="1" smtClean="0"/>
              <a:t>mascletá</a:t>
            </a:r>
            <a:r>
              <a:rPr lang="es-ES" sz="2000" b="1" i="1" dirty="0" smtClean="0"/>
              <a:t> napolitana.</a:t>
            </a:r>
            <a:endParaRPr lang="es-ES" sz="2000" b="1" i="1" dirty="0"/>
          </a:p>
        </p:txBody>
      </p:sp>
      <p:pic>
        <p:nvPicPr>
          <p:cNvPr id="3" name="Picture 2" descr="http://franciscoponce.com/wp-content/uploads/falla-convento-crema1.jpg"/>
          <p:cNvPicPr>
            <a:picLocks noChangeAspect="1" noChangeArrowheads="1"/>
          </p:cNvPicPr>
          <p:nvPr/>
        </p:nvPicPr>
        <p:blipFill>
          <a:blip r:embed="rId3"/>
          <a:srcRect/>
          <a:stretch>
            <a:fillRect/>
          </a:stretch>
        </p:blipFill>
        <p:spPr bwMode="auto">
          <a:xfrm>
            <a:off x="0" y="0"/>
            <a:ext cx="9195550" cy="3286124"/>
          </a:xfrm>
          <a:prstGeom prst="rect">
            <a:avLst/>
          </a:prstGeom>
          <a:noFill/>
        </p:spPr>
      </p:pic>
    </p:spTree>
  </p:cSld>
  <p:clrMapOvr>
    <a:masterClrMapping/>
  </p:clrMapOvr>
  <p:transition spd="med" advTm="3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s://upload.wikimedia.org/wikipedia/commons/f/fa/Valencia_Water_Court.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357158" y="357166"/>
            <a:ext cx="3929058" cy="954107"/>
          </a:xfrm>
          <a:prstGeom prst="rect">
            <a:avLst/>
          </a:prstGeom>
          <a:solidFill>
            <a:srgbClr val="00FFFF">
              <a:alpha val="49000"/>
            </a:srgbClr>
          </a:solidFill>
        </p:spPr>
        <p:txBody>
          <a:bodyPr wrap="square">
            <a:spAutoFit/>
          </a:bodyPr>
          <a:lstStyle/>
          <a:p>
            <a:pPr algn="ctr"/>
            <a:r>
              <a:rPr lang="es-ES" sz="2800" b="1" i="1" dirty="0" smtClean="0"/>
              <a:t>El Tribunal de las Aguas </a:t>
            </a:r>
          </a:p>
          <a:p>
            <a:pPr algn="ctr"/>
            <a:r>
              <a:rPr lang="es-ES" sz="2800" b="1" i="1" dirty="0" smtClean="0"/>
              <a:t>de la Vega de Valencia.</a:t>
            </a:r>
            <a:endParaRPr lang="es-ES" sz="2800" b="1" i="1" dirty="0"/>
          </a:p>
        </p:txBody>
      </p:sp>
    </p:spTree>
  </p:cSld>
  <p:clrMapOvr>
    <a:masterClrMapping/>
  </p:clrMapOvr>
  <p:transition spd="med" advTm="10000">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9144001" cy="6858000"/>
          </a:xfrm>
          <a:prstGeom prst="rect">
            <a:avLst/>
          </a:prstGeom>
          <a:noFill/>
        </p:spPr>
      </p:pic>
      <p:pic>
        <p:nvPicPr>
          <p:cNvPr id="5121" name="Picture 1" descr="C:\Users\Jose Luis\Desktop\malvarrosa--647x231.jpg"/>
          <p:cNvPicPr>
            <a:picLocks noChangeAspect="1" noChangeArrowheads="1"/>
          </p:cNvPicPr>
          <p:nvPr/>
        </p:nvPicPr>
        <p:blipFill>
          <a:blip r:embed="rId3"/>
          <a:srcRect/>
          <a:stretch>
            <a:fillRect/>
          </a:stretch>
        </p:blipFill>
        <p:spPr bwMode="auto">
          <a:xfrm>
            <a:off x="214281" y="285728"/>
            <a:ext cx="8803883" cy="3143272"/>
          </a:xfrm>
          <a:prstGeom prst="rect">
            <a:avLst/>
          </a:prstGeom>
          <a:noFill/>
        </p:spPr>
      </p:pic>
      <p:pic>
        <p:nvPicPr>
          <p:cNvPr id="3" name="Picture 2" descr="http://media-cdn.tripadvisor.com/media/photo-s/07/85/e1/9c/la-malvarrosa-beach.jpg"/>
          <p:cNvPicPr>
            <a:picLocks noChangeAspect="1" noChangeArrowheads="1"/>
          </p:cNvPicPr>
          <p:nvPr/>
        </p:nvPicPr>
        <p:blipFill>
          <a:blip r:embed="rId4"/>
          <a:srcRect/>
          <a:stretch>
            <a:fillRect/>
          </a:stretch>
        </p:blipFill>
        <p:spPr bwMode="auto">
          <a:xfrm>
            <a:off x="285720" y="3857628"/>
            <a:ext cx="4577580" cy="2571768"/>
          </a:xfrm>
          <a:prstGeom prst="rect">
            <a:avLst/>
          </a:prstGeom>
          <a:noFill/>
        </p:spPr>
      </p:pic>
      <p:pic>
        <p:nvPicPr>
          <p:cNvPr id="4" name="Picture 2" descr="http://www.academiacontacto.com/sites/default/files/a-4_0.jpg"/>
          <p:cNvPicPr>
            <a:picLocks noChangeAspect="1" noChangeArrowheads="1"/>
          </p:cNvPicPr>
          <p:nvPr/>
        </p:nvPicPr>
        <p:blipFill>
          <a:blip r:embed="rId5"/>
          <a:srcRect/>
          <a:stretch>
            <a:fillRect/>
          </a:stretch>
        </p:blipFill>
        <p:spPr bwMode="auto">
          <a:xfrm>
            <a:off x="5357818" y="3786190"/>
            <a:ext cx="3500431" cy="2562010"/>
          </a:xfrm>
          <a:prstGeom prst="rect">
            <a:avLst/>
          </a:prstGeom>
          <a:noFill/>
        </p:spPr>
      </p:pic>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C:\Users\Jose Luis\Desktop\1024px-Playa_de_la_Malvarrosa_(Valencia)_01.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
        <p:nvSpPr>
          <p:cNvPr id="5" name="4 Marco"/>
          <p:cNvSpPr/>
          <p:nvPr/>
        </p:nvSpPr>
        <p:spPr>
          <a:xfrm>
            <a:off x="1" y="1"/>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143001" y="1"/>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2286001" y="1"/>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3429001" y="1"/>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arco"/>
          <p:cNvSpPr/>
          <p:nvPr/>
        </p:nvSpPr>
        <p:spPr>
          <a:xfrm>
            <a:off x="4572001" y="1"/>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5715001" y="1"/>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Marco"/>
          <p:cNvSpPr/>
          <p:nvPr/>
        </p:nvSpPr>
        <p:spPr>
          <a:xfrm>
            <a:off x="6858001" y="1"/>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Marco"/>
          <p:cNvSpPr/>
          <p:nvPr/>
        </p:nvSpPr>
        <p:spPr>
          <a:xfrm>
            <a:off x="8072439" y="1"/>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11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3000" fill="hold"/>
                                        <p:tgtEl>
                                          <p:spTgt spid="13"/>
                                        </p:tgtEl>
                                        <p:attrNameLst>
                                          <p:attrName>ppt_w</p:attrName>
                                        </p:attrNameLst>
                                      </p:cBhvr>
                                      <p:tavLst>
                                        <p:tav tm="0">
                                          <p:val>
                                            <p:fltVal val="0"/>
                                          </p:val>
                                        </p:tav>
                                        <p:tav tm="100000">
                                          <p:val>
                                            <p:strVal val="#ppt_w"/>
                                          </p:val>
                                        </p:tav>
                                      </p:tavLst>
                                    </p:anim>
                                    <p:anim calcmode="lin" valueType="num">
                                      <p:cBhvr>
                                        <p:cTn id="40" dur="3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valenciaesturismo.com/wp-content/uploads/2015/10/ver-en-valencia.jpg"/>
          <p:cNvPicPr>
            <a:picLocks noChangeAspect="1" noChangeArrowheads="1"/>
          </p:cNvPicPr>
          <p:nvPr/>
        </p:nvPicPr>
        <p:blipFill>
          <a:blip r:embed="rId2"/>
          <a:srcRect/>
          <a:stretch>
            <a:fillRect/>
          </a:stretch>
        </p:blipFill>
        <p:spPr bwMode="auto">
          <a:xfrm>
            <a:off x="-1" y="0"/>
            <a:ext cx="19884919"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static3.comunitatvalenciana.com/sites/default/files/img/imagen/2013/06/21/playa-valencia.jpg"/>
          <p:cNvPicPr>
            <a:picLocks noChangeAspect="1" noChangeArrowheads="1"/>
          </p:cNvPicPr>
          <p:nvPr/>
        </p:nvPicPr>
        <p:blipFill>
          <a:blip r:embed="rId2"/>
          <a:srcRect/>
          <a:stretch>
            <a:fillRect/>
          </a:stretch>
        </p:blipFill>
        <p:spPr bwMode="auto">
          <a:xfrm>
            <a:off x="-1" y="0"/>
            <a:ext cx="9167833"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fotos.lasprovincias.es/201107/dsc08083.jpg"/>
          <p:cNvPicPr>
            <a:picLocks noChangeAspect="1" noChangeArrowheads="1"/>
          </p:cNvPicPr>
          <p:nvPr/>
        </p:nvPicPr>
        <p:blipFill>
          <a:blip r:embed="rId3" cstate="print"/>
          <a:srcRect/>
          <a:stretch>
            <a:fillRect/>
          </a:stretch>
        </p:blipFill>
        <p:spPr bwMode="auto">
          <a:xfrm>
            <a:off x="0" y="0"/>
            <a:ext cx="9192712" cy="6858000"/>
          </a:xfrm>
          <a:prstGeom prst="rect">
            <a:avLst/>
          </a:prstGeom>
          <a:noFill/>
        </p:spPr>
      </p:pic>
      <p:pic>
        <p:nvPicPr>
          <p:cNvPr id="3" name="Picture 2" descr="http://4.bp.blogspot.com/-czzofHQHmaU/TzMs61v6NcI/AAAAAAAACV0/uS27Hg0W_l0/s1600/0k0289_gif-sicodelicos-17.gif"/>
          <p:cNvPicPr>
            <a:picLocks noChangeAspect="1" noChangeArrowheads="1" noCrop="1"/>
          </p:cNvPicPr>
          <p:nvPr/>
        </p:nvPicPr>
        <p:blipFill>
          <a:blip r:embed="rId4">
            <a:duotone>
              <a:schemeClr val="accent5">
                <a:shade val="45000"/>
                <a:satMod val="135000"/>
              </a:schemeClr>
              <a:prstClr val="white"/>
            </a:duotone>
            <a:lum bright="-14000" contrast="100000"/>
          </a:blip>
          <a:srcRect/>
          <a:stretch>
            <a:fillRect/>
          </a:stretch>
        </p:blipFill>
        <p:spPr bwMode="auto">
          <a:xfrm>
            <a:off x="0" y="0"/>
            <a:ext cx="9144000" cy="6858017"/>
          </a:xfrm>
          <a:prstGeom prst="rect">
            <a:avLst/>
          </a:prstGeom>
          <a:noFill/>
        </p:spPr>
      </p:pic>
    </p:spTree>
  </p:cSld>
  <p:clrMapOvr>
    <a:masterClrMapping/>
  </p:clrMapOvr>
  <p:transition spd="med" advTm="6000">
    <p:split/>
    <p:sndAc>
      <p:stSnd>
        <p:snd r:embed="rId2" name="mirando al mar - jorge sepúlved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1+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turism.bzi.ro/public/upload/photos/11/valencia-port.jpg"/>
          <p:cNvPicPr>
            <a:picLocks noChangeAspect="1" noChangeArrowheads="1"/>
          </p:cNvPicPr>
          <p:nvPr/>
        </p:nvPicPr>
        <p:blipFill>
          <a:blip r:embed="rId2"/>
          <a:srcRect/>
          <a:stretch>
            <a:fillRect/>
          </a:stretch>
        </p:blipFill>
        <p:spPr bwMode="auto">
          <a:xfrm>
            <a:off x="0" y="0"/>
            <a:ext cx="9290424"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Malva-Rosa-Beach-57318.jpg"/>
          <p:cNvPicPr>
            <a:picLocks noChangeAspect="1" noChangeArrowheads="1"/>
          </p:cNvPicPr>
          <p:nvPr/>
        </p:nvPicPr>
        <p:blipFill>
          <a:blip r:embed="rId2"/>
          <a:srcRect/>
          <a:stretch>
            <a:fillRect/>
          </a:stretch>
        </p:blipFill>
        <p:spPr bwMode="auto">
          <a:xfrm>
            <a:off x="0" y="500042"/>
            <a:ext cx="9144000" cy="5857916"/>
          </a:xfrm>
          <a:prstGeom prst="rect">
            <a:avLst/>
          </a:prstGeom>
          <a:noFill/>
        </p:spPr>
      </p:pic>
      <p:sp>
        <p:nvSpPr>
          <p:cNvPr id="3" name="2 Rectángulo"/>
          <p:cNvSpPr/>
          <p:nvPr/>
        </p:nvSpPr>
        <p:spPr>
          <a:xfrm>
            <a:off x="0" y="2"/>
            <a:ext cx="9144000"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a:off x="0" y="6308725"/>
            <a:ext cx="9144000"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0"/>
                                        <p:tgtEl>
                                          <p:spTgt spid="3"/>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style.rotation</p:attrName>
                                        </p:attrNameLst>
                                      </p:cBhvr>
                                      <p:tavLst>
                                        <p:tav tm="0">
                                          <p:val>
                                            <p:fltVal val="720"/>
                                          </p:val>
                                        </p:tav>
                                        <p:tav tm="100000">
                                          <p:val>
                                            <p:fltVal val="0"/>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 calcmode="lin" valueType="num">
                                      <p:cBhvr>
                                        <p:cTn id="13" dur="4000" fill="hold"/>
                                        <p:tgtEl>
                                          <p:spTgt spid="3"/>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0"/>
                                        <p:tgtEl>
                                          <p:spTgt spid="4"/>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style.rotation</p:attrName>
                                        </p:attrNameLst>
                                      </p:cBhvr>
                                      <p:tavLst>
                                        <p:tav tm="0">
                                          <p:val>
                                            <p:fltVal val="720"/>
                                          </p:val>
                                        </p:tav>
                                        <p:tav tm="100000">
                                          <p:val>
                                            <p:fltVal val="0"/>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abc.es/Media/201306/17/playa-malvarrosa-calor-junio--644x362.JPG"/>
          <p:cNvPicPr>
            <a:picLocks noChangeAspect="1" noChangeArrowheads="1"/>
          </p:cNvPicPr>
          <p:nvPr/>
        </p:nvPicPr>
        <p:blipFill>
          <a:blip r:embed="rId2"/>
          <a:srcRect/>
          <a:stretch>
            <a:fillRect/>
          </a:stretch>
        </p:blipFill>
        <p:spPr bwMode="auto">
          <a:xfrm>
            <a:off x="-1" y="0"/>
            <a:ext cx="9267621"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4.bp.blogspot.com/-czzofHQHmaU/TzMs61v6NcI/AAAAAAAACV0/uS27Hg0W_l0/s1600/0k0289_gif-sicodelicos-17.gif"/>
          <p:cNvPicPr>
            <a:picLocks noChangeAspect="1" noChangeArrowheads="1" noCrop="1"/>
          </p:cNvPicPr>
          <p:nvPr/>
        </p:nvPicPr>
        <p:blipFill>
          <a:blip r:embed="rId2">
            <a:duotone>
              <a:schemeClr val="accent5">
                <a:shade val="45000"/>
                <a:satMod val="135000"/>
              </a:schemeClr>
              <a:prstClr val="white"/>
            </a:duotone>
            <a:lum bright="-14000" contrast="100000"/>
          </a:blip>
          <a:srcRect/>
          <a:stretch>
            <a:fillRect/>
          </a:stretch>
        </p:blipFill>
        <p:spPr bwMode="auto">
          <a:xfrm>
            <a:off x="0" y="0"/>
            <a:ext cx="9144000" cy="6858017"/>
          </a:xfrm>
          <a:prstGeom prst="rect">
            <a:avLst/>
          </a:prstGeom>
          <a:noFill/>
        </p:spPr>
      </p:pic>
      <p:pic>
        <p:nvPicPr>
          <p:cNvPr id="5" name="Picture 2" descr="http://media-cdn.tripadvisor.com/media/photo-s/07/85/e1/9c/la-malvarrosa-beach.jpg"/>
          <p:cNvPicPr>
            <a:picLocks noChangeAspect="1" noChangeArrowheads="1"/>
          </p:cNvPicPr>
          <p:nvPr/>
        </p:nvPicPr>
        <p:blipFill>
          <a:blip r:embed="rId3"/>
          <a:srcRect/>
          <a:stretch>
            <a:fillRect/>
          </a:stretch>
        </p:blipFill>
        <p:spPr bwMode="auto">
          <a:xfrm rot="802165">
            <a:off x="4164364" y="3791847"/>
            <a:ext cx="4577580" cy="2571768"/>
          </a:xfrm>
          <a:prstGeom prst="rect">
            <a:avLst/>
          </a:prstGeom>
          <a:noFill/>
        </p:spPr>
      </p:pic>
      <p:pic>
        <p:nvPicPr>
          <p:cNvPr id="58370" name="Picture 2" descr="Verano en las playas de la Comunidad Valenciana - diviertete en la Playa de Benidorm"/>
          <p:cNvPicPr>
            <a:picLocks noChangeAspect="1" noChangeArrowheads="1"/>
          </p:cNvPicPr>
          <p:nvPr/>
        </p:nvPicPr>
        <p:blipFill>
          <a:blip r:embed="rId4"/>
          <a:srcRect/>
          <a:stretch>
            <a:fillRect/>
          </a:stretch>
        </p:blipFill>
        <p:spPr bwMode="auto">
          <a:xfrm rot="951388">
            <a:off x="500034" y="428604"/>
            <a:ext cx="3546203" cy="2143140"/>
          </a:xfrm>
          <a:prstGeom prst="rect">
            <a:avLst/>
          </a:prstGeom>
          <a:noFill/>
        </p:spPr>
      </p:pic>
      <p:pic>
        <p:nvPicPr>
          <p:cNvPr id="3" name="Picture 2" descr="https://encrypted-tbn3.gstatic.com/images?q=tbn:ANd9GcSRO4sIjy9JSwAKKR-Yne0FcDTZccxbOovASS5Knm3Ef8gZ7FnP"/>
          <p:cNvPicPr>
            <a:picLocks noChangeAspect="1" noChangeArrowheads="1"/>
          </p:cNvPicPr>
          <p:nvPr/>
        </p:nvPicPr>
        <p:blipFill>
          <a:blip r:embed="rId5"/>
          <a:srcRect/>
          <a:stretch>
            <a:fillRect/>
          </a:stretch>
        </p:blipFill>
        <p:spPr bwMode="auto">
          <a:xfrm rot="20778725">
            <a:off x="4974288" y="165052"/>
            <a:ext cx="3286148" cy="3652886"/>
          </a:xfrm>
          <a:prstGeom prst="rect">
            <a:avLst/>
          </a:prstGeom>
          <a:noFill/>
        </p:spPr>
      </p:pic>
      <p:pic>
        <p:nvPicPr>
          <p:cNvPr id="4" name="Picture 2" descr="http://www.urbevalencia.es/wp-content/uploads/playa5-paseo.jpg"/>
          <p:cNvPicPr>
            <a:picLocks noChangeAspect="1" noChangeArrowheads="1"/>
          </p:cNvPicPr>
          <p:nvPr/>
        </p:nvPicPr>
        <p:blipFill>
          <a:blip r:embed="rId6"/>
          <a:srcRect/>
          <a:stretch>
            <a:fillRect/>
          </a:stretch>
        </p:blipFill>
        <p:spPr bwMode="auto">
          <a:xfrm rot="21242215">
            <a:off x="285720" y="3286124"/>
            <a:ext cx="3881433" cy="2911075"/>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C:\Users\Jose Luis\Desktop\malvarrosa2.jpg"/>
          <p:cNvPicPr>
            <a:picLocks noChangeAspect="1" noChangeArrowheads="1"/>
          </p:cNvPicPr>
          <p:nvPr/>
        </p:nvPicPr>
        <p:blipFill>
          <a:blip r:embed="rId2"/>
          <a:srcRect/>
          <a:stretch>
            <a:fillRect/>
          </a:stretch>
        </p:blipFill>
        <p:spPr bwMode="auto">
          <a:xfrm>
            <a:off x="0" y="0"/>
            <a:ext cx="9298242"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 name="Picture 1" descr="C:\Users\Jose Luis\Desktop\balneario-las-arenas-valencia.jpg"/>
          <p:cNvPicPr>
            <a:picLocks noChangeAspect="1" noChangeArrowheads="1"/>
          </p:cNvPicPr>
          <p:nvPr/>
        </p:nvPicPr>
        <p:blipFill>
          <a:blip r:embed="rId2"/>
          <a:srcRect/>
          <a:stretch>
            <a:fillRect/>
          </a:stretch>
        </p:blipFill>
        <p:spPr bwMode="auto">
          <a:xfrm>
            <a:off x="0" y="785794"/>
            <a:ext cx="9186344" cy="5429288"/>
          </a:xfrm>
          <a:prstGeom prst="rect">
            <a:avLst/>
          </a:prstGeom>
          <a:noFill/>
        </p:spPr>
      </p:pic>
      <p:sp>
        <p:nvSpPr>
          <p:cNvPr id="3" name="2 Rectángulo"/>
          <p:cNvSpPr/>
          <p:nvPr/>
        </p:nvSpPr>
        <p:spPr>
          <a:xfrm>
            <a:off x="0" y="0"/>
            <a:ext cx="9144000" cy="714356"/>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a:off x="0" y="6308725"/>
            <a:ext cx="9144000"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0"/>
                                        <p:tgtEl>
                                          <p:spTgt spid="3"/>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style.rotation</p:attrName>
                                        </p:attrNameLst>
                                      </p:cBhvr>
                                      <p:tavLst>
                                        <p:tav tm="0">
                                          <p:val>
                                            <p:fltVal val="720"/>
                                          </p:val>
                                        </p:tav>
                                        <p:tav tm="100000">
                                          <p:val>
                                            <p:fltVal val="0"/>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 calcmode="lin" valueType="num">
                                      <p:cBhvr>
                                        <p:cTn id="13" dur="4000" fill="hold"/>
                                        <p:tgtEl>
                                          <p:spTgt spid="3"/>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0"/>
                                        <p:tgtEl>
                                          <p:spTgt spid="4"/>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style.rotation</p:attrName>
                                        </p:attrNameLst>
                                      </p:cBhvr>
                                      <p:tavLst>
                                        <p:tav tm="0">
                                          <p:val>
                                            <p:fltVal val="720"/>
                                          </p:val>
                                        </p:tav>
                                        <p:tav tm="100000">
                                          <p:val>
                                            <p:fltVal val="0"/>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vivirvalencia.com/uploads/pdi/playa-de-la-malvarrosa-2013.jpg"/>
          <p:cNvPicPr>
            <a:picLocks noChangeAspect="1" noChangeArrowheads="1"/>
          </p:cNvPicPr>
          <p:nvPr/>
        </p:nvPicPr>
        <p:blipFill>
          <a:blip r:embed="rId2"/>
          <a:srcRect/>
          <a:stretch>
            <a:fillRect/>
          </a:stretch>
        </p:blipFill>
        <p:spPr bwMode="auto">
          <a:xfrm>
            <a:off x="0" y="0"/>
            <a:ext cx="9231222"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fotos.lasprovincias.es/201007/dsc0475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76640152.jpg"/>
          <p:cNvPicPr>
            <a:picLocks noChangeAspect="1" noChangeArrowheads="1"/>
          </p:cNvPicPr>
          <p:nvPr/>
        </p:nvPicPr>
        <p:blipFill>
          <a:blip r:embed="rId2"/>
          <a:srcRect/>
          <a:stretch>
            <a:fillRect/>
          </a:stretch>
        </p:blipFill>
        <p:spPr bwMode="auto">
          <a:xfrm>
            <a:off x="-609600" y="0"/>
            <a:ext cx="9753600" cy="7315201"/>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playascalas.com/wp-content/2011/01/la-playa-de-malvarrosa-en-valencia2.jpg"/>
          <p:cNvPicPr>
            <a:picLocks noChangeAspect="1" noChangeArrowheads="1"/>
          </p:cNvPicPr>
          <p:nvPr/>
        </p:nvPicPr>
        <p:blipFill>
          <a:blip r:embed="rId2"/>
          <a:srcRect/>
          <a:stretch>
            <a:fillRect/>
          </a:stretch>
        </p:blipFill>
        <p:spPr bwMode="auto">
          <a:xfrm>
            <a:off x="0" y="0"/>
            <a:ext cx="9269658"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comersinmilongas.com/content/wp-content/uploads/2013/06/image336-537x350.jpg"/>
          <p:cNvPicPr>
            <a:picLocks noChangeAspect="1" noChangeArrowheads="1"/>
          </p:cNvPicPr>
          <p:nvPr/>
        </p:nvPicPr>
        <p:blipFill>
          <a:blip r:embed="rId2"/>
          <a:srcRect/>
          <a:stretch>
            <a:fillRect/>
          </a:stretch>
        </p:blipFill>
        <p:spPr bwMode="auto">
          <a:xfrm>
            <a:off x="0" y="0"/>
            <a:ext cx="9206893"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cdn.20m.es/img/2009/10/26/1014389.jpg"/>
          <p:cNvPicPr>
            <a:picLocks noChangeAspect="1" noChangeArrowheads="1"/>
          </p:cNvPicPr>
          <p:nvPr/>
        </p:nvPicPr>
        <p:blipFill>
          <a:blip r:embed="rId2"/>
          <a:srcRect/>
          <a:stretch>
            <a:fillRect/>
          </a:stretch>
        </p:blipFill>
        <p:spPr bwMode="auto">
          <a:xfrm>
            <a:off x="0" y="0"/>
            <a:ext cx="9190316"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maxresdefault.jpg"/>
          <p:cNvPicPr>
            <a:picLocks noChangeAspect="1" noChangeArrowheads="1"/>
          </p:cNvPicPr>
          <p:nvPr/>
        </p:nvPicPr>
        <p:blipFill>
          <a:blip r:embed="rId2"/>
          <a:srcRect/>
          <a:stretch>
            <a:fillRect/>
          </a:stretch>
        </p:blipFill>
        <p:spPr bwMode="auto">
          <a:xfrm>
            <a:off x="-1" y="0"/>
            <a:ext cx="9215467"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blog.fedele.org/Images/favorito/malvarrosa.jpg"/>
          <p:cNvPicPr>
            <a:picLocks noChangeAspect="1" noChangeArrowheads="1"/>
          </p:cNvPicPr>
          <p:nvPr/>
        </p:nvPicPr>
        <p:blipFill>
          <a:blip r:embed="rId2"/>
          <a:srcRect/>
          <a:stretch>
            <a:fillRect/>
          </a:stretch>
        </p:blipFill>
        <p:spPr bwMode="auto">
          <a:xfrm>
            <a:off x="0" y="0"/>
            <a:ext cx="9286908"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mural.uv.es/ecava/imagenes/malvarrosa.jpg"/>
          <p:cNvPicPr>
            <a:picLocks noChangeAspect="1" noChangeArrowheads="1"/>
          </p:cNvPicPr>
          <p:nvPr/>
        </p:nvPicPr>
        <p:blipFill>
          <a:blip r:embed="rId2"/>
          <a:srcRect l="2814" t="5625" r="2907" b="6249"/>
          <a:stretch>
            <a:fillRect/>
          </a:stretch>
        </p:blipFill>
        <p:spPr bwMode="auto">
          <a:xfrm>
            <a:off x="0" y="0"/>
            <a:ext cx="9267146"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fotos.lasprovincias.es/201108/dsc07794.jpg"/>
          <p:cNvPicPr>
            <a:picLocks noChangeAspect="1" noChangeArrowheads="1"/>
          </p:cNvPicPr>
          <p:nvPr/>
        </p:nvPicPr>
        <p:blipFill>
          <a:blip r:embed="rId2" cstate="print"/>
          <a:srcRect/>
          <a:stretch>
            <a:fillRect/>
          </a:stretch>
        </p:blipFill>
        <p:spPr bwMode="auto">
          <a:xfrm>
            <a:off x="0" y="0"/>
            <a:ext cx="9469956"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s://encrypted-tbn1.gstatic.com/images?q=tbn:ANd9GcSyVJZUoCsITjh4T3bAkXDwSiYWcSaXaRrsn0eW-d1RBWGRPqfaAg"/>
          <p:cNvPicPr>
            <a:picLocks noChangeAspect="1" noChangeArrowheads="1"/>
          </p:cNvPicPr>
          <p:nvPr/>
        </p:nvPicPr>
        <p:blipFill>
          <a:blip r:embed="rId2"/>
          <a:srcRect/>
          <a:stretch>
            <a:fillRect/>
          </a:stretch>
        </p:blipFill>
        <p:spPr bwMode="auto">
          <a:xfrm>
            <a:off x="0" y="1142984"/>
            <a:ext cx="9287384" cy="4500594"/>
          </a:xfrm>
          <a:prstGeom prst="rect">
            <a:avLst/>
          </a:prstGeom>
          <a:noFill/>
        </p:spPr>
      </p:pic>
      <p:sp>
        <p:nvSpPr>
          <p:cNvPr id="3" name="2 Rectángulo"/>
          <p:cNvSpPr/>
          <p:nvPr/>
        </p:nvSpPr>
        <p:spPr>
          <a:xfrm>
            <a:off x="0" y="2"/>
            <a:ext cx="9144000"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a:off x="0" y="6308725"/>
            <a:ext cx="9144000" cy="5492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Rectángulo"/>
          <p:cNvSpPr/>
          <p:nvPr/>
        </p:nvSpPr>
        <p:spPr>
          <a:xfrm>
            <a:off x="0" y="5643578"/>
            <a:ext cx="9144000" cy="692150"/>
          </a:xfrm>
          <a:prstGeom prst="rect">
            <a:avLst/>
          </a:prstGeom>
          <a:blipFill dpi="0" rotWithShape="1">
            <a:blip r:embed="rId4" cstate="print">
              <a:duotone>
                <a:schemeClr val="accent5">
                  <a:shade val="45000"/>
                  <a:satMod val="135000"/>
                </a:schemeClr>
                <a:prstClr val="white"/>
              </a:duotone>
              <a:lum bright="-32000" contrast="3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Rectángulo"/>
          <p:cNvSpPr/>
          <p:nvPr/>
        </p:nvSpPr>
        <p:spPr>
          <a:xfrm>
            <a:off x="0" y="500042"/>
            <a:ext cx="9144000" cy="692150"/>
          </a:xfrm>
          <a:prstGeom prst="rect">
            <a:avLst/>
          </a:prstGeom>
          <a:blipFill dpi="0" rotWithShape="1">
            <a:blip r:embed="rId4" cstate="print">
              <a:duotone>
                <a:schemeClr val="accent5">
                  <a:shade val="45000"/>
                  <a:satMod val="135000"/>
                </a:schemeClr>
                <a:prstClr val="white"/>
              </a:duotone>
              <a:lum bright="-32000" contrast="3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0"/>
                                        <p:tgtEl>
                                          <p:spTgt spid="3"/>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style.rotation</p:attrName>
                                        </p:attrNameLst>
                                      </p:cBhvr>
                                      <p:tavLst>
                                        <p:tav tm="0">
                                          <p:val>
                                            <p:fltVal val="720"/>
                                          </p:val>
                                        </p:tav>
                                        <p:tav tm="100000">
                                          <p:val>
                                            <p:fltVal val="0"/>
                                          </p:val>
                                        </p:tav>
                                      </p:tavLst>
                                    </p:anim>
                                    <p:anim calcmode="lin" valueType="num">
                                      <p:cBhvr>
                                        <p:cTn id="12" dur="4000" fill="hold"/>
                                        <p:tgtEl>
                                          <p:spTgt spid="3"/>
                                        </p:tgtEl>
                                        <p:attrNameLst>
                                          <p:attrName>ppt_h</p:attrName>
                                        </p:attrNameLst>
                                      </p:cBhvr>
                                      <p:tavLst>
                                        <p:tav tm="0">
                                          <p:val>
                                            <p:fltVal val="0"/>
                                          </p:val>
                                        </p:tav>
                                        <p:tav tm="100000">
                                          <p:val>
                                            <p:strVal val="#ppt_h"/>
                                          </p:val>
                                        </p:tav>
                                      </p:tavLst>
                                    </p:anim>
                                    <p:anim calcmode="lin" valueType="num">
                                      <p:cBhvr>
                                        <p:cTn id="13" dur="4000" fill="hold"/>
                                        <p:tgtEl>
                                          <p:spTgt spid="3"/>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0"/>
                                        <p:tgtEl>
                                          <p:spTgt spid="4"/>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4000"/>
                                        <p:tgtEl>
                                          <p:spTgt spid="4"/>
                                        </p:tgtEl>
                                      </p:cBhvr>
                                    </p:animEffect>
                                    <p:anim calcmode="lin" valueType="num">
                                      <p:cBhvr>
                                        <p:cTn id="20" dur="4000" fill="hold"/>
                                        <p:tgtEl>
                                          <p:spTgt spid="4"/>
                                        </p:tgtEl>
                                        <p:attrNameLst>
                                          <p:attrName>style.rotation</p:attrName>
                                        </p:attrNameLst>
                                      </p:cBhvr>
                                      <p:tavLst>
                                        <p:tav tm="0">
                                          <p:val>
                                            <p:fltVal val="720"/>
                                          </p:val>
                                        </p:tav>
                                        <p:tav tm="100000">
                                          <p:val>
                                            <p:fltVal val="0"/>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ppt_w</p:attrName>
                                        </p:attrNameLst>
                                      </p:cBhvr>
                                      <p:tavLst>
                                        <p:tav tm="0">
                                          <p:val>
                                            <p:fltVal val="0"/>
                                          </p:val>
                                        </p:tav>
                                        <p:tav tm="100000">
                                          <p:val>
                                            <p:strVal val="#ppt_w"/>
                                          </p:val>
                                        </p:tav>
                                      </p:tavLst>
                                    </p:anim>
                                  </p:childTnLst>
                                </p:cTn>
                              </p:par>
                              <p:par>
                                <p:cTn id="23" presetID="13"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in)">
                                      <p:cBhvr>
                                        <p:cTn id="25" dur="5000"/>
                                        <p:tgtEl>
                                          <p:spTgt spid="7"/>
                                        </p:tgtEl>
                                      </p:cBhvr>
                                    </p:animEffect>
                                  </p:childTnLst>
                                </p:cTn>
                              </p:par>
                              <p:par>
                                <p:cTn id="26" presetID="13" presetClass="entr" presetSubtype="16"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plus(in)">
                                      <p:cBhvr>
                                        <p:cTn id="28"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s://buscandoaborja.files.wordpress.com/2010/05/img_1467.jpg"/>
          <p:cNvPicPr>
            <a:picLocks noChangeAspect="1" noChangeArrowheads="1"/>
          </p:cNvPicPr>
          <p:nvPr/>
        </p:nvPicPr>
        <p:blipFill>
          <a:blip r:embed="rId2"/>
          <a:srcRect/>
          <a:stretch>
            <a:fillRect/>
          </a:stretch>
        </p:blipFill>
        <p:spPr bwMode="auto">
          <a:xfrm>
            <a:off x="0" y="-214338"/>
            <a:ext cx="9800038" cy="7358114"/>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abc.es/Media/201207/11/playa-malvarrosa-valencia-efe--644x362.jpg"/>
          <p:cNvPicPr>
            <a:picLocks noChangeAspect="1" noChangeArrowheads="1"/>
          </p:cNvPicPr>
          <p:nvPr/>
        </p:nvPicPr>
        <p:blipFill>
          <a:blip r:embed="rId2"/>
          <a:srcRect/>
          <a:stretch>
            <a:fillRect/>
          </a:stretch>
        </p:blipFill>
        <p:spPr bwMode="auto">
          <a:xfrm>
            <a:off x="-1" y="0"/>
            <a:ext cx="9394575"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 Playa de La Malvarrosa"/>
          <p:cNvPicPr>
            <a:picLocks noChangeAspect="1" noChangeArrowheads="1"/>
          </p:cNvPicPr>
          <p:nvPr/>
        </p:nvPicPr>
        <p:blipFill>
          <a:blip r:embed="rId2"/>
          <a:srcRect/>
          <a:stretch>
            <a:fillRect/>
          </a:stretch>
        </p:blipFill>
        <p:spPr bwMode="auto">
          <a:xfrm>
            <a:off x="-1" y="0"/>
            <a:ext cx="9186757"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Paseando por la playa"/>
          <p:cNvPicPr>
            <a:picLocks noChangeAspect="1" noChangeArrowheads="1"/>
          </p:cNvPicPr>
          <p:nvPr/>
        </p:nvPicPr>
        <p:blipFill>
          <a:blip r:embed="rId2"/>
          <a:srcRect/>
          <a:stretch>
            <a:fillRect/>
          </a:stretch>
        </p:blipFill>
        <p:spPr bwMode="auto">
          <a:xfrm>
            <a:off x="-1" y="0"/>
            <a:ext cx="9218769"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http://farm4.static.flickr.com/3269/2551835084_e61750f3c5.jpg"/>
          <p:cNvPicPr>
            <a:picLocks noChangeAspect="1" noChangeArrowheads="1"/>
          </p:cNvPicPr>
          <p:nvPr/>
        </p:nvPicPr>
        <p:blipFill>
          <a:blip r:embed="rId2"/>
          <a:srcRect/>
          <a:stretch>
            <a:fillRect/>
          </a:stretch>
        </p:blipFill>
        <p:spPr bwMode="auto">
          <a:xfrm>
            <a:off x="0" y="785794"/>
            <a:ext cx="9158718" cy="5286412"/>
          </a:xfrm>
          <a:prstGeom prst="rect">
            <a:avLst/>
          </a:prstGeom>
          <a:noFill/>
        </p:spPr>
      </p:pic>
      <p:sp>
        <p:nvSpPr>
          <p:cNvPr id="4" name="3 Rectángulo"/>
          <p:cNvSpPr/>
          <p:nvPr/>
        </p:nvSpPr>
        <p:spPr>
          <a:xfrm>
            <a:off x="0" y="1"/>
            <a:ext cx="9144000" cy="692150"/>
          </a:xfrm>
          <a:prstGeom prst="rect">
            <a:avLst/>
          </a:prstGeom>
          <a:blipFill dpi="0" rotWithShape="1">
            <a:blip r:embed="rId3" cstate="print">
              <a:duotone>
                <a:schemeClr val="accent5">
                  <a:shade val="45000"/>
                  <a:satMod val="135000"/>
                </a:schemeClr>
                <a:prstClr val="white"/>
              </a:duotone>
              <a:lum bright="-32000" contrast="3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4 Rectángulo"/>
          <p:cNvSpPr/>
          <p:nvPr/>
        </p:nvSpPr>
        <p:spPr>
          <a:xfrm>
            <a:off x="0" y="6165850"/>
            <a:ext cx="9144000" cy="692150"/>
          </a:xfrm>
          <a:prstGeom prst="rect">
            <a:avLst/>
          </a:prstGeom>
          <a:blipFill dpi="0" rotWithShape="1">
            <a:blip r:embed="rId3" cstate="print">
              <a:duotone>
                <a:schemeClr val="accent5">
                  <a:shade val="45000"/>
                  <a:satMod val="135000"/>
                </a:schemeClr>
                <a:prstClr val="white"/>
              </a:duotone>
              <a:lum bright="-32000" contrast="3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5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img.actualidadviajes.com/wp-content/uploads/2010/12/playa-de-la-malvarrosa.jpg"/>
          <p:cNvPicPr>
            <a:picLocks noChangeAspect="1" noChangeArrowheads="1"/>
          </p:cNvPicPr>
          <p:nvPr/>
        </p:nvPicPr>
        <p:blipFill>
          <a:blip r:embed="rId2"/>
          <a:srcRect/>
          <a:stretch>
            <a:fillRect/>
          </a:stretch>
        </p:blipFill>
        <p:spPr bwMode="auto">
          <a:xfrm>
            <a:off x="-1" y="0"/>
            <a:ext cx="9334531" cy="70009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lovevalencia.com/wp-content/uploads/2010/11/paseomaritimo-500x250.jpg"/>
          <p:cNvPicPr>
            <a:picLocks noChangeAspect="1" noChangeArrowheads="1"/>
          </p:cNvPicPr>
          <p:nvPr/>
        </p:nvPicPr>
        <p:blipFill>
          <a:blip r:embed="rId2"/>
          <a:srcRect/>
          <a:stretch>
            <a:fillRect/>
          </a:stretch>
        </p:blipFill>
        <p:spPr bwMode="auto">
          <a:xfrm>
            <a:off x="0" y="0"/>
            <a:ext cx="9144016"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laherraduravalencia.com/admin/assets/fotos/gr/herradura-64.jpg"/>
          <p:cNvPicPr>
            <a:picLocks noChangeAspect="1" noChangeArrowheads="1"/>
          </p:cNvPicPr>
          <p:nvPr/>
        </p:nvPicPr>
        <p:blipFill>
          <a:blip r:embed="rId2"/>
          <a:srcRect/>
          <a:stretch>
            <a:fillRect/>
          </a:stretch>
        </p:blipFill>
        <p:spPr bwMode="auto">
          <a:xfrm>
            <a:off x="0" y="0"/>
            <a:ext cx="9179832"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deporlovers.com/wp-content/uploads/2015/09/paseo-maritim.jpg"/>
          <p:cNvPicPr>
            <a:picLocks noChangeAspect="1" noChangeArrowheads="1"/>
          </p:cNvPicPr>
          <p:nvPr/>
        </p:nvPicPr>
        <p:blipFill>
          <a:blip r:embed="rId2"/>
          <a:srcRect/>
          <a:stretch>
            <a:fillRect/>
          </a:stretch>
        </p:blipFill>
        <p:spPr bwMode="auto">
          <a:xfrm>
            <a:off x="0" y="0"/>
            <a:ext cx="9222446"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IMG_1870.JPG"/>
          <p:cNvPicPr>
            <a:picLocks noChangeAspect="1" noChangeArrowheads="1"/>
          </p:cNvPicPr>
          <p:nvPr/>
        </p:nvPicPr>
        <p:blipFill>
          <a:blip r:embed="rId2"/>
          <a:srcRect/>
          <a:stretch>
            <a:fillRect/>
          </a:stretch>
        </p:blipFill>
        <p:spPr bwMode="auto">
          <a:xfrm>
            <a:off x="42" y="31"/>
            <a:ext cx="9143958" cy="6857969"/>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turismoenfotos.com/archivos/temp/6328/1280_1309912772_paseo-de-la-malvarrosa-valencia-espana.jpg"/>
          <p:cNvPicPr>
            <a:picLocks noChangeAspect="1" noChangeArrowheads="1"/>
          </p:cNvPicPr>
          <p:nvPr/>
        </p:nvPicPr>
        <p:blipFill>
          <a:blip r:embed="rId3"/>
          <a:srcRect/>
          <a:stretch>
            <a:fillRect/>
          </a:stretch>
        </p:blipFill>
        <p:spPr bwMode="auto">
          <a:xfrm>
            <a:off x="-1" y="0"/>
            <a:ext cx="9318267" cy="6858000"/>
          </a:xfrm>
          <a:prstGeom prst="rect">
            <a:avLst/>
          </a:prstGeom>
          <a:noFill/>
        </p:spPr>
      </p:pic>
    </p:spTree>
  </p:cSld>
  <p:clrMapOvr>
    <a:masterClrMapping/>
  </p:clrMapOvr>
  <p:transition spd="med" advTm="6000">
    <p:split/>
    <p:sndAc>
      <p:stSnd>
        <p:snd r:embed="rId2" name="malvaros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Vamos_a_la_playa.jpg"/>
          <p:cNvPicPr>
            <a:picLocks noChangeAspect="1" noChangeArrowheads="1"/>
          </p:cNvPicPr>
          <p:nvPr/>
        </p:nvPicPr>
        <p:blipFill>
          <a:blip r:embed="rId2"/>
          <a:srcRect/>
          <a:stretch>
            <a:fillRect/>
          </a:stretch>
        </p:blipFill>
        <p:spPr bwMode="auto">
          <a:xfrm>
            <a:off x="0" y="0"/>
            <a:ext cx="9144000" cy="6866792"/>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valencia-blog42.jpg"/>
          <p:cNvPicPr>
            <a:picLocks noChangeAspect="1" noChangeArrowheads="1"/>
          </p:cNvPicPr>
          <p:nvPr/>
        </p:nvPicPr>
        <p:blipFill>
          <a:blip r:embed="rId2"/>
          <a:srcRect/>
          <a:stretch>
            <a:fillRect/>
          </a:stretch>
        </p:blipFill>
        <p:spPr bwMode="auto">
          <a:xfrm>
            <a:off x="0" y="-214338"/>
            <a:ext cx="9429784" cy="7072338"/>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leydecosta.files.wordpress.com/2010/05/playa_de_la_malvarrosa_valencia1.jpg"/>
          <p:cNvPicPr>
            <a:picLocks noChangeAspect="1" noChangeArrowheads="1"/>
          </p:cNvPicPr>
          <p:nvPr/>
        </p:nvPicPr>
        <p:blipFill>
          <a:blip r:embed="rId2"/>
          <a:srcRect/>
          <a:stretch>
            <a:fillRect/>
          </a:stretch>
        </p:blipFill>
        <p:spPr bwMode="auto">
          <a:xfrm>
            <a:off x="0" y="714356"/>
            <a:ext cx="9172922" cy="5500726"/>
          </a:xfrm>
          <a:prstGeom prst="rect">
            <a:avLst/>
          </a:prstGeom>
          <a:noFill/>
        </p:spPr>
      </p:pic>
      <p:sp>
        <p:nvSpPr>
          <p:cNvPr id="3" name="2 Rectángulo"/>
          <p:cNvSpPr/>
          <p:nvPr/>
        </p:nvSpPr>
        <p:spPr>
          <a:xfrm>
            <a:off x="0" y="1"/>
            <a:ext cx="9144000" cy="692150"/>
          </a:xfrm>
          <a:prstGeom prst="rect">
            <a:avLst/>
          </a:prstGeom>
          <a:blipFill dpi="0" rotWithShape="1">
            <a:blip r:embed="rId3" cstate="print">
              <a:duotone>
                <a:schemeClr val="accent5">
                  <a:shade val="45000"/>
                  <a:satMod val="135000"/>
                </a:schemeClr>
                <a:prstClr val="white"/>
              </a:duotone>
              <a:lum bright="-32000" contrast="3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Rectángulo"/>
          <p:cNvSpPr/>
          <p:nvPr/>
        </p:nvSpPr>
        <p:spPr>
          <a:xfrm>
            <a:off x="0" y="6165850"/>
            <a:ext cx="9144000" cy="692150"/>
          </a:xfrm>
          <a:prstGeom prst="rect">
            <a:avLst/>
          </a:prstGeom>
          <a:blipFill dpi="0" rotWithShape="1">
            <a:blip r:embed="rId3" cstate="print">
              <a:duotone>
                <a:schemeClr val="accent5">
                  <a:shade val="45000"/>
                  <a:satMod val="135000"/>
                </a:schemeClr>
                <a:prstClr val="white"/>
              </a:duotone>
              <a:lum bright="-32000" contrast="39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valencia-blog4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playa-de-la-malvarrosa-valencia.jpg"/>
          <p:cNvPicPr>
            <a:picLocks noChangeAspect="1" noChangeArrowheads="1"/>
          </p:cNvPicPr>
          <p:nvPr/>
        </p:nvPicPr>
        <p:blipFill>
          <a:blip r:embed="rId2"/>
          <a:srcRect/>
          <a:stretch>
            <a:fillRect/>
          </a:stretch>
        </p:blipFill>
        <p:spPr bwMode="auto">
          <a:xfrm>
            <a:off x="-1" y="0"/>
            <a:ext cx="9205257"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http://q-ec.bstatic.com/images/hotel/840x460/371/37134078.jpg"/>
          <p:cNvPicPr>
            <a:picLocks noChangeAspect="1" noChangeArrowheads="1"/>
          </p:cNvPicPr>
          <p:nvPr/>
        </p:nvPicPr>
        <p:blipFill>
          <a:blip r:embed="rId2"/>
          <a:srcRect/>
          <a:stretch>
            <a:fillRect/>
          </a:stretch>
        </p:blipFill>
        <p:spPr bwMode="auto">
          <a:xfrm>
            <a:off x="0" y="0"/>
            <a:ext cx="9131594"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descr="http://spaincoast.es/onewebstatic/c8597c96da-comunidad-valenciana-valencia-valencia-playa-de-la-malvarrosa_359515.jpg"/>
          <p:cNvPicPr>
            <a:picLocks noChangeAspect="1" noChangeArrowheads="1"/>
          </p:cNvPicPr>
          <p:nvPr/>
        </p:nvPicPr>
        <p:blipFill>
          <a:blip r:embed="rId2"/>
          <a:srcRect/>
          <a:stretch>
            <a:fillRect/>
          </a:stretch>
        </p:blipFill>
        <p:spPr bwMode="auto">
          <a:xfrm>
            <a:off x="0" y="-819150"/>
            <a:ext cx="9334500" cy="767715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valencia-blog4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http://perso.wanadoo.es/janthkm/valencia3/playas/playa1.JPG"/>
          <p:cNvPicPr>
            <a:picLocks noChangeAspect="1" noChangeArrowheads="1"/>
          </p:cNvPicPr>
          <p:nvPr/>
        </p:nvPicPr>
        <p:blipFill>
          <a:blip r:embed="rId2"/>
          <a:srcRect/>
          <a:stretch>
            <a:fillRect/>
          </a:stretch>
        </p:blipFill>
        <p:spPr bwMode="auto">
          <a:xfrm>
            <a:off x="0" y="0"/>
            <a:ext cx="9144000" cy="686119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http://2.bp.blogspot.com/-VnI_q-d0PWk/TfZrsrHKA4I/AAAAAAAAK_E/BvlsWoG740Q/s1600/IMG_9664--a.jpg"/>
          <p:cNvPicPr>
            <a:picLocks noChangeAspect="1" noChangeArrowheads="1"/>
          </p:cNvPicPr>
          <p:nvPr/>
        </p:nvPicPr>
        <p:blipFill>
          <a:blip r:embed="rId2"/>
          <a:srcRect b="6847"/>
          <a:stretch>
            <a:fillRect/>
          </a:stretch>
        </p:blipFill>
        <p:spPr bwMode="auto">
          <a:xfrm>
            <a:off x="-285784" y="0"/>
            <a:ext cx="9429784"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descr="http://casaisabel.es/wp-content/uploads/2014/07/Los-chiringuitos-de-la-malvarrosa-1140x435.png"/>
          <p:cNvPicPr>
            <a:picLocks noChangeAspect="1" noChangeArrowheads="1"/>
          </p:cNvPicPr>
          <p:nvPr/>
        </p:nvPicPr>
        <p:blipFill>
          <a:blip r:embed="rId2"/>
          <a:srcRect/>
          <a:stretch>
            <a:fillRect/>
          </a:stretch>
        </p:blipFill>
        <p:spPr bwMode="auto">
          <a:xfrm>
            <a:off x="-5357882" y="0"/>
            <a:ext cx="17972685" cy="6858000"/>
          </a:xfrm>
          <a:prstGeom prst="rect">
            <a:avLst/>
          </a:prstGeom>
          <a:noFill/>
        </p:spPr>
      </p:pic>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27465 0 L 0.25 0 " pathEditMode="relative" rAng="0" ptsTypes="AA">
                                      <p:cBhvr>
                                        <p:cTn id="6" dur="2000" fill="hold"/>
                                        <p:tgtEl>
                                          <p:spTgt spid="166914"/>
                                        </p:tgtEl>
                                        <p:attrNameLst>
                                          <p:attrName>ppt_x</p:attrName>
                                          <p:attrName>ppt_y</p:attrName>
                                        </p:attrNameLst>
                                      </p:cBhvr>
                                      <p:rCtr x="26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http://www.guiadevalencia.es/valencia-in/media/imagenes/apartados/332/local7.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A la rica paella!"/>
          <p:cNvPicPr>
            <a:picLocks noChangeAspect="1" noChangeArrowheads="1"/>
          </p:cNvPicPr>
          <p:nvPr/>
        </p:nvPicPr>
        <p:blipFill>
          <a:blip r:embed="rId2"/>
          <a:srcRect/>
          <a:stretch>
            <a:fillRect/>
          </a:stretch>
        </p:blipFill>
        <p:spPr bwMode="auto">
          <a:xfrm>
            <a:off x="0" y="0"/>
            <a:ext cx="9153686"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Jose Luis\Escritorio\costas-aprueba-620x330.jpg"/>
          <p:cNvPicPr>
            <a:picLocks noChangeAspect="1" noChangeArrowheads="1"/>
          </p:cNvPicPr>
          <p:nvPr/>
        </p:nvPicPr>
        <p:blipFill>
          <a:blip r:embed="rId2"/>
          <a:srcRect/>
          <a:stretch>
            <a:fillRect/>
          </a:stretch>
        </p:blipFill>
        <p:spPr bwMode="auto">
          <a:xfrm>
            <a:off x="0" y="0"/>
            <a:ext cx="9126702"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i75.photobucket.com/albums/i295/volomir3/blog/entradas/paella-valenciana-restaurante-mateu-el-palmar-009.jpg"/>
          <p:cNvPicPr>
            <a:picLocks noChangeAspect="1" noChangeArrowheads="1"/>
          </p:cNvPicPr>
          <p:nvPr/>
        </p:nvPicPr>
        <p:blipFill>
          <a:blip r:embed="rId2"/>
          <a:srcRect/>
          <a:stretch>
            <a:fillRect/>
          </a:stretch>
        </p:blipFill>
        <p:spPr bwMode="auto">
          <a:xfrm>
            <a:off x="-1" y="0"/>
            <a:ext cx="9172821"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travelingpickup.com/wp-content/uploads/2015/01/IMG_2704-malvarrosa.jpg"/>
          <p:cNvPicPr>
            <a:picLocks noChangeAspect="1" noChangeArrowheads="1"/>
          </p:cNvPicPr>
          <p:nvPr/>
        </p:nvPicPr>
        <p:blipFill>
          <a:blip r:embed="rId2" cstate="print"/>
          <a:srcRect/>
          <a:stretch>
            <a:fillRect/>
          </a:stretch>
        </p:blipFill>
        <p:spPr bwMode="auto">
          <a:xfrm>
            <a:off x="-1" y="0"/>
            <a:ext cx="9965563"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valenciablog.com/wp-content/uploads/2014/10/arroz-economico-paella-valencia.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4.bp.blogspot.com/-czzofHQHmaU/TzMs61v6NcI/AAAAAAAACV0/uS27Hg0W_l0/s1600/0k0289_gif-sicodelicos-17.gif"/>
          <p:cNvPicPr>
            <a:picLocks noChangeAspect="1" noChangeArrowheads="1" noCrop="1"/>
          </p:cNvPicPr>
          <p:nvPr/>
        </p:nvPicPr>
        <p:blipFill>
          <a:blip r:embed="rId4">
            <a:duotone>
              <a:schemeClr val="accent5">
                <a:shade val="45000"/>
                <a:satMod val="135000"/>
              </a:schemeClr>
              <a:prstClr val="white"/>
            </a:duotone>
            <a:lum bright="29000" contrast="100000"/>
          </a:blip>
          <a:srcRect/>
          <a:stretch>
            <a:fillRect/>
          </a:stretch>
        </p:blipFill>
        <p:spPr bwMode="auto">
          <a:xfrm>
            <a:off x="0" y="0"/>
            <a:ext cx="9144000" cy="6858017"/>
          </a:xfrm>
          <a:prstGeom prst="rect">
            <a:avLst/>
          </a:prstGeom>
          <a:noFill/>
        </p:spPr>
      </p:pic>
      <p:pic>
        <p:nvPicPr>
          <p:cNvPr id="17" name="Los Wawanco - mi camion.wav">
            <a:hlinkClick r:id="" action="ppaction://media"/>
          </p:cNvPr>
          <p:cNvPicPr>
            <a:picLocks noRot="1" noChangeAspect="1"/>
          </p:cNvPicPr>
          <p:nvPr>
            <a:wavAudioFile r:embed="rId1" name="Los Wawanco - mi camion.wav"/>
          </p:nvPr>
        </p:nvPicPr>
        <p:blipFill>
          <a:blip r:embed="rId5"/>
          <a:srcRect/>
          <a:stretch>
            <a:fillRect/>
          </a:stretch>
        </p:blipFill>
        <p:spPr bwMode="auto">
          <a:xfrm flipV="1">
            <a:off x="500034" y="5429264"/>
            <a:ext cx="714412" cy="714412"/>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6" y="764704"/>
            <a:ext cx="1025524"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1"/>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4" y="3394076"/>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6"/>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1" y="5436354"/>
            <a:ext cx="891455" cy="1061382"/>
          </a:xfrm>
          <a:prstGeom prst="rect">
            <a:avLst/>
          </a:prstGeom>
          <a:noFill/>
          <a:ln w="38100">
            <a:solidFill>
              <a:srgbClr val="1CDEF8"/>
            </a:solidFill>
            <a:miter lim="800000"/>
            <a:headEnd/>
            <a:tailEnd/>
          </a:ln>
        </p:spPr>
      </p:pic>
      <p:sp>
        <p:nvSpPr>
          <p:cNvPr id="15" name="14 Rectángulo"/>
          <p:cNvSpPr/>
          <p:nvPr/>
        </p:nvSpPr>
        <p:spPr>
          <a:xfrm>
            <a:off x="683568" y="6021290"/>
            <a:ext cx="3071835" cy="422817"/>
          </a:xfrm>
          <a:prstGeom prst="rect">
            <a:avLst/>
          </a:prstGeom>
          <a:ln>
            <a:noFill/>
          </a:ln>
        </p:spPr>
        <p:txBody>
          <a:bodyPr lIns="83448" tIns="41724" rIns="83448" bIns="41724">
            <a:spAutoFit/>
          </a:bodyPr>
          <a:lstStyle/>
          <a:p>
            <a:pPr algn="ctr">
              <a:defRPr/>
            </a:pPr>
            <a:r>
              <a:rPr lang="es-ES" sz="22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1"/>
            <a:ext cx="781050" cy="1066800"/>
          </a:xfrm>
          <a:prstGeom prst="rect">
            <a:avLst/>
          </a:prstGeom>
          <a:noFill/>
          <a:ln w="9525">
            <a:noFill/>
            <a:miter lim="800000"/>
            <a:headEnd/>
            <a:tailEnd/>
          </a:ln>
        </p:spPr>
      </p:pic>
      <p:sp>
        <p:nvSpPr>
          <p:cNvPr id="12" name="11 Rectángulo"/>
          <p:cNvSpPr/>
          <p:nvPr/>
        </p:nvSpPr>
        <p:spPr>
          <a:xfrm>
            <a:off x="928662" y="1714488"/>
            <a:ext cx="6737972" cy="761371"/>
          </a:xfrm>
          <a:prstGeom prst="rect">
            <a:avLst/>
          </a:prstGeom>
        </p:spPr>
        <p:txBody>
          <a:bodyPr wrap="square" lIns="83448" tIns="41724" rIns="83448" bIns="41724">
            <a:spAutoFit/>
          </a:bodyPr>
          <a:lstStyle/>
          <a:p>
            <a:pPr algn="ctr"/>
            <a:endParaRPr lang="es-ES" sz="44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42976" y="1428736"/>
            <a:ext cx="7143800" cy="3777582"/>
          </a:xfrm>
          <a:prstGeom prst="rect">
            <a:avLst/>
          </a:prstGeom>
        </p:spPr>
        <p:txBody>
          <a:bodyPr wrap="square" lIns="83448" tIns="41724" rIns="83448" bIns="41724">
            <a:spAutoFit/>
          </a:bodyPr>
          <a:lstStyle/>
          <a:p>
            <a:pPr algn="ctr"/>
            <a:r>
              <a:rPr lang="es-ES" sz="6000" b="1" dirty="0" smtClean="0">
                <a:ln w="12700">
                  <a:solidFill>
                    <a:schemeClr val="tx2">
                      <a:satMod val="155000"/>
                    </a:schemeClr>
                  </a:solidFill>
                  <a:prstDash val="solid"/>
                </a:ln>
                <a:solidFill>
                  <a:srgbClr val="FF00FF"/>
                </a:solidFill>
                <a:effectLst>
                  <a:outerShdw blurRad="41275" dist="20320" dir="1800000" algn="tl" rotWithShape="0">
                    <a:srgbClr val="000000">
                      <a:alpha val="40000"/>
                    </a:srgbClr>
                  </a:outerShdw>
                </a:effectLst>
                <a:latin typeface="Rockwell Extra Bold" pitchFamily="18" charset="0"/>
              </a:rPr>
              <a:t>UN FUERTE</a:t>
            </a:r>
          </a:p>
          <a:p>
            <a:pPr algn="ctr"/>
            <a:r>
              <a:rPr lang="es-ES" sz="6000" b="1" dirty="0" smtClean="0">
                <a:ln w="12700">
                  <a:solidFill>
                    <a:schemeClr val="tx2">
                      <a:satMod val="155000"/>
                    </a:schemeClr>
                  </a:solidFill>
                  <a:prstDash val="solid"/>
                </a:ln>
                <a:solidFill>
                  <a:srgbClr val="FF00FF"/>
                </a:solidFill>
                <a:effectLst>
                  <a:outerShdw blurRad="41275" dist="20320" dir="1800000" algn="tl" rotWithShape="0">
                    <a:srgbClr val="000000">
                      <a:alpha val="40000"/>
                    </a:srgbClr>
                  </a:outerShdw>
                </a:effectLst>
                <a:latin typeface="Rockwell Extra Bold" pitchFamily="18" charset="0"/>
              </a:rPr>
              <a:t> ABRAZO </a:t>
            </a:r>
          </a:p>
          <a:p>
            <a:pPr algn="ctr"/>
            <a:r>
              <a:rPr lang="es-ES" sz="6000" b="1" dirty="0" smtClean="0">
                <a:ln w="12700">
                  <a:solidFill>
                    <a:schemeClr val="tx2">
                      <a:satMod val="155000"/>
                    </a:schemeClr>
                  </a:solidFill>
                  <a:prstDash val="solid"/>
                </a:ln>
                <a:solidFill>
                  <a:srgbClr val="FF00FF"/>
                </a:solidFill>
                <a:effectLst>
                  <a:outerShdw blurRad="41275" dist="20320" dir="1800000" algn="tl" rotWithShape="0">
                    <a:srgbClr val="000000">
                      <a:alpha val="40000"/>
                    </a:srgbClr>
                  </a:outerShdw>
                </a:effectLst>
                <a:latin typeface="Rockwell Extra Bold" pitchFamily="18" charset="0"/>
              </a:rPr>
              <a:t>QUE TENGAS</a:t>
            </a:r>
          </a:p>
          <a:p>
            <a:pPr algn="ctr"/>
            <a:r>
              <a:rPr lang="es-ES" sz="6000" b="1" dirty="0" smtClean="0">
                <a:ln w="12700">
                  <a:solidFill>
                    <a:schemeClr val="tx2">
                      <a:satMod val="155000"/>
                    </a:schemeClr>
                  </a:solidFill>
                  <a:prstDash val="solid"/>
                </a:ln>
                <a:solidFill>
                  <a:srgbClr val="FF00FF"/>
                </a:solidFill>
                <a:effectLst>
                  <a:outerShdw blurRad="41275" dist="20320" dir="1800000" algn="tl" rotWithShape="0">
                    <a:srgbClr val="000000">
                      <a:alpha val="40000"/>
                    </a:srgbClr>
                  </a:outerShdw>
                </a:effectLst>
                <a:latin typeface="Rockwell Extra Bold" pitchFamily="18" charset="0"/>
              </a:rPr>
              <a:t> BUEN DIA</a:t>
            </a:r>
          </a:p>
        </p:txBody>
      </p:sp>
      <p:sp>
        <p:nvSpPr>
          <p:cNvPr id="14" name="13 CuadroTexto"/>
          <p:cNvSpPr txBox="1"/>
          <p:nvPr/>
        </p:nvSpPr>
        <p:spPr>
          <a:xfrm>
            <a:off x="1043610" y="332657"/>
            <a:ext cx="168590" cy="361262"/>
          </a:xfrm>
          <a:prstGeom prst="rect">
            <a:avLst/>
          </a:prstGeom>
          <a:noFill/>
        </p:spPr>
        <p:txBody>
          <a:bodyPr wrap="none" lIns="83448" tIns="41724" rIns="83448" bIns="41724" rtlCol="0">
            <a:spAutoFit/>
          </a:bodyPr>
          <a:lstStyle/>
          <a:p>
            <a:endParaRPr lang="es-ES" b="1" dirty="0">
              <a:solidFill>
                <a:srgbClr val="0000FF"/>
              </a:solidFill>
              <a:latin typeface="Arial Black" pitchFamily="34"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p:cTn id="7" dur="2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7" presetClass="entr" presetSubtype="10" fill="hold" nodeType="after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 calcmode="lin" valueType="num">
                                      <p:cBhvr>
                                        <p:cTn id="12" dur="2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3" dur="2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par>
                          <p:cTn id="14" fill="hold">
                            <p:stCondLst>
                              <p:cond delay="4000"/>
                            </p:stCondLst>
                            <p:childTnLst>
                              <p:par>
                                <p:cTn id="15" presetID="17" presetClass="entr" presetSubtype="10" fill="hold" nodeType="after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 calcmode="lin" valueType="num">
                                      <p:cBhvr>
                                        <p:cTn id="17" dur="2000" fill="hold"/>
                                        <p:tgtEl>
                                          <p:spTgt spid="16">
                                            <p:txEl>
                                              <p:pRg st="2" end="2"/>
                                            </p:txEl>
                                          </p:spTgt>
                                        </p:tgtEl>
                                        <p:attrNameLst>
                                          <p:attrName>ppt_w</p:attrName>
                                        </p:attrNameLst>
                                      </p:cBhvr>
                                      <p:tavLst>
                                        <p:tav tm="0">
                                          <p:val>
                                            <p:fltVal val="0"/>
                                          </p:val>
                                        </p:tav>
                                        <p:tav tm="100000">
                                          <p:val>
                                            <p:strVal val="#ppt_w"/>
                                          </p:val>
                                        </p:tav>
                                      </p:tavLst>
                                    </p:anim>
                                    <p:anim calcmode="lin" valueType="num">
                                      <p:cBhvr>
                                        <p:cTn id="18" dur="2000" fill="hold"/>
                                        <p:tgtEl>
                                          <p:spTgt spid="16">
                                            <p:txEl>
                                              <p:pRg st="2" end="2"/>
                                            </p:txEl>
                                          </p:spTgt>
                                        </p:tgtEl>
                                        <p:attrNameLst>
                                          <p:attrName>ppt_h</p:attrName>
                                        </p:attrNameLst>
                                      </p:cBhvr>
                                      <p:tavLst>
                                        <p:tav tm="0">
                                          <p:val>
                                            <p:strVal val="#ppt_h"/>
                                          </p:val>
                                        </p:tav>
                                        <p:tav tm="100000">
                                          <p:val>
                                            <p:strVal val="#ppt_h"/>
                                          </p:val>
                                        </p:tav>
                                      </p:tavLst>
                                    </p:anim>
                                  </p:childTnLst>
                                </p:cTn>
                              </p:par>
                            </p:childTnLst>
                          </p:cTn>
                        </p:par>
                        <p:par>
                          <p:cTn id="19" fill="hold">
                            <p:stCondLst>
                              <p:cond delay="6000"/>
                            </p:stCondLst>
                            <p:childTnLst>
                              <p:par>
                                <p:cTn id="20" presetID="17" presetClass="entr" presetSubtype="10" fill="hold" nodeType="afterEffect">
                                  <p:stCondLst>
                                    <p:cond delay="0"/>
                                  </p:stCondLst>
                                  <p:childTnLst>
                                    <p:set>
                                      <p:cBhvr>
                                        <p:cTn id="21" dur="1" fill="hold">
                                          <p:stCondLst>
                                            <p:cond delay="0"/>
                                          </p:stCondLst>
                                        </p:cTn>
                                        <p:tgtEl>
                                          <p:spTgt spid="16">
                                            <p:txEl>
                                              <p:pRg st="3" end="3"/>
                                            </p:txEl>
                                          </p:spTgt>
                                        </p:tgtEl>
                                        <p:attrNameLst>
                                          <p:attrName>style.visibility</p:attrName>
                                        </p:attrNameLst>
                                      </p:cBhvr>
                                      <p:to>
                                        <p:strVal val="visible"/>
                                      </p:to>
                                    </p:set>
                                    <p:anim calcmode="lin" valueType="num">
                                      <p:cBhvr>
                                        <p:cTn id="22" dur="2000" fill="hold"/>
                                        <p:tgtEl>
                                          <p:spTgt spid="16">
                                            <p:txEl>
                                              <p:pRg st="3" end="3"/>
                                            </p:txEl>
                                          </p:spTgt>
                                        </p:tgtEl>
                                        <p:attrNameLst>
                                          <p:attrName>ppt_w</p:attrName>
                                        </p:attrNameLst>
                                      </p:cBhvr>
                                      <p:tavLst>
                                        <p:tav tm="0">
                                          <p:val>
                                            <p:fltVal val="0"/>
                                          </p:val>
                                        </p:tav>
                                        <p:tav tm="100000">
                                          <p:val>
                                            <p:strVal val="#ppt_w"/>
                                          </p:val>
                                        </p:tav>
                                      </p:tavLst>
                                    </p:anim>
                                    <p:anim calcmode="lin" valueType="num">
                                      <p:cBhvr>
                                        <p:cTn id="23" dur="2000" fill="hold"/>
                                        <p:tgtEl>
                                          <p:spTgt spid="16">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24" repeatCount="indefinite" fill="hold" display="0">
                  <p:stCondLst>
                    <p:cond delay="indefinite"/>
                  </p:stCondLst>
                  <p:endCondLst>
                    <p:cond evt="onPrev" delay="0">
                      <p:tgtEl>
                        <p:sldTgt/>
                      </p:tgtEl>
                    </p:cond>
                    <p:cond evt="onStopAudio" delay="0">
                      <p:tgtEl>
                        <p:sldTgt/>
                      </p:tgtEl>
                    </p:cond>
                  </p:endCondLst>
                </p:cTn>
                <p:tgtEl>
                  <p:spTgt spid="17"/>
                </p:tgtEl>
              </p:cMediaNode>
            </p:audio>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MALVAROSA Valen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MALVAROSA Valencia-</Template>
  <TotalTime>0</TotalTime>
  <Words>380</Words>
  <Application>Microsoft Office PowerPoint</Application>
  <PresentationFormat>Presentación en pantalla (4:3)</PresentationFormat>
  <Paragraphs>20</Paragraphs>
  <Slides>62</Slides>
  <Notes>2</Notes>
  <HiddenSlides>0</HiddenSlides>
  <MMClips>2</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LA MALVAROSA Valencia-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2015-12-02T17:10:46Z</dcterms:created>
  <dcterms:modified xsi:type="dcterms:W3CDTF">2015-12-02T17:11:33Z</dcterms:modified>
</cp:coreProperties>
</file>