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2" r:id="rId4"/>
    <p:sldId id="278" r:id="rId5"/>
    <p:sldId id="259" r:id="rId6"/>
    <p:sldId id="260" r:id="rId7"/>
    <p:sldId id="263" r:id="rId8"/>
    <p:sldId id="264" r:id="rId9"/>
    <p:sldId id="265" r:id="rId10"/>
    <p:sldId id="276" r:id="rId11"/>
    <p:sldId id="267" r:id="rId12"/>
    <p:sldId id="269" r:id="rId13"/>
    <p:sldId id="270" r:id="rId14"/>
    <p:sldId id="277" r:id="rId15"/>
    <p:sldId id="275" r:id="rId16"/>
    <p:sldId id="273" r:id="rId17"/>
    <p:sldId id="262" r:id="rId18"/>
    <p:sldId id="274" r:id="rId19"/>
    <p:sldId id="268" r:id="rId20"/>
    <p:sldId id="271" r:id="rId21"/>
    <p:sldId id="261" r:id="rId22"/>
    <p:sldId id="266" r:id="rId23"/>
    <p:sldId id="256" r:id="rId2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7" autoAdjust="0"/>
    <p:restoredTop sz="94660"/>
  </p:normalViewPr>
  <p:slideViewPr>
    <p:cSldViewPr showGuides="1">
      <p:cViewPr varScale="1">
        <p:scale>
          <a:sx n="67" d="100"/>
          <a:sy n="67" d="100"/>
        </p:scale>
        <p:origin x="55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Medio Pinto Calipso del Callao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8235">
        <p14:honeycomb/>
      </p:transition>
    </mc:Choice>
    <mc:Fallback>
      <p:transition spd="slow" advTm="82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98" y="0"/>
            <a:ext cx="9165823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27213" y="2628900"/>
            <a:ext cx="8686800" cy="1600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MAGIA DEL </a:t>
            </a:r>
          </a:p>
          <a:p>
            <a:pPr algn="ctr"/>
            <a:r>
              <a:rPr lang="es-VE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ESTADO BOLIVAR</a:t>
            </a:r>
            <a:endParaRPr lang="es-VE" sz="9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3192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624">
        <p15:prstTrans prst="curtains"/>
      </p:transition>
    </mc:Choice>
    <mc:Fallback>
      <p:transition spd="slow" advTm="96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723900"/>
            <a:ext cx="3621891" cy="54102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1981200"/>
            <a:ext cx="5029200" cy="335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7680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787">
        <p14:shred/>
      </p:transition>
    </mc:Choice>
    <mc:Fallback>
      <p:transition spd="slow" advTm="167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64"/>
            <a:ext cx="9144000" cy="686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601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140">
        <p14:ripple/>
      </p:transition>
    </mc:Choice>
    <mc:Fallback>
      <p:transition spd="slow" advTm="814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4" y="0"/>
            <a:ext cx="9148763" cy="6861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409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784">
        <p14:prism isInverted="1"/>
      </p:transition>
    </mc:Choice>
    <mc:Fallback>
      <p:transition spd="slow" advTm="978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293840"/>
      </p:ext>
    </p:extLst>
  </p:cSld>
  <p:clrMapOvr>
    <a:masterClrMapping/>
  </p:clrMapOvr>
  <p:transition spd="slow" advTm="8171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94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7106">
        <p14:switch dir="r"/>
      </p:transition>
    </mc:Choice>
    <mc:Fallback>
      <p:transition spd="slow" advTm="710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033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959">
        <p14:gallery dir="l"/>
      </p:transition>
    </mc:Choice>
    <mc:Fallback>
      <p:transition spd="slow" advTm="795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104454"/>
      </p:ext>
    </p:extLst>
  </p:cSld>
  <p:clrMapOvr>
    <a:masterClrMapping/>
  </p:clrMapOvr>
  <p:transition spd="slow" advTm="813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9" y="4762"/>
            <a:ext cx="9105901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92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7975">
        <p14:doors dir="vert"/>
      </p:transition>
    </mc:Choice>
    <mc:Fallback>
      <p:transition spd="slow" advTm="797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-4764"/>
            <a:ext cx="9276066" cy="686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919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7638">
        <p15:prstTrans prst="peelOff"/>
      </p:transition>
    </mc:Choice>
    <mc:Fallback>
      <p:transition spd="slow" advTm="763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492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01">
        <p14:ferris dir="l"/>
      </p:transition>
    </mc:Choice>
    <mc:Fallback>
      <p:transition spd="slow" advTm="890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9" y="28575"/>
            <a:ext cx="9151007" cy="682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64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219">
        <p:dissolve/>
      </p:transition>
    </mc:Choice>
    <mc:Fallback>
      <p:transition spd="slow" advTm="9219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49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566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140">
        <p14:ripple/>
      </p:transition>
    </mc:Choice>
    <mc:Fallback>
      <p:transition spd="slow" advTm="814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7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072672"/>
      </p:ext>
    </p:extLst>
  </p:cSld>
  <p:clrMapOvr>
    <a:masterClrMapping/>
  </p:clrMapOvr>
  <p:transition spd="slow" advTm="7840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0"/>
            <a:ext cx="9163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943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951">
        <p14:gallery dir="l"/>
      </p:transition>
    </mc:Choice>
    <mc:Fallback>
      <p:transition spd="slow" advTm="695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800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7215">
        <p15:prstTrans prst="peelOff"/>
      </p:transition>
    </mc:Choice>
    <mc:Fallback>
      <p:transition spd="slow" advTm="721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88" y="0"/>
            <a:ext cx="91582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533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6136">
        <p14:flash/>
      </p:transition>
    </mc:Choice>
    <mc:Fallback>
      <p:transition spd="slow" advTm="613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940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218">
        <p14:prism isInverted="1"/>
      </p:transition>
    </mc:Choice>
    <mc:Fallback>
      <p:transition spd="slow" advTm="721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609600"/>
            <a:ext cx="7696200" cy="5601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038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23">
        <p14:prism isContent="1"/>
      </p:transition>
    </mc:Choice>
    <mc:Fallback>
      <p:transition spd="slow" advTm="752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43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8658">
        <p14:pan dir="u"/>
      </p:transition>
    </mc:Choice>
    <mc:Fallback>
      <p:transition spd="slow" advTm="865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338"/>
            <a:ext cx="9144000" cy="689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54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194">
        <p14:ripple/>
      </p:transition>
    </mc:Choice>
    <mc:Fallback>
      <p:transition spd="slow" advTm="819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947">
        <p14:vortex dir="r"/>
      </p:transition>
    </mc:Choice>
    <mc:Fallback>
      <p:transition spd="slow" advTm="1494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7.9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1028</TotalTime>
  <Words>21</Words>
  <Application>Microsoft Office PowerPoint</Application>
  <PresentationFormat>Presentación en pantalla (4:3)</PresentationFormat>
  <Paragraphs>4</Paragraphs>
  <Slides>23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6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52</cp:revision>
  <cp:lastPrinted>1601-01-01T00:00:00Z</cp:lastPrinted>
  <dcterms:created xsi:type="dcterms:W3CDTF">2015-02-14T17:45:45Z</dcterms:created>
  <dcterms:modified xsi:type="dcterms:W3CDTF">2015-10-25T15:44:32Z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