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7" r:id="rId18"/>
    <p:sldId id="300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Gf860ffkBRlgENG6mJGpg==" hashData="kH7nTxg76yPTvBzEGXwSxg3wAk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8200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36692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6051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045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36214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68545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44257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91210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43979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96397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216286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69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689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905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7607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745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8341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4764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8318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9820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6763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2092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079416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728574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126807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637858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055472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403513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570513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230650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541538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028747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235466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3">
                <a:lumMod val="75000"/>
              </a:schemeClr>
            </a:gs>
            <a:gs pos="7000">
              <a:schemeClr val="accent3">
                <a:lumMod val="75000"/>
              </a:schemeClr>
            </a:gs>
            <a:gs pos="14000">
              <a:schemeClr val="accent3">
                <a:lumMod val="60000"/>
                <a:lumOff val="40000"/>
              </a:schemeClr>
            </a:gs>
            <a:gs pos="97000">
              <a:schemeClr val="tx1"/>
            </a:gs>
            <a:gs pos="95000">
              <a:schemeClr val="accent3">
                <a:lumMod val="75000"/>
              </a:schemeClr>
            </a:gs>
            <a:gs pos="90000">
              <a:schemeClr val="accent3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3758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3">
                <a:lumMod val="75000"/>
              </a:schemeClr>
            </a:gs>
            <a:gs pos="7000">
              <a:schemeClr val="accent3">
                <a:lumMod val="75000"/>
              </a:schemeClr>
            </a:gs>
            <a:gs pos="14000">
              <a:schemeClr val="accent3">
                <a:lumMod val="60000"/>
                <a:lumOff val="40000"/>
              </a:schemeClr>
            </a:gs>
            <a:gs pos="97000">
              <a:schemeClr val="tx1"/>
            </a:gs>
            <a:gs pos="95000">
              <a:schemeClr val="accent3">
                <a:lumMod val="75000"/>
              </a:schemeClr>
            </a:gs>
            <a:gs pos="90000">
              <a:schemeClr val="accent3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340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578857" y="992922"/>
            <a:ext cx="831362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 ¡¡¡ Las </a:t>
            </a:r>
            <a:r>
              <a:rPr lang="es-MX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estatuas de la isla de Pascua </a:t>
            </a:r>
            <a:r>
              <a:rPr lang="es-MX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!!!</a:t>
            </a:r>
            <a:endParaRPr lang="es-MX" sz="4000" b="1" dirty="0">
              <a:ln w="11430"/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2" name="Picture 2" descr="C:\Users\Aguilar\Desktop\Isla de Pascua\ATT00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6365"/>
            <a:ext cx="8496944" cy="44668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488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glitter pattern="hexagon"/>
        <p:sndAc>
          <p:stSnd loop="1">
            <p:snd r:embed="rId2" name="Moe Varua (Folk Rapanui) - 1- EMA.wav"/>
          </p:stSnd>
        </p:sndAc>
      </p:transition>
    </mc:Choice>
    <mc:Fallback>
      <p:transition spd="slow" advTm="0">
        <p:fade/>
        <p:sndAc>
          <p:stSnd loop="1">
            <p:snd r:embed="rId2" name="Moe Varua (Folk Rapanui) - 1-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Aguilar\Desktop\Chile_Isla_de_pascua_mapa_Lugares_Sorprendentes1 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71900"/>
            <a:ext cx="7488832" cy="5121396"/>
          </a:xfrm>
          <a:prstGeom prst="rect">
            <a:avLst/>
          </a:prstGeom>
          <a:ln w="127000" cap="rnd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path path="circle">
                <a:fillToRect r="100000" b="100000"/>
              </a:path>
              <a:tileRect l="-100000" t="-10000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44009" y="4390072"/>
            <a:ext cx="42484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Localizada en el Pacífico,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isla volcánica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fue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descubierta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  navegador holandés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Jakob </a:t>
            </a:r>
            <a:r>
              <a:rPr lang="es-MX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Roggeveen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domingo de Pascua de 1722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026544" y="6197242"/>
            <a:ext cx="3090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1888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tornó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chilena.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4276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700"/>
                            </p:stCondLst>
                            <p:childTnLst>
                              <p:par>
                                <p:cTn id="14" presetID="21" presetClass="entr" presetSubtype="8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250"/>
                            </p:stCondLst>
                            <p:childTnLst>
                              <p:par>
                                <p:cTn id="1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350"/>
                            </p:stCondLst>
                            <p:childTnLst>
                              <p:par>
                                <p:cTn id="2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750"/>
                            </p:stCondLst>
                            <p:childTnLst>
                              <p:par>
                                <p:cTn id="26" presetID="21" presetClass="entr" presetSubtype="8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800"/>
                            </p:stCondLst>
                            <p:childTnLst>
                              <p:par>
                                <p:cTn id="30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8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001034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descubrimiento apareció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hace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unas semanas en Internet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: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496" y="4149080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¡¡ Las estatuas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Isla de </a:t>
            </a: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Pascua, tienen cuerpo !!</a:t>
            </a:r>
            <a:endParaRPr lang="es-MX" sz="2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9" name="Picture 2" descr="C:\Users\Aguilar\Desktop\Isla de Pascua\ATT00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-171400"/>
            <a:ext cx="4365873" cy="63426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6483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8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 build="p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260648"/>
            <a:ext cx="76328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Hasta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entonces eran conocidas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ser apenas grandes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cabezas.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Aguilar\Desktop\easter-island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330110" cy="55534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9992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Aguilar\Desktop\isla-de-pasc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582155" cy="4810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31640" y="548680"/>
            <a:ext cx="7311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sabe ahora que esas estatuas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esconden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muchos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secretos,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 rot="320568">
            <a:off x="121764" y="5379427"/>
            <a:ext cx="8607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mas de la mitad de su tamaño está enterrada en el subsuelo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rebelan la existencia de cuerpo y manos.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5249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2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guilar\Desktop\Isla de Pascua\ATT0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45059"/>
            <a:ext cx="4680520" cy="66236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8900" y="3081154"/>
            <a:ext cx="41230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 atribuyó el descubrimiento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al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 </a:t>
            </a:r>
            <a:r>
              <a:rPr lang="es-MX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Routledge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9630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guilar\Desktop\thQ6AVDG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584542" cy="5040560"/>
          </a:xfrm>
          <a:prstGeom prst="snip2DiagRect">
            <a:avLst>
              <a:gd name="adj1" fmla="val 1814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2 Rectángulo"/>
          <p:cNvSpPr/>
          <p:nvPr/>
        </p:nvSpPr>
        <p:spPr>
          <a:xfrm>
            <a:off x="1331640" y="632882"/>
            <a:ext cx="7812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otro grupo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privado ha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excavado recientemente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estatua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descubrió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muchos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escritos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sobre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cuerpo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6359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guilar\Desktop\Isla de Pascua\ATT00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6912768" cy="49550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1 Rectángulo"/>
          <p:cNvSpPr/>
          <p:nvPr/>
        </p:nvSpPr>
        <p:spPr>
          <a:xfrm rot="21276351">
            <a:off x="1403648" y="164813"/>
            <a:ext cx="72007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Hay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muchos misterios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cuanto a la isla de Pascua,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descubrimiento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esos escritos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colocados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el subsuelo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pueden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iniciar muchos debates.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90176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1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619672" y="397113"/>
            <a:ext cx="74168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verdad,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casi todos los  científicos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están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acuerdo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fue después de  un </a:t>
            </a:r>
            <a:r>
              <a:rPr lang="es-MX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ecocídio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que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población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desapareció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(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cerca de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4000 habitantes),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125" name="Picture 5" descr="C:\Users\Aguilar\Desktop\8990-aventura-trekking-en-isla-de-pasc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2153"/>
            <a:ext cx="7239000" cy="4829175"/>
          </a:xfrm>
          <a:prstGeom prst="snip2DiagRect">
            <a:avLst>
              <a:gd name="adj1" fmla="val 1656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path path="circle">
                <a:fillToRect r="100000" b="100000"/>
              </a:path>
              <a:tileRect l="-100000" t="-10000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7324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8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3081154"/>
            <a:ext cx="4958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aconteció con estos gigantes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piedra enterrados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?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2" descr="C:\Users\Aguilar\Desktop\Isla de Pascua\ATT0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-303246"/>
            <a:ext cx="3885431" cy="65669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8699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691680" y="240190"/>
            <a:ext cx="6784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Serían así desde el inicio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cuando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fueron hechos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los </a:t>
            </a:r>
            <a:r>
              <a:rPr lang="es-MX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Rapanui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(</a:t>
            </a:r>
            <a:r>
              <a:rPr lang="es-MX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civilizacion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antigua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la 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isla) ?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 rot="381380">
            <a:off x="1626034" y="6021942"/>
            <a:ext cx="5913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 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fue el paso del  tiempo que las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enterró ?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2" descr="C:\Users\Aguilar\Desktop\rapa_nui_moai_44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0888"/>
            <a:ext cx="8470827" cy="5548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02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200"/>
                            </p:stCondLst>
                            <p:childTnLst>
                              <p:par>
                                <p:cTn id="19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guilar\Desktop\pasc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797520"/>
            <a:ext cx="4762500" cy="55118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2753633"/>
            <a:ext cx="44180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turistas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desconocen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bajo sus pies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existe un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tesoro escondido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adivina.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92963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8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9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260648"/>
            <a:ext cx="7200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hipótesis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más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probable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estatuas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deben haber sido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enterradas…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Sino que un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maremoto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barrió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isla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civilización.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5589240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flujo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ola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gigante trajo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tanto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sedimento,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las enterró y una civilización desapareció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como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apagada de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golpe en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las brumas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del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tiempo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7171" name="Picture 3" descr="C:\Users\Aguilar\Desktop\estatuas-isla-pasc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73243"/>
            <a:ext cx="6938704" cy="520402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8981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3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1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guilar\Desktop\Isla de Pascua\ATT00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180" y="188640"/>
            <a:ext cx="4305300" cy="60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2492896"/>
            <a:ext cx="4572000" cy="18876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50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Esto hace pensar nuevamente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50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mito de la  Atlántida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50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continente Mu,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50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cuyas leyendas resurgirá </a:t>
            </a: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50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este descubrimiento excepcional.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6687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5000">
        <p:fad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2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20:20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y 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Moe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varua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Mito y fusión Rapa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nui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18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36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  <p:sndAc>
          <p:stSnd>
            <p:snd r:embed="rId2" name="Phantom Of The Opera (Recortado)-1 EMA.wav"/>
          </p:stSnd>
        </p:sndAc>
      </p:transition>
    </mc:Choice>
    <mc:Fallback>
      <p:transition spd="slow" advClick="0" advTm="28000">
        <p:fade/>
        <p:sndAc>
          <p:stSnd>
            <p:snd r:embed="rId2" name="Phantom Of The Opera (Recortado)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316</Words>
  <Application>Microsoft Office PowerPoint</Application>
  <PresentationFormat>Presentación en pantalla (4:3)</PresentationFormat>
  <Paragraphs>82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5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estatuas de la Isla de Pascua</dc:title>
  <dc:creator>Eaglenest</dc:creator>
  <cp:lastModifiedBy>Eaglenest</cp:lastModifiedBy>
  <cp:revision>15</cp:revision>
  <dcterms:created xsi:type="dcterms:W3CDTF">2015-03-21T13:32:37Z</dcterms:created>
  <dcterms:modified xsi:type="dcterms:W3CDTF">2015-03-25T03:07:07Z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