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316" r:id="rId3"/>
    <p:sldId id="457" r:id="rId4"/>
    <p:sldId id="458" r:id="rId5"/>
    <p:sldId id="493" r:id="rId6"/>
    <p:sldId id="455" r:id="rId7"/>
    <p:sldId id="494" r:id="rId8"/>
    <p:sldId id="459" r:id="rId9"/>
    <p:sldId id="465" r:id="rId10"/>
    <p:sldId id="460" r:id="rId11"/>
    <p:sldId id="495" r:id="rId12"/>
    <p:sldId id="463" r:id="rId13"/>
    <p:sldId id="461" r:id="rId14"/>
    <p:sldId id="468" r:id="rId15"/>
    <p:sldId id="467" r:id="rId16"/>
    <p:sldId id="496" r:id="rId17"/>
    <p:sldId id="464" r:id="rId18"/>
    <p:sldId id="462" r:id="rId19"/>
    <p:sldId id="466" r:id="rId20"/>
    <p:sldId id="469" r:id="rId21"/>
    <p:sldId id="500" r:id="rId22"/>
    <p:sldId id="477" r:id="rId23"/>
    <p:sldId id="497" r:id="rId24"/>
    <p:sldId id="470" r:id="rId25"/>
    <p:sldId id="471" r:id="rId26"/>
    <p:sldId id="498" r:id="rId27"/>
    <p:sldId id="472" r:id="rId28"/>
    <p:sldId id="473" r:id="rId29"/>
    <p:sldId id="475" r:id="rId30"/>
    <p:sldId id="474" r:id="rId31"/>
    <p:sldId id="499" r:id="rId32"/>
    <p:sldId id="481" r:id="rId33"/>
    <p:sldId id="482" r:id="rId34"/>
    <p:sldId id="484" r:id="rId35"/>
    <p:sldId id="485" r:id="rId36"/>
    <p:sldId id="486" r:id="rId37"/>
    <p:sldId id="487" r:id="rId38"/>
    <p:sldId id="488" r:id="rId39"/>
    <p:sldId id="489" r:id="rId40"/>
    <p:sldId id="478" r:id="rId41"/>
    <p:sldId id="317" r:id="rId42"/>
    <p:sldId id="501" r:id="rId43"/>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wZVPtBcvVL3LXakNCMXmQ==" hashData="9ivByNtUDOklT1N+8O4M76Jnw2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AA60"/>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180"/>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15/05/2022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30</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865471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15/05/2022</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2.jpeg"/><Relationship Id="rId4" Type="http://schemas.openxmlformats.org/officeDocument/2006/relationships/image" Target="../media/image2.gif"/></Relationships>
</file>

<file path=ppt/slides/_rels/slide41.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Isla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 los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Micos</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1200" advClick="0" advTm="13000">
        <p14:flip dir="r"/>
        <p:sndAc>
          <p:stSnd>
            <p:snd r:embed="rId2" name="WONDERLAN BY NIGH.wav"/>
          </p:stSnd>
        </p:sndAc>
      </p:transition>
    </mc:Choice>
    <mc:Fallback>
      <p:transition spd="slow" advClick="0" advTm="13000">
        <p:fade/>
        <p:sndAc>
          <p:stSnd>
            <p:snd r:embed="rId2" name="WONDERLAN BY NIG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5" presetClass="exit" presetSubtype="10" fill="hold" nodeType="withEffect">
                                  <p:stCondLst>
                                    <p:cond delay="4750"/>
                                  </p:stCondLst>
                                  <p:childTnLst>
                                    <p:animEffect transition="out" filter="checkerboard(across)">
                                      <p:cBhvr>
                                        <p:cTn id="17" dur="1000"/>
                                        <p:tgtEl>
                                          <p:spTgt spid="14"/>
                                        </p:tgtEl>
                                      </p:cBhvr>
                                    </p:animEffect>
                                    <p:set>
                                      <p:cBhvr>
                                        <p:cTn id="18"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sla de Los Micos, Leticia- Información de la isla de los micos Amazo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53" y="1"/>
            <a:ext cx="10104378" cy="7066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462325"/>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 verdad de la ISLA DE LOS MICOS: Visita el Amazonas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702" y="0"/>
            <a:ext cx="109613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794065"/>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30839" y="1124744"/>
            <a:ext cx="5760640"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Bernard MT Condensed" pitchFamily="18" charset="0"/>
                <a:cs typeface="Microsoft Sans Serif" pitchFamily="34" charset="0"/>
              </a:rPr>
              <a:t>OTRA FORMA DE VIVIR EL </a:t>
            </a:r>
            <a:r>
              <a:rPr lang="es-ES" altLang="es-ES" b="1" i="1" dirty="0" smtClean="0">
                <a:solidFill>
                  <a:srgbClr val="FF0000"/>
                </a:solidFill>
                <a:latin typeface="Bernard MT Condensed" pitchFamily="18" charset="0"/>
                <a:cs typeface="Microsoft Sans Serif" pitchFamily="34" charset="0"/>
              </a:rPr>
              <a:t>AMAZONAS </a:t>
            </a:r>
            <a:r>
              <a:rPr lang="es-ES" altLang="es-ES" sz="2400" b="1" i="1" dirty="0" smtClean="0">
                <a:solidFill>
                  <a:srgbClr val="FF0000"/>
                </a:solidFill>
                <a:latin typeface="Microsoft Sans Serif" pitchFamily="34" charset="0"/>
                <a:cs typeface="Microsoft Sans Serif" pitchFamily="34" charset="0"/>
              </a:rPr>
              <a:t>No </a:t>
            </a:r>
            <a:r>
              <a:rPr lang="es-ES" altLang="es-ES" sz="2400" b="1" i="1" dirty="0">
                <a:solidFill>
                  <a:srgbClr val="FF0000"/>
                </a:solidFill>
                <a:latin typeface="Microsoft Sans Serif" pitchFamily="34" charset="0"/>
                <a:cs typeface="Microsoft Sans Serif" pitchFamily="34" charset="0"/>
              </a:rPr>
              <a:t>solo el caimán o el delfín rosado son animales emblemáticos de esta maravillosa selva, los monos o micos, como son llamados en Colombia, son los dueños de los árboles y con sus acrobacias maravillosas despiertan la inquietud y admiración de los turistas que encuentran en este atractivo una poderosa razón para prolongar la visita.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886956367"/>
      </p:ext>
    </p:extLst>
  </p:cSld>
  <p:clrMapOvr>
    <a:masterClrMapping/>
  </p:clrMapOvr>
  <mc:AlternateContent xmlns:mc="http://schemas.openxmlformats.org/markup-compatibility/2006">
    <mc:Choice xmlns:p14="http://schemas.microsoft.com/office/powerpoint/2010/main" Requires="p14">
      <p:transition spd="slow" p14:dur="1200" advClick="0" advTm="26000">
        <p14:flip dir="r"/>
      </p:transition>
    </mc:Choice>
    <mc:Fallback>
      <p:transition spd="slow" advClick="0"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Isla de los Mic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201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719667"/>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30839" y="1124744"/>
            <a:ext cx="576064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FF0000"/>
                </a:solidFill>
                <a:latin typeface="Microsoft Sans Serif" pitchFamily="34" charset="0"/>
                <a:cs typeface="Microsoft Sans Serif" pitchFamily="34" charset="0"/>
              </a:rPr>
              <a:t>A </a:t>
            </a:r>
            <a:r>
              <a:rPr lang="es-ES" altLang="es-ES" sz="2400" b="1" i="1" dirty="0">
                <a:solidFill>
                  <a:srgbClr val="FF0000"/>
                </a:solidFill>
                <a:latin typeface="Microsoft Sans Serif" pitchFamily="34" charset="0"/>
                <a:cs typeface="Microsoft Sans Serif" pitchFamily="34" charset="0"/>
              </a:rPr>
              <a:t>20 kilómetros de Leticia, la capital del departamento del Amazonas, se llega a un lugar único y muy especial, se trata de La Isla de los Micos, el reino de esta especie en el Amazonas y por qué no, en el mundo entero. La Isla Arara, más conocida como la de Los Micos, es una isla fluvial convertida en un destino muy reconocido por albergar como población a primates amazónicos, ellos allí deambulan libremente siendo los amos y dueños del lugar.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86159166"/>
      </p:ext>
    </p:extLst>
  </p:cSld>
  <p:clrMapOvr>
    <a:masterClrMapping/>
  </p:clrMapOvr>
  <mc:AlternateContent xmlns:mc="http://schemas.openxmlformats.org/markup-compatibility/2006">
    <mc:Choice xmlns:p14="http://schemas.microsoft.com/office/powerpoint/2010/main" Requires="p14">
      <p:transition spd="slow" p14:dur="1200" advClick="0" advTm="29000">
        <p14:flip dir="r"/>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Guía Turística de la Isla de los Micos en el Amazonas"/>
          <p:cNvSpPr>
            <a:spLocks noChangeAspect="1" noChangeArrowheads="1"/>
          </p:cNvSpPr>
          <p:nvPr/>
        </p:nvSpPr>
        <p:spPr bwMode="auto">
          <a:xfrm>
            <a:off x="153902" y="-144463"/>
            <a:ext cx="30152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64" y="0"/>
            <a:ext cx="1015639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4692210"/>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mazonas - Destinos y Pla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469" y="0"/>
            <a:ext cx="1097003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774335"/>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to: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76" y="25946"/>
            <a:ext cx="10513399" cy="6832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4186439"/>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30839" y="1124744"/>
            <a:ext cx="576064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Son los monos ardilla la especie con mayor número de habitantes en la isla, algunos residen  permanentemente y otros son peregrinos, brincan entre las copas de los árboles y están acostumbrados a los grupos de visitantes a los que asedian amistosamente trepando sobre sus hombros y cabezas, casi que esperando la obligada fotografía y un delicioso plátano que reciben de la propia mano del turista.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39269357"/>
      </p:ext>
    </p:extLst>
  </p:cSld>
  <p:clrMapOvr>
    <a:masterClrMapping/>
  </p:clrMapOvr>
  <mc:AlternateContent xmlns:mc="http://schemas.openxmlformats.org/markup-compatibility/2006">
    <mc:Choice xmlns:p14="http://schemas.microsoft.com/office/powerpoint/2010/main" Requires="p14">
      <p:transition spd="slow" p14:dur="1200" advClick="0" advTm="20000">
        <p14:flip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Tití leoncito, en la Isla de los micos, Parque nacional de Amacayacu,  Amazonas, Colombia. | Colombia, Parques nacionales, Parqu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6" cy="7061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0371758"/>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to: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204"/>
            <a:ext cx="10601344" cy="6889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907740"/>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Isla de los Mic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7911" y="-19294"/>
            <a:ext cx="11424537" cy="6877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4632770"/>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Isla de los micos un espacio natural en la selva Colombiana. Foto: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001" y="0"/>
            <a:ext cx="105533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838623"/>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sndAc>
          <p:stSnd>
            <p:snd r:embed="rId2" name="suenos en un bosque magico .wav"/>
          </p:stSnd>
        </p:sndAc>
      </p:transition>
    </mc:Choice>
    <mc:Fallback>
      <p:transition spd="slow" advClick="0" advTm="8000">
        <p:fade/>
        <p:sndAc>
          <p:stSnd>
            <p:snd r:embed="rId2" name="suenos en un bosque magico .wav"/>
          </p:stSnd>
        </p:sndAc>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30839" y="1124744"/>
            <a:ext cx="576064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0000"/>
              </a:solidFill>
              <a:latin typeface="Microsoft Sans Serif" pitchFamily="34" charset="0"/>
              <a:cs typeface="Microsoft Sans Serif" pitchFamily="34" charset="0"/>
            </a:endParaRPr>
          </a:p>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La Isla de los Micos fue creada por el aventurero estadounidense de origen griego Mike </a:t>
            </a:r>
            <a:r>
              <a:rPr lang="es-ES" altLang="es-ES" sz="2400" b="1" i="1" dirty="0" err="1">
                <a:solidFill>
                  <a:srgbClr val="FF0000"/>
                </a:solidFill>
                <a:latin typeface="Microsoft Sans Serif" pitchFamily="34" charset="0"/>
                <a:cs typeface="Microsoft Sans Serif" pitchFamily="34" charset="0"/>
              </a:rPr>
              <a:t>Tsalikis</a:t>
            </a:r>
            <a:r>
              <a:rPr lang="es-ES" altLang="es-ES" sz="2400" b="1" i="1" dirty="0">
                <a:solidFill>
                  <a:srgbClr val="FF0000"/>
                </a:solidFill>
                <a:latin typeface="Microsoft Sans Serif" pitchFamily="34" charset="0"/>
                <a:cs typeface="Microsoft Sans Serif" pitchFamily="34" charset="0"/>
              </a:rPr>
              <a:t>, un controvertido personaje del que se tejen historias, algunas comprobadas y otras no, se dice que en los años sesenta y setenta la isla tuvo una población de 12.000 micos que junto a reptiles y otras especies representaban un gran atractivo para los visitantes, especialmente extranjeros.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809314184"/>
      </p:ext>
    </p:extLst>
  </p:cSld>
  <p:clrMapOvr>
    <a:masterClrMapping/>
  </p:clrMapOvr>
  <mc:AlternateContent xmlns:mc="http://schemas.openxmlformats.org/markup-compatibility/2006">
    <mc:Choice xmlns:p14="http://schemas.microsoft.com/office/powerpoint/2010/main" Requires="p14">
      <p:transition spd="slow" p14:dur="1200" advClick="0" advTm="22000">
        <p14:flip dir="r"/>
      </p:transition>
    </mc:Choice>
    <mc:Fallback>
      <p:transition spd="slow" advClick="0"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SLA DE LOS MICOS - AMAZONAS: fotografía de Amazonas Department, Colombia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0" y="-38101"/>
            <a:ext cx="10083275" cy="6964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100765"/>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sla de los Micos - un paseo por el amazo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72" y="0"/>
            <a:ext cx="10147417" cy="708254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2573" y="476672"/>
            <a:ext cx="4701441" cy="1477328"/>
          </a:xfrm>
          <a:prstGeom prst="rect">
            <a:avLst/>
          </a:prstGeom>
          <a:solidFill>
            <a:srgbClr val="92D050"/>
          </a:solidFill>
        </p:spPr>
        <p:txBody>
          <a:bodyPr wrap="square">
            <a:spAutoFit/>
          </a:bodyPr>
          <a:lstStyle/>
          <a:p>
            <a:pPr algn="ctr"/>
            <a:r>
              <a:rPr lang="es-ES" dirty="0">
                <a:solidFill>
                  <a:srgbClr val="FF0000"/>
                </a:solidFill>
              </a:rPr>
              <a:t>En la isla funcionó un hotel pero hoy tan solo queda su estructura en madera que sirve de refugio a algunos indígenas que aprovechan el lugar para fabricar artesanías que luego ofrecerán a los foráneos.</a:t>
            </a:r>
          </a:p>
        </p:txBody>
      </p:sp>
    </p:spTree>
    <p:extLst>
      <p:ext uri="{BB962C8B-B14F-4D97-AF65-F5344CB8AC3E}">
        <p14:creationId xmlns:p14="http://schemas.microsoft.com/office/powerpoint/2010/main" val="4265741784"/>
      </p:ext>
    </p:extLst>
  </p:cSld>
  <p:clrMapOvr>
    <a:masterClrMapping/>
  </p:clrMapOvr>
  <mc:AlternateContent xmlns:mc="http://schemas.openxmlformats.org/markup-compatibility/2006">
    <mc:Choice xmlns:p14="http://schemas.microsoft.com/office/powerpoint/2010/main" Requires="p14">
      <p:transition spd="slow" p14:dur="1200" advClick="0" advTm="15000">
        <p14:flip dir="r"/>
      </p:transition>
    </mc:Choice>
    <mc:Fallback>
      <p:transition spd="slow" advClick="0" advTm="1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SLA DE LOS MICOS - AMAZONAS: fotografía de Amazonas Department, Colombia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986"/>
            <a:ext cx="10080626" cy="696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5248912"/>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xtranjeras disfrutando de la fauna exixtente en la Isla de los Micos -  Picture of Leticia, Amazonas Department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1" y="1"/>
            <a:ext cx="10080626" cy="7651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016157"/>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sla de los Micos - 2 tips from 44 visi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070" y="0"/>
            <a:ext cx="6838141" cy="691244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78725" y="448376"/>
            <a:ext cx="2952327" cy="4401205"/>
          </a:xfrm>
          <a:prstGeom prst="rect">
            <a:avLst/>
          </a:prstGeom>
          <a:solidFill>
            <a:srgbClr val="92D05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FF0000"/>
                </a:solidFill>
                <a:latin typeface="Microsoft Sans Serif" pitchFamily="34" charset="0"/>
                <a:cs typeface="Microsoft Sans Serif" pitchFamily="34" charset="0"/>
              </a:rPr>
              <a:t>La Isla de los Micos inició con el concepto de turismo ecológico, es pionera en Colombia porque explotó el principal activo de la zona y logró convertir a Leticia en un sitio anteriormente olvidado, a un destino turístico de primera importancia para visitantes nacionales y extranjeros.</a:t>
            </a:r>
            <a:endParaRPr lang="es-ES" altLang="es-ES" sz="2000" b="1"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657695683"/>
      </p:ext>
    </p:extLst>
  </p:cSld>
  <p:clrMapOvr>
    <a:masterClrMapping/>
  </p:clrMapOvr>
  <mc:AlternateContent xmlns:mc="http://schemas.openxmlformats.org/markup-compatibility/2006">
    <mc:Choice xmlns:p14="http://schemas.microsoft.com/office/powerpoint/2010/main" Requires="p14">
      <p:transition spd="slow" p14:dur="1200" advClick="0" advTm="20000">
        <p14:flip dir="r"/>
      </p:transition>
    </mc:Choice>
    <mc:Fallback>
      <p:transition spd="slow" advClick="0" advTm="20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sla de los Mic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60" y="2"/>
            <a:ext cx="10110076"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884590"/>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alleria Classic The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59489"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59793" y="448377"/>
            <a:ext cx="3888432" cy="1477328"/>
          </a:xfrm>
          <a:prstGeom prst="rect">
            <a:avLst/>
          </a:prstGeom>
          <a:solidFill>
            <a:srgbClr val="92D05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FF0000"/>
                </a:solidFill>
                <a:latin typeface="Microsoft Sans Serif" pitchFamily="34" charset="0"/>
                <a:cs typeface="Microsoft Sans Serif" pitchFamily="34" charset="0"/>
              </a:rPr>
              <a:t>Cuenta con un incalculable número de monos de pies amarillos, los cuales aparecen en los árboles como respuesta al silbido de los guías.</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253096941"/>
      </p:ext>
    </p:extLst>
  </p:cSld>
  <p:clrMapOvr>
    <a:masterClrMapping/>
  </p:clrMapOvr>
  <mc:AlternateContent xmlns:mc="http://schemas.openxmlformats.org/markup-compatibility/2006">
    <mc:Choice xmlns:p14="http://schemas.microsoft.com/office/powerpoint/2010/main" Requires="p14">
      <p:transition spd="slow" p14:dur="1200" advClick="0" advTm="15000">
        <p14:flip dir="r"/>
      </p:transition>
    </mc:Choice>
    <mc:Fallback>
      <p:transition spd="slow" advClick="0" advTm="1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a La Isla de los micos - ¡Vive la experiencia! - Del Amazonas-Colombia"/>
          <p:cNvSpPr>
            <a:spLocks noChangeAspect="1" noChangeArrowheads="1"/>
          </p:cNvSpPr>
          <p:nvPr/>
        </p:nvSpPr>
        <p:spPr bwMode="auto">
          <a:xfrm>
            <a:off x="153902" y="-144463"/>
            <a:ext cx="30152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 y="31179"/>
            <a:ext cx="10136491" cy="6826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9166936"/>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Día 2, Isla de los micos, PNN Amacayacu y Puerto Nariño | Agencia de  Negocios de la Amazonía Contin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20" y="0"/>
            <a:ext cx="101842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5010921"/>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59793" y="448377"/>
            <a:ext cx="3888432" cy="5262979"/>
          </a:xfrm>
          <a:prstGeom prst="rect">
            <a:avLst/>
          </a:prstGeom>
          <a:solidFill>
            <a:srgbClr val="92D05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Los turistas caminan por senderos mientras aprenden sobre las diferentes especies de monos que viven allí. Incluso, se les permite alimentarlos. También hacen recorridos en canoas típicas por zonas inundables hasta llegar al lago </a:t>
            </a:r>
            <a:r>
              <a:rPr lang="es-ES" altLang="es-ES" sz="2400" b="1" i="1" dirty="0" err="1">
                <a:solidFill>
                  <a:srgbClr val="FF0000"/>
                </a:solidFill>
                <a:latin typeface="Microsoft Sans Serif" pitchFamily="34" charset="0"/>
                <a:cs typeface="Microsoft Sans Serif" pitchFamily="34" charset="0"/>
              </a:rPr>
              <a:t>Tucuchira</a:t>
            </a:r>
            <a:r>
              <a:rPr lang="es-ES" altLang="es-ES" sz="2400" b="1" i="1" dirty="0">
                <a:solidFill>
                  <a:srgbClr val="FF0000"/>
                </a:solidFill>
                <a:latin typeface="Microsoft Sans Serif" pitchFamily="34" charset="0"/>
                <a:cs typeface="Microsoft Sans Serif" pitchFamily="34" charset="0"/>
              </a:rPr>
              <a:t>, donde se aprecia cómo sus habitantes pescan artesanalmente.</a:t>
            </a:r>
          </a:p>
        </p:txBody>
      </p:sp>
      <p:pic>
        <p:nvPicPr>
          <p:cNvPr id="6" name="Picture 2" descr="Isla de los Micos - 2 tips from 44 visito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0232" y="0"/>
            <a:ext cx="592007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216272" y="5503171"/>
            <a:ext cx="1588311" cy="1366752"/>
          </a:xfrm>
          <a:prstGeom prst="rect">
            <a:avLst/>
          </a:prstGeom>
          <a:noFill/>
        </p:spPr>
      </p:pic>
    </p:spTree>
    <p:extLst>
      <p:ext uri="{BB962C8B-B14F-4D97-AF65-F5344CB8AC3E}">
        <p14:creationId xmlns:p14="http://schemas.microsoft.com/office/powerpoint/2010/main" val="2001920117"/>
      </p:ext>
    </p:extLst>
  </p:cSld>
  <p:clrMapOvr>
    <a:masterClrMapping/>
  </p:clrMapOvr>
  <mc:AlternateContent xmlns:mc="http://schemas.openxmlformats.org/markup-compatibility/2006">
    <mc:Choice xmlns:p14="http://schemas.microsoft.com/office/powerpoint/2010/main" Requires="p14">
      <p:transition spd="slow" p14:dur="1200" advClick="0" advTm="23000">
        <p14:flip dir="r"/>
        <p:sndAc>
          <p:stSnd>
            <p:snd r:embed="rId3" name="Clayderman-People.wav"/>
          </p:stSnd>
        </p:sndAc>
      </p:transition>
    </mc:Choice>
    <mc:Fallback>
      <p:transition spd="slow" advClick="0" advTm="23000">
        <p:fade/>
        <p:sndAc>
          <p:stSnd>
            <p:snd r:embed="rId3" name="Clayderman-People.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sla de Los Micos, Leticia | DestiMap | Destinations On M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327" y="3448"/>
            <a:ext cx="10836656" cy="6854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977599"/>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a Isla de los Micos en el Amazonas, Leticia - Colombia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60943"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694411"/>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imales por el mundo: la isla de Los Micos, en el Amazonas colombiano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6149" y="1"/>
            <a:ext cx="12060943"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9667408"/>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ste sábado, la 'Isla de los micos', en Sucesos con Jorge Cura en el  Amazonas | Zona C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767" y="-11088"/>
            <a:ext cx="11872491" cy="6869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611177"/>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7784" y="836712"/>
            <a:ext cx="3888432" cy="4524315"/>
          </a:xfrm>
          <a:prstGeom prst="rect">
            <a:avLst/>
          </a:prstGeom>
          <a:solidFill>
            <a:srgbClr val="92D05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Alimentar, jugar y aprender sobre el comportamiento de los micos es el principal atractivo de la isla, ubicada 35 kilómetros al norte de Leticia, Amazonas.</a:t>
            </a:r>
          </a:p>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Para llegar a la isla debe realizar un recorrido de hora y media por el río Amazonas. Un lugar ideal para divertirse observando a cientos de primates.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4264" y="5711356"/>
            <a:ext cx="1588311" cy="1366752"/>
          </a:xfrm>
          <a:prstGeom prst="rect">
            <a:avLst/>
          </a:prstGeom>
          <a:noFill/>
        </p:spPr>
      </p:pic>
      <p:pic>
        <p:nvPicPr>
          <p:cNvPr id="7" name="Picture 2" descr="Isla de los Micos - 2 tips de 44 visitan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7764" y="-1786"/>
            <a:ext cx="5742861" cy="6859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91747"/>
      </p:ext>
    </p:extLst>
  </p:cSld>
  <p:clrMapOvr>
    <a:masterClrMapping/>
  </p:clrMapOvr>
  <mc:AlternateContent xmlns:mc="http://schemas.openxmlformats.org/markup-compatibility/2006">
    <mc:Choice xmlns:p14="http://schemas.microsoft.com/office/powerpoint/2010/main" Requires="p14">
      <p:transition spd="slow" p14:dur="1200" advClick="0" advTm="23000">
        <p14:flip dir="r"/>
      </p:transition>
    </mc:Choice>
    <mc:Fallback>
      <p:transition spd="slow" advClick="0" advTm="23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sla de los Mic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071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19947"/>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s://www.colombiamegusta.com/wp-content/uploads/portada-1-987x57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92" y="0"/>
            <a:ext cx="1036414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299299"/>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La plataforma mas completa de turismo de colom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78" y="-25896"/>
            <a:ext cx="11162627" cy="6883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9364280"/>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 Santa Sofía o Isla de los Micos - Qué conocer en Amazonas - Turismo en  Colom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469" y="0"/>
            <a:ext cx="1253473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9651388"/>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sla de los micos, Leticia Amazonas | Turismo Leticia Amazonas | Sitios  Turísticos de Colombia | Viajar por Colombia – Colom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4039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473485"/>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Ecoguia Amazonas - ISLA DE LOS MICOS | Face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8071" y="-6300"/>
            <a:ext cx="5355992" cy="7035700"/>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Tour por la isla de los Micos en el Amazon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428"/>
            <a:ext cx="5093093" cy="6873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022313"/>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La Isla de los Monos: Tus programas favoritos de TVE, en RTVE Pl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170" y="-191852"/>
            <a:ext cx="11674248" cy="704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667693"/>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El reino de los monos (2015) Película - PLAY C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001" y="2654"/>
            <a:ext cx="10458140" cy="6855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994768"/>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descr="La isla del Amazonas colombiano donde te saltan los micos por mont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196" y="0"/>
            <a:ext cx="104540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940464"/>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15 de mayo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15:52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mc:Choice xmlns:p14="http://schemas.microsoft.com/office/powerpoint/2010/main" Requires="p14">
      <p:transition spd="slow" p14:dur="1200" advClick="0" advTm="8000">
        <p14:flip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ISLA DE LOS MIC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ISLA DE LOS MICOS</Template>
  <TotalTime>37</TotalTime>
  <Words>559</Words>
  <Application>Microsoft Office PowerPoint</Application>
  <PresentationFormat>Personalizado</PresentationFormat>
  <Paragraphs>32</Paragraphs>
  <Slides>41</Slides>
  <Notes>8</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LA ISLA DE LOS MICOS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16</cp:revision>
  <dcterms:created xsi:type="dcterms:W3CDTF">2022-05-15T13:52:10Z</dcterms:created>
  <dcterms:modified xsi:type="dcterms:W3CDTF">2022-05-15T14:30:04Z</dcterms:modified>
</cp:coreProperties>
</file>