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57" r:id="rId1"/>
    <p:sldMasterId id="2147485069" r:id="rId2"/>
    <p:sldMasterId id="2147485081" r:id="rId3"/>
  </p:sldMasterIdLst>
  <p:notesMasterIdLst>
    <p:notesMasterId r:id="rId30"/>
  </p:notesMasterIdLst>
  <p:sldIdLst>
    <p:sldId id="376" r:id="rId4"/>
    <p:sldId id="373" r:id="rId5"/>
    <p:sldId id="382" r:id="rId6"/>
    <p:sldId id="366" r:id="rId7"/>
    <p:sldId id="383" r:id="rId8"/>
    <p:sldId id="367" r:id="rId9"/>
    <p:sldId id="384" r:id="rId10"/>
    <p:sldId id="372" r:id="rId11"/>
    <p:sldId id="385" r:id="rId12"/>
    <p:sldId id="386" r:id="rId13"/>
    <p:sldId id="377" r:id="rId14"/>
    <p:sldId id="387" r:id="rId15"/>
    <p:sldId id="390" r:id="rId16"/>
    <p:sldId id="391" r:id="rId17"/>
    <p:sldId id="392" r:id="rId18"/>
    <p:sldId id="378" r:id="rId19"/>
    <p:sldId id="393" r:id="rId20"/>
    <p:sldId id="394" r:id="rId21"/>
    <p:sldId id="381" r:id="rId22"/>
    <p:sldId id="379" r:id="rId23"/>
    <p:sldId id="395" r:id="rId24"/>
    <p:sldId id="396" r:id="rId25"/>
    <p:sldId id="380" r:id="rId26"/>
    <p:sldId id="337" r:id="rId27"/>
    <p:sldId id="355" r:id="rId28"/>
    <p:sldId id="361" r:id="rId29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192"/>
    <a:srgbClr val="002E8A"/>
    <a:srgbClr val="0038A8"/>
    <a:srgbClr val="5BA9C5"/>
    <a:srgbClr val="007635"/>
    <a:srgbClr val="008E40"/>
    <a:srgbClr val="924900"/>
    <a:srgbClr val="996600"/>
    <a:srgbClr val="996633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972" autoAdjust="0"/>
    <p:restoredTop sz="94404" autoAdjust="0"/>
  </p:normalViewPr>
  <p:slideViewPr>
    <p:cSldViewPr showGuides="1">
      <p:cViewPr varScale="1">
        <p:scale>
          <a:sx n="69" d="100"/>
          <a:sy n="69" d="100"/>
        </p:scale>
        <p:origin x="222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07/03/2016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760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557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280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41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371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912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614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08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040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33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07/03/2016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024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60845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65161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47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1777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9988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22458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83729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58196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84534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41240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81086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612750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033485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712161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923073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107326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03738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263808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3216412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414139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111040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53570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07/03/2016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2947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D4F0B-659B-4D0C-990A-649D6F82FA31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890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0" r:id="rId1"/>
    <p:sldLayoutId id="2147485071" r:id="rId2"/>
    <p:sldLayoutId id="2147485072" r:id="rId3"/>
    <p:sldLayoutId id="2147485073" r:id="rId4"/>
    <p:sldLayoutId id="2147485074" r:id="rId5"/>
    <p:sldLayoutId id="2147485075" r:id="rId6"/>
    <p:sldLayoutId id="2147485076" r:id="rId7"/>
    <p:sldLayoutId id="2147485077" r:id="rId8"/>
    <p:sldLayoutId id="2147485078" r:id="rId9"/>
    <p:sldLayoutId id="2147485079" r:id="rId10"/>
    <p:sldLayoutId id="21474850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4554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2" r:id="rId1"/>
    <p:sldLayoutId id="2147485083" r:id="rId2"/>
    <p:sldLayoutId id="2147485084" r:id="rId3"/>
    <p:sldLayoutId id="2147485085" r:id="rId4"/>
    <p:sldLayoutId id="2147485086" r:id="rId5"/>
    <p:sldLayoutId id="2147485087" r:id="rId6"/>
    <p:sldLayoutId id="2147485088" r:id="rId7"/>
    <p:sldLayoutId id="2147485089" r:id="rId8"/>
    <p:sldLayoutId id="2147485090" r:id="rId9"/>
    <p:sldLayoutId id="2147485091" r:id="rId10"/>
    <p:sldLayoutId id="21474850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elviajerofisgon.mx/wp-content/uploads/2015/06/ii3.jpg" TargetMode="External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elviajerofisgon.mx/wp-content/uploads/2015/06/ii4.jpg" TargetMode="External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elviajerofisgon.mx/wp-content/uploads/2015/06/ii5.jpg" TargetMode="External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lviajerofisgon.mx/wp-content/uploads/2015/06/ii6.jpg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3.jp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8E40"/>
            </a:gs>
            <a:gs pos="25000">
              <a:schemeClr val="bg1"/>
            </a:gs>
            <a:gs pos="30000">
              <a:schemeClr val="bg1"/>
            </a:gs>
            <a:gs pos="70000">
              <a:srgbClr val="FF0000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0272464" y="2511818"/>
            <a:ext cx="1584176" cy="413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50"/>
              </a:lnSpc>
              <a:spcAft>
                <a:spcPts val="750"/>
              </a:spcAft>
            </a:pPr>
            <a:r>
              <a:rPr lang="es-ES" sz="14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Arial"/>
              </a:rPr>
              <a:t>Eric Méndez</a:t>
            </a:r>
            <a:endParaRPr lang="es-ES" sz="14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/>
            </a:endParaRPr>
          </a:p>
        </p:txBody>
      </p:sp>
      <p:sp>
        <p:nvSpPr>
          <p:cNvPr id="6" name="Rayo 5"/>
          <p:cNvSpPr/>
          <p:nvPr/>
        </p:nvSpPr>
        <p:spPr>
          <a:xfrm rot="3753307">
            <a:off x="6873656" y="1272429"/>
            <a:ext cx="467676" cy="2359095"/>
          </a:xfrm>
          <a:prstGeom prst="lightningBolt">
            <a:avLst/>
          </a:prstGeom>
          <a:solidFill>
            <a:srgbClr val="000000"/>
          </a:solidFill>
          <a:ln w="25400" cap="flat" cmpd="sng" algn="ctr">
            <a:solidFill>
              <a:srgbClr val="000000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 w="57150">
                <a:solidFill>
                  <a:srgbClr val="00B050"/>
                </a:solidFill>
              </a:ln>
              <a:solidFill>
                <a:srgbClr val="C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4944966" y="1052736"/>
            <a:ext cx="4175370" cy="139777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es-ES" sz="5400" b="1">
                <a:ln w="12700">
                  <a:solidFill>
                    <a:srgbClr val="BBE0E3"/>
                  </a:solidFill>
                  <a:prstDash val="solid"/>
                </a:ln>
                <a:solidFill>
                  <a:srgbClr val="2D2D8A">
                    <a:lumMod val="75000"/>
                  </a:srgbClr>
                </a:solidFill>
                <a:effectLst>
                  <a:outerShdw dist="38100" dir="2640000" algn="bl" rotWithShape="0">
                    <a:srgbClr val="BBE0E3"/>
                  </a:outerShdw>
                </a:effectLst>
                <a:cs typeface="Arial"/>
              </a:rPr>
              <a:t>Visita  Holbox</a:t>
            </a:r>
          </a:p>
        </p:txBody>
      </p:sp>
      <p:sp>
        <p:nvSpPr>
          <p:cNvPr id="8" name="12 CuadroTexto"/>
          <p:cNvSpPr txBox="1"/>
          <p:nvPr/>
        </p:nvSpPr>
        <p:spPr>
          <a:xfrm>
            <a:off x="839416" y="444713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emiliomaguilar8@gmail.com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584" y="116632"/>
            <a:ext cx="1855057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05418"/>
      </p:ext>
    </p:extLst>
  </p:cSld>
  <p:clrMapOvr>
    <a:masterClrMapping/>
  </p:clrMapOvr>
  <p:transition advTm="1000">
    <p:sndAc>
      <p:stSnd>
        <p:snd r:embed="rId2" name="Eagle 1 - Peregrina M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143672" y="1412776"/>
            <a:ext cx="5256584" cy="648072"/>
          </a:xfrm>
          <a:prstGeom prst="rect">
            <a:avLst/>
          </a:prstGeom>
        </p:spPr>
        <p:txBody>
          <a:bodyPr wrap="square">
            <a:prstTxWarp prst="textDeflateBottom">
              <a:avLst/>
            </a:prstTxWarp>
            <a:spAutoFit/>
          </a:bodyPr>
          <a:lstStyle/>
          <a:p>
            <a:pPr algn="ctr">
              <a:lnSpc>
                <a:spcPts val="2850"/>
              </a:lnSpc>
              <a:spcAft>
                <a:spcPts val="750"/>
              </a:spcAft>
            </a:pPr>
            <a:r>
              <a:rPr lang="es-ES" sz="3600" b="1" kern="1800" cap="all">
                <a:solidFill>
                  <a:schemeClr val="accent6">
                    <a:lumMod val="75000"/>
                  </a:schemeClr>
                </a:solidFill>
                <a:latin typeface="Armalite Rifle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isla  de HOLBOX</a:t>
            </a:r>
            <a:endParaRPr lang="es-ES" sz="3600">
              <a:solidFill>
                <a:schemeClr val="accent6">
                  <a:lumMod val="75000"/>
                </a:schemeClr>
              </a:solidFill>
              <a:latin typeface="Armalite Rifle" panose="02000000000000000000" pitchFamily="2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8112224" y="1988840"/>
            <a:ext cx="1543059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  <a:spcAft>
                <a:spcPts val="750"/>
              </a:spcAft>
            </a:pPr>
            <a:r>
              <a:rPr lang="es-ES" sz="14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Texto:</a:t>
            </a:r>
          </a:p>
          <a:p>
            <a:pPr algn="ctr">
              <a:lnSpc>
                <a:spcPts val="1000"/>
              </a:lnSpc>
              <a:spcAft>
                <a:spcPts val="750"/>
              </a:spcAft>
            </a:pPr>
            <a:r>
              <a:rPr lang="es-ES" sz="14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Eric Méndez</a:t>
            </a:r>
            <a:endParaRPr lang="es-ES" sz="140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ayo 5"/>
          <p:cNvSpPr/>
          <p:nvPr/>
        </p:nvSpPr>
        <p:spPr>
          <a:xfrm rot="3753307">
            <a:off x="6926310" y="1331995"/>
            <a:ext cx="467676" cy="2389587"/>
          </a:xfrm>
          <a:prstGeom prst="lightningBol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ln w="57150">
                <a:solidFill>
                  <a:srgbClr val="00B05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9" name="12 CuadroTexto"/>
          <p:cNvSpPr txBox="1"/>
          <p:nvPr/>
        </p:nvSpPr>
        <p:spPr>
          <a:xfrm>
            <a:off x="839416" y="444713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78">
              <a:defRPr/>
            </a:pPr>
            <a:r>
              <a:rPr lang="es-MX" sz="14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584" y="116632"/>
            <a:ext cx="1855057" cy="720080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6855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5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625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rgbClr val="008E40"/>
            </a:gs>
            <a:gs pos="65000">
              <a:schemeClr val="bg1"/>
            </a:gs>
            <a:gs pos="75000">
              <a:schemeClr val="bg1"/>
            </a:gs>
            <a:gs pos="76000">
              <a:srgbClr val="FF0000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1" y="560868"/>
            <a:ext cx="11521279" cy="57484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ectángulo 2"/>
          <p:cNvSpPr/>
          <p:nvPr/>
        </p:nvSpPr>
        <p:spPr>
          <a:xfrm>
            <a:off x="335361" y="560869"/>
            <a:ext cx="11593287" cy="2042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La isla de Holbox que significa “hoyo negro” en Maya, se encuentra en el estado de Quintana Roo, </a:t>
            </a:r>
          </a:p>
          <a:p>
            <a:pPr algn="ctr">
              <a:lnSpc>
                <a:spcPts val="3000"/>
              </a:lnSpc>
            </a:pPr>
            <a:r>
              <a:rPr lang="es-ES" sz="32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es un excelente sitio para desconectarse del mundo y disfrutar de la magia que sólo ofrece el Caribe… </a:t>
            </a:r>
          </a:p>
          <a:p>
            <a:pPr algn="ctr">
              <a:lnSpc>
                <a:spcPts val="3000"/>
              </a:lnSpc>
            </a:pPr>
            <a:r>
              <a:rPr lang="es-ES" sz="32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sus finas arenas color blanco combinadas con las cristalinas aguas, la hacen un lugar maravilloso, </a:t>
            </a:r>
          </a:p>
          <a:p>
            <a:pPr algn="ctr">
              <a:lnSpc>
                <a:spcPts val="3000"/>
              </a:lnSpc>
            </a:pPr>
            <a:r>
              <a:rPr lang="es-ES" sz="32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donde podrás vivir experiencias únicas e inigualables… </a:t>
            </a:r>
          </a:p>
          <a:p>
            <a:pPr algn="ctr">
              <a:lnSpc>
                <a:spcPts val="3000"/>
              </a:lnSpc>
            </a:pPr>
            <a:r>
              <a:rPr lang="es-ES" sz="32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atrévete a hundirte en este “hoyo”, te encantará…</a:t>
            </a:r>
            <a:endParaRPr lang="es-ES" sz="3200" b="1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4794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33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6122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007768" y="-2486"/>
            <a:ext cx="421621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Nadar con tiburones ballena</a:t>
            </a:r>
            <a:endParaRPr lang="es-ES" sz="40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7824192" y="413939"/>
            <a:ext cx="4079776" cy="2042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ya que existen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muy pocos lugares  en el mundo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ofrezcan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las características geológicas idóneas para albergar estas especies,</a:t>
            </a:r>
            <a:endParaRPr lang="es-ES" sz="3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-72008" y="692696"/>
            <a:ext cx="6600056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Una de las mejores experiencias que podrás vivir en la isla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 nadar a lado del Tiburón ballena, </a:t>
            </a:r>
            <a:endParaRPr lang="es-ES" sz="3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495600" y="5914664"/>
            <a:ext cx="7200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debido a que aquí  se produce una gran cantidad de plancton.</a:t>
            </a:r>
            <a:endParaRPr lang="es-ES" sz="3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4467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425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747"/>
            <a:ext cx="12192000" cy="685108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807968" y="5422865"/>
            <a:ext cx="638403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Esta actividad la puedes realizar de mayo a septiembre…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ven y disfruta de estos seres acuáticos… </a:t>
            </a: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una de las mejores experiencias que vivirás…</a:t>
            </a:r>
            <a:endParaRPr lang="es-ES" sz="3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646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9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62" y="0"/>
            <a:ext cx="12200161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511824" y="83127"/>
            <a:ext cx="320118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Isla  de los Pájaros</a:t>
            </a:r>
            <a:endParaRPr lang="es-ES" sz="40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60040" y="476672"/>
            <a:ext cx="11496600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 media hora en lancha podrás hallar un islote de aproximadamente 60 metros, </a:t>
            </a:r>
          </a:p>
          <a:p>
            <a:pPr algn="ctr">
              <a:lnSpc>
                <a:spcPts val="3000"/>
              </a:lnSpc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el cual se encuentra en la laguna de Conil o Yalahau,</a:t>
            </a:r>
            <a:endParaRPr lang="es-ES" sz="3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  <p:sp>
        <p:nvSpPr>
          <p:cNvPr id="8" name="Rectángulo 7"/>
          <p:cNvSpPr/>
          <p:nvPr/>
        </p:nvSpPr>
        <p:spPr>
          <a:xfrm>
            <a:off x="407368" y="5852663"/>
            <a:ext cx="11496600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Aquí podrás admirar cientos de aves acuáticas como  flamencos, cormorán, garzas, fragatas, </a:t>
            </a:r>
          </a:p>
          <a:p>
            <a:pPr algn="ctr">
              <a:lnSpc>
                <a:spcPts val="3000"/>
              </a:lnSpc>
            </a:pPr>
            <a:r>
              <a:rPr lang="es-ES" sz="32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pelícanos, patos silvestres y gaviotas… desde sus miradores para evitar el contacto directo,</a:t>
            </a:r>
            <a:r>
              <a:rPr lang="es-ES" sz="32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s-ES" sz="3200" b="1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8894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125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675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60040" y="623590"/>
            <a:ext cx="11496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Además cabe mencionar que algunas de estas aves se encuentran en peligro de extinción</a:t>
            </a:r>
            <a:endParaRPr lang="es-ES" sz="3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861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8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i3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776" y="-26610"/>
            <a:ext cx="8112223" cy="688460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ángulo 1"/>
          <p:cNvSpPr/>
          <p:nvPr/>
        </p:nvSpPr>
        <p:spPr>
          <a:xfrm>
            <a:off x="521723" y="1598094"/>
            <a:ext cx="3053997" cy="534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Yalahau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9632" y="3455129"/>
            <a:ext cx="408940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Localizado a 15 Kilómetros 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20 minutos de la Isla Holbox 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podrás disfrutar del Cenote 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Ojo de Agua de Yalahau,</a:t>
            </a:r>
          </a:p>
        </p:txBody>
      </p:sp>
      <p:sp>
        <p:nvSpPr>
          <p:cNvPr id="5" name="Rectángulo 4"/>
          <p:cNvSpPr/>
          <p:nvPr/>
        </p:nvSpPr>
        <p:spPr>
          <a:xfrm>
            <a:off x="7847209" y="6309320"/>
            <a:ext cx="40094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0"/>
              </a:spcAft>
            </a:pP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Fuente imagen:  www.cancunwhaleshark.com</a:t>
            </a: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7089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45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9336360" y="692696"/>
            <a:ext cx="285563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Un lugar impresionante 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por sus aguas, 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ya que según 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la leyenda 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estas contienen propiedades fantásticas, 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pues al zambullirse aquí, las personas 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se sentirán 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más jóvenes… 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136"/>
            <a:ext cx="9336360" cy="6863135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065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8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13306"/>
            <a:ext cx="8400255" cy="6871306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-9632" y="1628800"/>
            <a:ext cx="372936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Además si el agua </a:t>
            </a:r>
          </a:p>
          <a:p>
            <a:pPr algn="ctr">
              <a:lnSpc>
                <a:spcPts val="3000"/>
              </a:lnSpc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no te produce ningún efecto, seguro su increíble vegetación </a:t>
            </a:r>
          </a:p>
          <a:p>
            <a:pPr algn="ctr">
              <a:lnSpc>
                <a:spcPts val="3000"/>
              </a:lnSpc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si lo hará… </a:t>
            </a:r>
          </a:p>
          <a:p>
            <a:pPr algn="ctr">
              <a:lnSpc>
                <a:spcPts val="3000"/>
              </a:lnSpc>
            </a:pPr>
            <a:endParaRPr lang="es-ES" sz="3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ts val="3000"/>
              </a:lnSpc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ven y nada en estas aguas dulces </a:t>
            </a:r>
          </a:p>
          <a:p>
            <a:pPr algn="ctr">
              <a:lnSpc>
                <a:spcPts val="3000"/>
              </a:lnSpc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descubre </a:t>
            </a:r>
          </a:p>
          <a:p>
            <a:pPr algn="ctr">
              <a:lnSpc>
                <a:spcPts val="3000"/>
              </a:lnSpc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si la leyenda es realidad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7933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3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i4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1" y="1634"/>
            <a:ext cx="12182129" cy="685636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ángulo 1"/>
          <p:cNvSpPr/>
          <p:nvPr/>
        </p:nvSpPr>
        <p:spPr>
          <a:xfrm>
            <a:off x="3863752" y="143634"/>
            <a:ext cx="4492847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Cabo Catoche</a:t>
            </a:r>
          </a:p>
        </p:txBody>
      </p:sp>
      <p:sp>
        <p:nvSpPr>
          <p:cNvPr id="4" name="Rectángulo 3"/>
          <p:cNvSpPr/>
          <p:nvPr/>
        </p:nvSpPr>
        <p:spPr>
          <a:xfrm>
            <a:off x="4727848" y="764704"/>
            <a:ext cx="74641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Un destino que no puedes dejar fuera del itinerario </a:t>
            </a:r>
          </a:p>
          <a:p>
            <a:pPr algn="ctr">
              <a:lnSpc>
                <a:spcPts val="3000"/>
              </a:lnSpc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 Cabo Catoche, una majestuosa isla, </a:t>
            </a:r>
          </a:p>
          <a:p>
            <a:pPr algn="ctr">
              <a:lnSpc>
                <a:spcPts val="3000"/>
              </a:lnSpc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envuelta de gran vegetación y también repleta de historia, </a:t>
            </a:r>
          </a:p>
          <a:p>
            <a:pPr algn="ctr">
              <a:lnSpc>
                <a:spcPts val="3000"/>
              </a:lnSpc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pues sus ruinas representan los inicios del cristianismo…</a:t>
            </a:r>
          </a:p>
        </p:txBody>
      </p:sp>
      <p:sp>
        <p:nvSpPr>
          <p:cNvPr id="6" name="Rectángulo 5"/>
          <p:cNvSpPr/>
          <p:nvPr/>
        </p:nvSpPr>
        <p:spPr>
          <a:xfrm>
            <a:off x="7847209" y="6309320"/>
            <a:ext cx="38523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0"/>
              </a:spcAft>
            </a:pP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Fuente</a:t>
            </a: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imagen:  www.cancunwhaleshark.com</a:t>
            </a: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-24680" y="3533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111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grpId="0" nodeType="withEffect">
                                  <p:stCondLst>
                                    <p:cond delay="3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6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152" y="692696"/>
            <a:ext cx="9480376" cy="45328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335360" y="5589240"/>
            <a:ext cx="11521280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Como Boca Iglesia, </a:t>
            </a:r>
          </a:p>
          <a:p>
            <a:pPr algn="ctr">
              <a:lnSpc>
                <a:spcPts val="3000"/>
              </a:lnSpc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fue el primer gran santuario en erigirse en América Latina,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-24680" y="3533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496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7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47328" y="1099765"/>
            <a:ext cx="63367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las ruinas de Ekab, 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donde se ubicaron los primeros pobladores...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6648" y="571500"/>
            <a:ext cx="5715000" cy="571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uadroTexto 4"/>
          <p:cNvSpPr txBox="1"/>
          <p:nvPr/>
        </p:nvSpPr>
        <p:spPr>
          <a:xfrm>
            <a:off x="-24680" y="3533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104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12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519" y="620688"/>
            <a:ext cx="11403103" cy="51167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35360" y="154375"/>
            <a:ext cx="115212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Además podrás practicar actividades como…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pesca de fondo, snorkel, avistamiento de aves  y delfines (con suerte),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-24680" y="3533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770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2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092" y="995303"/>
            <a:ext cx="8775396" cy="5170001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gradFill flip="none" rotWithShape="1">
              <a:gsLst>
                <a:gs pos="0">
                  <a:schemeClr val="accent2">
                    <a:lumMod val="0"/>
                    <a:lumOff val="100000"/>
                  </a:schemeClr>
                </a:gs>
                <a:gs pos="52000">
                  <a:schemeClr val="accent2">
                    <a:lumMod val="0"/>
                    <a:lumOff val="100000"/>
                  </a:schemeClr>
                </a:gs>
                <a:gs pos="100000">
                  <a:schemeClr val="accent2">
                    <a:lumMod val="10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 rot="21247694">
            <a:off x="47016" y="272378"/>
            <a:ext cx="11521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Admirar el paisaje, la naturaleza y los bellos manglares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-24680" y="3533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406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12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i5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992" y="1196752"/>
            <a:ext cx="6120680" cy="4248472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2" name="Rectángulo 1"/>
          <p:cNvSpPr/>
          <p:nvPr/>
        </p:nvSpPr>
        <p:spPr>
          <a:xfrm>
            <a:off x="4700636" y="215642"/>
            <a:ext cx="3235181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Actividades acuáticas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19336" y="2651428"/>
            <a:ext cx="62646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toda la isla  podrás realizar actividades acuáticas, como el snorkel, donde conocerás las increíbles criaturas que habitan estas aguas…</a:t>
            </a:r>
          </a:p>
        </p:txBody>
      </p:sp>
      <p:sp>
        <p:nvSpPr>
          <p:cNvPr id="5" name="Rectángulo 4"/>
          <p:cNvSpPr/>
          <p:nvPr/>
        </p:nvSpPr>
        <p:spPr>
          <a:xfrm>
            <a:off x="7847209" y="5445224"/>
            <a:ext cx="40094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0"/>
              </a:spcAft>
            </a:pP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Fuente imagen:  www.cancunwhaleshark.com</a:t>
            </a: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9543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955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 rot="399369">
            <a:off x="1400622" y="4958512"/>
            <a:ext cx="8810565" cy="1273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También puedes practicar la pesca deportiva, </a:t>
            </a:r>
          </a:p>
          <a:p>
            <a:pPr algn="ctr">
              <a:lnSpc>
                <a:spcPts val="3000"/>
              </a:lnSpc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la cual debido sus condiciones naturales, </a:t>
            </a:r>
          </a:p>
          <a:p>
            <a:pPr algn="ctr">
              <a:lnSpc>
                <a:spcPts val="3000"/>
              </a:lnSpc>
            </a:pPr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 uno de los sitios de pesca más relevantes del Caribe y del mundo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859" y="-428667"/>
            <a:ext cx="7622704" cy="50818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217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2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911424" y="552893"/>
            <a:ext cx="104411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 si lo prefieres, un tranquilo y relajante paseo en bote… las posibilidades son muchas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340768"/>
            <a:ext cx="6816757" cy="5112568"/>
          </a:xfrm>
          <a:prstGeom prst="ellipse">
            <a:avLst/>
          </a:prstGeom>
          <a:ln w="190500" cap="rnd">
            <a:gradFill flip="none" rotWithShape="1">
              <a:gsLst>
                <a:gs pos="0">
                  <a:schemeClr val="accent2">
                    <a:lumMod val="0"/>
                    <a:lumOff val="100000"/>
                  </a:schemeClr>
                </a:gs>
                <a:gs pos="35000">
                  <a:schemeClr val="accent2">
                    <a:lumMod val="0"/>
                    <a:lumOff val="100000"/>
                  </a:schemeClr>
                </a:gs>
                <a:gs pos="100000">
                  <a:schemeClr val="accent2">
                    <a:lumMod val="10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499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2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984"/>
            <a:ext cx="12220414" cy="6873984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2876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314952"/>
            <a:ext cx="5596880" cy="4338184"/>
          </a:xfrm>
          <a:prstGeom prst="snip2DiagRect">
            <a:avLst>
              <a:gd name="adj1" fmla="val 16824"/>
              <a:gd name="adj2" fmla="val 16667"/>
            </a:avLst>
          </a:prstGeom>
          <a:gradFill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</a:gradFill>
          <a:ln w="127000" cap="sq"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rgbClr val="5BA9C5"/>
                </a:gs>
                <a:gs pos="100000">
                  <a:schemeClr val="accent3">
                    <a:lumMod val="9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 descr="ii6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279" y="2204864"/>
            <a:ext cx="5558025" cy="4293096"/>
          </a:xfrm>
          <a:prstGeom prst="snip2DiagRect">
            <a:avLst>
              <a:gd name="adj1" fmla="val 17837"/>
              <a:gd name="adj2" fmla="val 16667"/>
            </a:avLst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127000" cap="sq"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rgbClr val="5BA9C5"/>
                </a:gs>
                <a:gs pos="100000">
                  <a:schemeClr val="accent3">
                    <a:lumMod val="95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5951984" y="980728"/>
            <a:ext cx="62400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Esta isla es uno de los mejores lugares para descansar, alejada de los molestos ruidos,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-1" y="4883676"/>
            <a:ext cx="630402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Aquí solo escucharás 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el armónico sonido de la naturaleza,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513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2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4" y="8011"/>
            <a:ext cx="9171409" cy="687855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9192342" y="1916832"/>
            <a:ext cx="299965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Ubicada a tan solo 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15 minutos de Holbox, en este sitio podrás relajarte y disfrutar 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la suave arena </a:t>
            </a:r>
          </a:p>
          <a:p>
            <a:pPr algn="ctr"/>
            <a:r>
              <a:rPr lang="es-E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sus playas vírgenes…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4148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8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20" y="260648"/>
            <a:ext cx="5622064" cy="30243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20" y="3573016"/>
            <a:ext cx="5622064" cy="3168352"/>
          </a:xfrm>
          <a:prstGeom prst="round2DiagRect">
            <a:avLst>
              <a:gd name="adj1" fmla="val 0"/>
              <a:gd name="adj2" fmla="val 11807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7344" y="3573016"/>
            <a:ext cx="5569296" cy="316835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7344" y="260648"/>
            <a:ext cx="5569296" cy="3024336"/>
          </a:xfrm>
          <a:prstGeom prst="round2DiagRect">
            <a:avLst>
              <a:gd name="adj1" fmla="val 0"/>
              <a:gd name="adj2" fmla="val 16034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ectángulo 8"/>
          <p:cNvSpPr/>
          <p:nvPr/>
        </p:nvSpPr>
        <p:spPr>
          <a:xfrm>
            <a:off x="6287344" y="668087"/>
            <a:ext cx="5569296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El destino perfecto </a:t>
            </a:r>
          </a:p>
          <a:p>
            <a:pPr algn="ctr">
              <a:lnSpc>
                <a:spcPts val="3000"/>
              </a:lnSpc>
            </a:pPr>
            <a:r>
              <a:rPr lang="es-ES" sz="3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para olvidarse de los problemas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726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3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23000">
              <a:schemeClr val="accent5">
                <a:lumMod val="89000"/>
              </a:schemeClr>
            </a:gs>
            <a:gs pos="69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846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072473" y="6259123"/>
            <a:ext cx="18760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867" b="1" ker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Musca Romantica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Estela</a:t>
            </a:r>
            <a:r>
              <a:rPr kumimoji="0" lang="es-ES" sz="3200" b="1" i="0" u="none" strike="noStrike" kern="0" cap="none" spc="0" normalizeH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Nuñez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10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14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 Bien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59394" y="5829267"/>
            <a:ext cx="132440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35418" y="5838562"/>
            <a:ext cx="1762021" cy="74879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Hasta la vista</a:t>
            </a:r>
          </a:p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932338" y="5838559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576004" y="5838559"/>
            <a:ext cx="214674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4463820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336693" y="7084640"/>
            <a:ext cx="406400" cy="3048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60960" y="-60958"/>
            <a:ext cx="60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MX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34"/>
            <a:ext cx="12192001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86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37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8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21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051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fade/>
      </p:transition>
    </mc:Choice>
    <mc:Fallback xmlns="">
      <p:transition spd="slow" advTm="1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241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1889</TotalTime>
  <Words>581</Words>
  <Application>Microsoft Office PowerPoint</Application>
  <PresentationFormat>Panorámica</PresentationFormat>
  <Paragraphs>127</Paragraphs>
  <Slides>26</Slides>
  <Notes>0</Notes>
  <HiddenSlides>1</HiddenSlides>
  <MMClips>1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26</vt:i4>
      </vt:variant>
    </vt:vector>
  </HeadingPairs>
  <TitlesOfParts>
    <vt:vector size="40" baseType="lpstr">
      <vt:lpstr>Algerian</vt:lpstr>
      <vt:lpstr>Arial</vt:lpstr>
      <vt:lpstr>Arial Narrow</vt:lpstr>
      <vt:lpstr>Armalite Rifle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3_Tema de Office</vt:lpstr>
      <vt:lpstr>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HOLBOX</dc:title>
  <dc:creator>Eaglenest</dc:creator>
  <cp:lastModifiedBy>Emilio M Aguilar P</cp:lastModifiedBy>
  <cp:revision>161</cp:revision>
  <dcterms:created xsi:type="dcterms:W3CDTF">2015-03-21T13:32:37Z</dcterms:created>
  <dcterms:modified xsi:type="dcterms:W3CDTF">2016-03-08T02:29:31Z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