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73"/>
  </p:notesMasterIdLst>
  <p:sldIdLst>
    <p:sldId id="323" r:id="rId3"/>
    <p:sldId id="331" r:id="rId4"/>
    <p:sldId id="332" r:id="rId5"/>
    <p:sldId id="336" r:id="rId6"/>
    <p:sldId id="335" r:id="rId7"/>
    <p:sldId id="338" r:id="rId8"/>
    <p:sldId id="257" r:id="rId9"/>
    <p:sldId id="266" r:id="rId10"/>
    <p:sldId id="256" r:id="rId11"/>
    <p:sldId id="268" r:id="rId12"/>
    <p:sldId id="286" r:id="rId13"/>
    <p:sldId id="270" r:id="rId14"/>
    <p:sldId id="269" r:id="rId15"/>
    <p:sldId id="301" r:id="rId16"/>
    <p:sldId id="265" r:id="rId17"/>
    <p:sldId id="263" r:id="rId18"/>
    <p:sldId id="284" r:id="rId19"/>
    <p:sldId id="262" r:id="rId20"/>
    <p:sldId id="282" r:id="rId21"/>
    <p:sldId id="281" r:id="rId22"/>
    <p:sldId id="278" r:id="rId23"/>
    <p:sldId id="279" r:id="rId24"/>
    <p:sldId id="277" r:id="rId25"/>
    <p:sldId id="276" r:id="rId26"/>
    <p:sldId id="275" r:id="rId27"/>
    <p:sldId id="274" r:id="rId28"/>
    <p:sldId id="273" r:id="rId29"/>
    <p:sldId id="272" r:id="rId30"/>
    <p:sldId id="302" r:id="rId31"/>
    <p:sldId id="334" r:id="rId32"/>
    <p:sldId id="271" r:id="rId33"/>
    <p:sldId id="261" r:id="rId34"/>
    <p:sldId id="290" r:id="rId35"/>
    <p:sldId id="293" r:id="rId36"/>
    <p:sldId id="292" r:id="rId37"/>
    <p:sldId id="291" r:id="rId38"/>
    <p:sldId id="289" r:id="rId39"/>
    <p:sldId id="288" r:id="rId40"/>
    <p:sldId id="287" r:id="rId41"/>
    <p:sldId id="285" r:id="rId42"/>
    <p:sldId id="324" r:id="rId43"/>
    <p:sldId id="299" r:id="rId44"/>
    <p:sldId id="326" r:id="rId45"/>
    <p:sldId id="337" r:id="rId46"/>
    <p:sldId id="298" r:id="rId47"/>
    <p:sldId id="296" r:id="rId48"/>
    <p:sldId id="300" r:id="rId49"/>
    <p:sldId id="260" r:id="rId50"/>
    <p:sldId id="259" r:id="rId51"/>
    <p:sldId id="310" r:id="rId52"/>
    <p:sldId id="309" r:id="rId53"/>
    <p:sldId id="308" r:id="rId54"/>
    <p:sldId id="307" r:id="rId55"/>
    <p:sldId id="306" r:id="rId56"/>
    <p:sldId id="305" r:id="rId57"/>
    <p:sldId id="316" r:id="rId58"/>
    <p:sldId id="315" r:id="rId59"/>
    <p:sldId id="314" r:id="rId60"/>
    <p:sldId id="313" r:id="rId61"/>
    <p:sldId id="312" r:id="rId62"/>
    <p:sldId id="311" r:id="rId63"/>
    <p:sldId id="304" r:id="rId64"/>
    <p:sldId id="322" r:id="rId65"/>
    <p:sldId id="321" r:id="rId66"/>
    <p:sldId id="320" r:id="rId67"/>
    <p:sldId id="319" r:id="rId68"/>
    <p:sldId id="318" r:id="rId69"/>
    <p:sldId id="264" r:id="rId70"/>
    <p:sldId id="329" r:id="rId71"/>
    <p:sldId id="339" r:id="rId7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vY4Sm/fLq5mtNO6xuGMow" hashData="l1YffQp9vdf4cQVI94HrAKBVIa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52EAB"/>
    <a:srgbClr val="FF6600"/>
    <a:srgbClr val="004200"/>
    <a:srgbClr val="003A00"/>
    <a:srgbClr val="0018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110" autoAdjust="0"/>
    <p:restoredTop sz="94660"/>
  </p:normalViewPr>
  <p:slideViewPr>
    <p:cSldViewPr>
      <p:cViewPr>
        <p:scale>
          <a:sx n="50" d="100"/>
          <a:sy n="50" d="100"/>
        </p:scale>
        <p:origin x="-1074" y="-43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FD78D1-BA85-4879-AAE3-93BF63070CCD}" type="datetimeFigureOut">
              <a:rPr lang="es-ES" smtClean="0"/>
              <a:pPr/>
              <a:t>23/05/2012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EDC0858-C587-40FD-B922-01554529BFF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EDC0858-C587-40FD-B922-01554529BFF4}" type="slidenum">
              <a:rPr lang="es-ES" smtClean="0"/>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EDC0858-C587-40FD-B922-01554529BFF4}" type="slidenum">
              <a:rPr lang="es-ES" smtClean="0"/>
              <a:pPr/>
              <a:t>19</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EDC0858-C587-40FD-B922-01554529BFF4}" type="slidenum">
              <a:rPr lang="es-ES" smtClean="0"/>
              <a:pPr/>
              <a:t>20</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EDC0858-C587-40FD-B922-01554529BFF4}" type="slidenum">
              <a:rPr lang="es-ES" smtClean="0"/>
              <a:pPr/>
              <a:t>64</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7117A1D-B0B9-4F45-8D31-7EC690D7770D}" type="datetimeFigureOut">
              <a:rPr lang="es-ES" smtClean="0"/>
              <a:pPr/>
              <a:t>23/05/2012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3A1FC96-5D8D-4441-8981-2D1C0099A877}"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F011224-9C40-4507-8DA4-AB7FC166A8D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117A1D-B0B9-4F45-8D31-7EC690D7770D}" type="datetimeFigureOut">
              <a:rPr lang="es-ES" smtClean="0"/>
              <a:pPr/>
              <a:t>23/05/2012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A1FC96-5D8D-4441-8981-2D1C0099A877}"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4084EBF-36BC-4836-A9D7-2BACC1D8AB2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15.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8.jpeg"/></Relationships>
</file>

<file path=ppt/slides/_rels/slide2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42.jpeg"/></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 Id="rId4" Type="http://schemas.openxmlformats.org/officeDocument/2006/relationships/image" Target="../media/image47.jpeg"/></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1.gif"/><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 Id="rId4" Type="http://schemas.openxmlformats.org/officeDocument/2006/relationships/image" Target="../media/image60.jpeg"/></Relationships>
</file>

<file path=ppt/slides/_rels/slide3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2.jpeg"/></Relationships>
</file>

<file path=ppt/slides/_rels/slide4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image" Target="../media/image99.jpeg"/><Relationship Id="rId1" Type="http://schemas.openxmlformats.org/officeDocument/2006/relationships/slideLayout" Target="../slideLayouts/slideLayout2.xml"/><Relationship Id="rId4" Type="http://schemas.openxmlformats.org/officeDocument/2006/relationships/image" Target="../media/image101.jpeg"/></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102.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103.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104.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3">
              <a:lum bright="-20000" contrast="40000"/>
            </a:blip>
            <a:stretch>
              <a:fillRect/>
            </a:stretch>
          </a:blipFill>
          <a:scene3d>
            <a:camera prst="orthographicFront"/>
            <a:lightRig rig="threePt" dir="t"/>
          </a:scene3d>
          <a:sp3d>
            <a:bevelT w="152400" h="50800" prst="softRound"/>
          </a:sp3d>
        </p:spPr>
        <p:txBody>
          <a:bodyPr/>
          <a:lstStyle/>
          <a:p>
            <a:endParaRPr lang="es-ES" dirty="0"/>
          </a:p>
        </p:txBody>
      </p:sp>
      <p:pic>
        <p:nvPicPr>
          <p:cNvPr id="4" name="3 Imagen" descr="mandala verde.jpg"/>
          <p:cNvPicPr>
            <a:picLocks noChangeAspect="1"/>
          </p:cNvPicPr>
          <p:nvPr/>
        </p:nvPicPr>
        <p:blipFill>
          <a:blip r:embed="rId4"/>
          <a:stretch>
            <a:fillRect/>
          </a:stretch>
        </p:blipFill>
        <p:spPr>
          <a:xfrm>
            <a:off x="714348" y="0"/>
            <a:ext cx="8001056" cy="6858000"/>
          </a:xfrm>
          <a:prstGeom prst="ellipse">
            <a:avLst/>
          </a:prstGeom>
          <a:effectLst>
            <a:softEdge rad="635000"/>
          </a:effectLst>
        </p:spPr>
      </p:pic>
      <p:pic>
        <p:nvPicPr>
          <p:cNvPr id="5" name="4 Imagen" descr="mandala verde.jpg"/>
          <p:cNvPicPr>
            <a:picLocks noChangeAspect="1"/>
          </p:cNvPicPr>
          <p:nvPr/>
        </p:nvPicPr>
        <p:blipFill>
          <a:blip r:embed="rId5"/>
          <a:srcRect/>
          <a:stretch>
            <a:fillRect/>
          </a:stretch>
        </p:blipFill>
        <p:spPr>
          <a:xfrm>
            <a:off x="1714480" y="785793"/>
            <a:ext cx="6072229" cy="5481007"/>
          </a:xfrm>
          <a:prstGeom prst="ellipse">
            <a:avLst/>
          </a:prstGeom>
          <a:ln>
            <a:noFill/>
          </a:ln>
          <a:effectLst>
            <a:softEdge rad="635000"/>
          </a:effectLst>
        </p:spPr>
      </p:pic>
      <p:sp>
        <p:nvSpPr>
          <p:cNvPr id="6" name="5 CuadroTexto"/>
          <p:cNvSpPr txBox="1"/>
          <p:nvPr/>
        </p:nvSpPr>
        <p:spPr>
          <a:xfrm>
            <a:off x="928662" y="1571612"/>
            <a:ext cx="7196201" cy="4324261"/>
          </a:xfrm>
          <a:prstGeom prst="rect">
            <a:avLst/>
          </a:prstGeom>
          <a:noFill/>
        </p:spPr>
        <p:txBody>
          <a:bodyPr wrap="none" rtlCol="0">
            <a:spAutoFit/>
            <a:scene3d>
              <a:camera prst="orthographicFront"/>
              <a:lightRig rig="threePt" dir="t"/>
            </a:scene3d>
            <a:sp3d extrusionH="57150">
              <a:bevelT w="184150" h="120650" prst="softRound"/>
            </a:sp3d>
          </a:bodyPr>
          <a:lstStyle/>
          <a:p>
            <a:r>
              <a:rPr lang="es-ES" sz="8800" dirty="0" smtClean="0">
                <a:latin typeface="Matura MT Script Capitals" pitchFamily="66" charset="0"/>
              </a:rPr>
              <a:t> </a:t>
            </a:r>
            <a:r>
              <a:rPr lang="es-ES" sz="11500" b="1" dirty="0" smtClean="0">
                <a:ln>
                  <a:solidFill>
                    <a:sysClr val="windowText" lastClr="000000"/>
                  </a:solidFill>
                </a:ln>
                <a:blipFill dpi="0" rotWithShape="1">
                  <a:blip r:embed="rId6"/>
                  <a:srcRect/>
                  <a:tile tx="0" ty="0" sx="100000" sy="100000" flip="none" algn="tl"/>
                </a:blipFill>
                <a:effectLst>
                  <a:outerShdw blurRad="38100" dist="38100" dir="2700000" algn="tl">
                    <a:srgbClr val="000000">
                      <a:alpha val="43137"/>
                    </a:srgbClr>
                  </a:outerShdw>
                </a:effectLst>
                <a:latin typeface="Matura MT Script Capitals" pitchFamily="66" charset="0"/>
              </a:rPr>
              <a:t>La India</a:t>
            </a:r>
            <a:endParaRPr lang="es-ES" sz="8800" b="1" dirty="0" smtClean="0">
              <a:ln>
                <a:solidFill>
                  <a:sysClr val="windowText" lastClr="000000"/>
                </a:solidFill>
              </a:ln>
              <a:blipFill dpi="0" rotWithShape="1">
                <a:blip r:embed="rId6"/>
                <a:srcRect/>
                <a:tile tx="0" ty="0" sx="100000" sy="100000" flip="none" algn="tl"/>
              </a:blipFill>
              <a:effectLst>
                <a:outerShdw blurRad="38100" dist="38100" dir="2700000" algn="tl">
                  <a:srgbClr val="000000">
                    <a:alpha val="43137"/>
                  </a:srgbClr>
                </a:outerShdw>
              </a:effectLst>
              <a:latin typeface="Matura MT Script Capitals" pitchFamily="66" charset="0"/>
            </a:endParaRPr>
          </a:p>
          <a:p>
            <a:endParaRPr lang="es-ES" sz="8800" b="1" dirty="0" smtClean="0">
              <a:ln>
                <a:solidFill>
                  <a:sysClr val="windowText" lastClr="000000"/>
                </a:solidFill>
              </a:ln>
              <a:blipFill dpi="0" rotWithShape="1">
                <a:blip r:embed="rId6"/>
                <a:srcRect/>
                <a:tile tx="0" ty="0" sx="100000" sy="100000" flip="none" algn="tl"/>
              </a:blipFill>
              <a:effectLst>
                <a:outerShdw blurRad="38100" dist="38100" dir="2700000" algn="tl">
                  <a:srgbClr val="000000">
                    <a:alpha val="43137"/>
                  </a:srgbClr>
                </a:outerShdw>
              </a:effectLst>
              <a:latin typeface="Matura MT Script Capitals" pitchFamily="66" charset="0"/>
            </a:endParaRPr>
          </a:p>
          <a:p>
            <a:r>
              <a:rPr lang="es-ES" sz="7200" b="1" dirty="0" smtClean="0">
                <a:ln>
                  <a:solidFill>
                    <a:sysClr val="windowText" lastClr="000000"/>
                  </a:solidFill>
                </a:ln>
                <a:blipFill dpi="0" rotWithShape="1">
                  <a:blip r:embed="rId6"/>
                  <a:srcRect/>
                  <a:tile tx="0" ty="0" sx="100000" sy="100000" flip="none" algn="tl"/>
                </a:blipFill>
                <a:effectLst>
                  <a:outerShdw blurRad="38100" dist="38100" dir="2700000" algn="tl">
                    <a:srgbClr val="000000">
                      <a:alpha val="43137"/>
                    </a:srgbClr>
                  </a:outerShdw>
                </a:effectLst>
                <a:latin typeface="AmerType Md BT" pitchFamily="18" charset="0"/>
              </a:rPr>
              <a:t>    (</a:t>
            </a:r>
            <a:r>
              <a:rPr lang="es-ES" sz="7200" b="1" dirty="0" smtClean="0">
                <a:ln>
                  <a:solidFill>
                    <a:sysClr val="windowText" lastClr="000000"/>
                  </a:solidFill>
                </a:ln>
                <a:blipFill dpi="0" rotWithShape="1">
                  <a:blip r:embed="rId6"/>
                  <a:srcRect/>
                  <a:tile tx="0" ty="0" sx="100000" sy="100000" flip="none" algn="tl"/>
                </a:blipFill>
                <a:effectLst>
                  <a:outerShdw blurRad="38100" dist="38100" dir="2700000" algn="tl">
                    <a:srgbClr val="000000">
                      <a:alpha val="43137"/>
                    </a:srgbClr>
                  </a:outerShdw>
                </a:effectLst>
                <a:latin typeface="Matura MT Script Capitals" pitchFamily="66" charset="0"/>
              </a:rPr>
              <a:t>Contrastes</a:t>
            </a:r>
            <a:r>
              <a:rPr lang="es-ES" sz="7200" b="1" dirty="0" smtClean="0">
                <a:ln>
                  <a:solidFill>
                    <a:sysClr val="windowText" lastClr="000000"/>
                  </a:solidFill>
                </a:ln>
                <a:blipFill dpi="0" rotWithShape="1">
                  <a:blip r:embed="rId6"/>
                  <a:srcRect/>
                  <a:tile tx="0" ty="0" sx="100000" sy="100000" flip="none" algn="tl"/>
                </a:blipFill>
                <a:effectLst>
                  <a:outerShdw blurRad="38100" dist="38100" dir="2700000" algn="tl">
                    <a:srgbClr val="000000">
                      <a:alpha val="43137"/>
                    </a:srgbClr>
                  </a:outerShdw>
                </a:effectLst>
                <a:latin typeface="AmerType Md BT" pitchFamily="18" charset="0"/>
              </a:rPr>
              <a:t>)</a:t>
            </a:r>
            <a:endParaRPr lang="es-ES" sz="7200" b="1" dirty="0">
              <a:ln>
                <a:solidFill>
                  <a:sysClr val="windowText" lastClr="000000"/>
                </a:solidFill>
              </a:ln>
              <a:blipFill dpi="0" rotWithShape="1">
                <a:blip r:embed="rId6"/>
                <a:srcRect/>
                <a:tile tx="0" ty="0" sx="100000" sy="100000" flip="none" algn="tl"/>
              </a:blipFill>
              <a:effectLst>
                <a:outerShdw blurRad="38100" dist="38100" dir="2700000" algn="tl">
                  <a:srgbClr val="000000">
                    <a:alpha val="43137"/>
                  </a:srgbClr>
                </a:outerShdw>
              </a:effectLst>
              <a:latin typeface="AmerType Md BT" pitchFamily="18" charset="0"/>
            </a:endParaRPr>
          </a:p>
        </p:txBody>
      </p:sp>
    </p:spTree>
  </p:cSld>
  <p:clrMapOvr>
    <a:masterClrMapping/>
  </p:clrMapOvr>
  <p:transition advTm="18000">
    <p:sndAc>
      <p:stSnd>
        <p:snd r:embed="rId2" name="HINDU 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 calcmode="lin" valueType="num">
                                      <p:cBhvr>
                                        <p:cTn id="9" dur="2000" fill="hold"/>
                                        <p:tgtEl>
                                          <p:spTgt spid="5"/>
                                        </p:tgtEl>
                                        <p:attrNameLst>
                                          <p:attrName>style.rotation</p:attrName>
                                        </p:attrNameLst>
                                      </p:cBhvr>
                                      <p:tavLst>
                                        <p:tav tm="0">
                                          <p:val>
                                            <p:fltVal val="90"/>
                                          </p:val>
                                        </p:tav>
                                        <p:tav tm="100000">
                                          <p:val>
                                            <p:fltVal val="0"/>
                                          </p:val>
                                        </p:tav>
                                      </p:tavLst>
                                    </p:anim>
                                    <p:animEffect transition="in" filter="fade">
                                      <p:cBhvr>
                                        <p:cTn id="10" dur="2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52" presetClass="entr" presetSubtype="0" fill="hold" grpId="1" nodeType="afterEffect">
                                  <p:stCondLst>
                                    <p:cond delay="0"/>
                                  </p:stCondLst>
                                  <p:iterate type="lt">
                                    <p:tmPct val="0"/>
                                  </p:iterate>
                                  <p:childTnLst>
                                    <p:set>
                                      <p:cBhvr>
                                        <p:cTn id="17" dur="1" fill="hold">
                                          <p:stCondLst>
                                            <p:cond delay="0"/>
                                          </p:stCondLst>
                                        </p:cTn>
                                        <p:tgtEl>
                                          <p:spTgt spid="6"/>
                                        </p:tgtEl>
                                        <p:attrNameLst>
                                          <p:attrName>style.visibility</p:attrName>
                                        </p:attrNameLst>
                                      </p:cBhvr>
                                      <p:to>
                                        <p:strVal val="visible"/>
                                      </p:to>
                                    </p:set>
                                    <p:animScale>
                                      <p:cBhvr>
                                        <p:cTn id="18"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6"/>
                                        </p:tgtEl>
                                        <p:attrNameLst>
                                          <p:attrName>ppt_x</p:attrName>
                                          <p:attrName>ppt_y</p:attrName>
                                        </p:attrNameLst>
                                      </p:cBhvr>
                                    </p:animMotion>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chilly" dir="t"/>
          </a:scene3d>
          <a:sp3d>
            <a:bevelT w="298450" h="184150" prst="softRound"/>
          </a:sp3d>
        </p:spPr>
        <p:txBody>
          <a:bodyPr/>
          <a:lstStyle/>
          <a:p>
            <a:endParaRPr lang="es-ES" dirty="0"/>
          </a:p>
        </p:txBody>
      </p:sp>
      <p:sp>
        <p:nvSpPr>
          <p:cNvPr id="4" name="3 Rectángulo redondeado"/>
          <p:cNvSpPr/>
          <p:nvPr/>
        </p:nvSpPr>
        <p:spPr>
          <a:xfrm>
            <a:off x="785786" y="500042"/>
            <a:ext cx="7643866" cy="5857916"/>
          </a:xfrm>
          <a:prstGeom prst="roundRect">
            <a:avLst/>
          </a:prstGeom>
          <a:solidFill>
            <a:schemeClr val="tx2">
              <a:lumMod val="25000"/>
            </a:schemeClr>
          </a:solidFill>
          <a:ln>
            <a:solidFill>
              <a:schemeClr val="tx2">
                <a:lumMod val="25000"/>
              </a:schemeClr>
            </a:solidFill>
          </a:ln>
          <a:scene3d>
            <a:camera prst="orthographicFront"/>
            <a:lightRig rig="sunse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000100" y="428604"/>
            <a:ext cx="7500990" cy="5693866"/>
          </a:xfrm>
          <a:prstGeom prst="rect">
            <a:avLst/>
          </a:prstGeom>
          <a:noFill/>
        </p:spPr>
        <p:txBody>
          <a:bodyPr wrap="square" rtlCol="0">
            <a:spAutoFit/>
          </a:bodyPr>
          <a:lstStyle/>
          <a:p>
            <a:r>
              <a:rPr lang="es-ES" sz="2400" b="1" dirty="0" smtClean="0">
                <a:solidFill>
                  <a:srgbClr val="FFFF00"/>
                </a:solidFill>
                <a:latin typeface="Script MT Bold" pitchFamily="66" charset="0"/>
              </a:rPr>
              <a:t>                       </a:t>
            </a:r>
            <a:r>
              <a:rPr lang="es-ES" sz="2800" b="1" dirty="0" smtClean="0">
                <a:solidFill>
                  <a:srgbClr val="FFC000"/>
                </a:solidFill>
                <a:latin typeface="Script MT Bold" pitchFamily="66" charset="0"/>
              </a:rPr>
              <a:t>Comentario de un turista</a:t>
            </a:r>
            <a:r>
              <a:rPr lang="es-ES" sz="2400" dirty="0" smtClean="0">
                <a:solidFill>
                  <a:srgbClr val="FFC000"/>
                </a:solidFill>
                <a:latin typeface="Script MT Bold" pitchFamily="66" charset="0"/>
              </a:rPr>
              <a:t/>
            </a:r>
            <a:br>
              <a:rPr lang="es-ES" sz="2400" dirty="0" smtClean="0">
                <a:solidFill>
                  <a:srgbClr val="FFC000"/>
                </a:solidFill>
                <a:latin typeface="Script MT Bold" pitchFamily="66" charset="0"/>
              </a:rPr>
            </a:br>
            <a:endParaRPr lang="es-ES" sz="2400" dirty="0" smtClean="0">
              <a:solidFill>
                <a:srgbClr val="FFC000"/>
              </a:solidFill>
              <a:latin typeface="Script MT Bold" pitchFamily="66" charset="0"/>
            </a:endParaRPr>
          </a:p>
          <a:p>
            <a:r>
              <a:rPr lang="es-ES" sz="2400" dirty="0" smtClean="0">
                <a:solidFill>
                  <a:srgbClr val="FFC000"/>
                </a:solidFill>
                <a:effectLst>
                  <a:outerShdw blurRad="38100" dist="38100" dir="2700000" algn="tl">
                    <a:srgbClr val="000000">
                      <a:alpha val="43137"/>
                    </a:srgbClr>
                  </a:outerShdw>
                </a:effectLst>
                <a:latin typeface="Script MT Bold" pitchFamily="66" charset="0"/>
              </a:rPr>
              <a:t>             La miseria sigue presente en la India</a:t>
            </a:r>
          </a:p>
          <a:p>
            <a:r>
              <a:rPr lang="es-ES" sz="2400" dirty="0" smtClean="0">
                <a:solidFill>
                  <a:srgbClr val="FFC000"/>
                </a:solidFill>
                <a:effectLst>
                  <a:outerShdw blurRad="38100" dist="38100" dir="2700000" algn="tl">
                    <a:srgbClr val="000000">
                      <a:alpha val="43137"/>
                    </a:srgbClr>
                  </a:outerShdw>
                </a:effectLst>
                <a:latin typeface="Script MT Bold" pitchFamily="66" charset="0"/>
              </a:rPr>
              <a:t>Había estado en la India hace unos 20 años y después de todo lo que había leído, pensaba que estaría irreconocible el país que tanto me había impactado. Había visto, estampas bellísimas unidas a una miseria difícil de imaginar. Este verano he vuelto y me encontré para mi asombro con la misma miseria que existía 20 años atrás, el centro de las ciudades, incluido Delhi, llenas de pobres, viviendo en las aceras, tapándose con telas a modo de toldos (supongo que serían los hijos de los que había visto la primera vez), los trenes atestados con tanta gente sobre el techo de los vagones como dentro y las estaciones llenas de multitudes tumbadas  en el suelo, lo que las hacía intransitables</a:t>
            </a:r>
            <a:endParaRPr lang="es-ES" sz="2400" dirty="0">
              <a:solidFill>
                <a:srgbClr val="FFC0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40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chilly" dir="t"/>
          </a:scene3d>
          <a:sp3d>
            <a:bevelT w="298450" h="184150" prst="softRound"/>
          </a:sp3d>
        </p:spPr>
        <p:txBody>
          <a:bodyPr/>
          <a:lstStyle/>
          <a:p>
            <a:endParaRPr lang="es-ES" dirty="0"/>
          </a:p>
        </p:txBody>
      </p:sp>
      <p:sp>
        <p:nvSpPr>
          <p:cNvPr id="4" name="3 Rectángulo redondeado"/>
          <p:cNvSpPr/>
          <p:nvPr/>
        </p:nvSpPr>
        <p:spPr>
          <a:xfrm>
            <a:off x="785786" y="500042"/>
            <a:ext cx="7643866" cy="5857916"/>
          </a:xfrm>
          <a:prstGeom prst="roundRect">
            <a:avLst/>
          </a:prstGeom>
          <a:solidFill>
            <a:schemeClr val="tx2">
              <a:lumMod val="25000"/>
            </a:schemeClr>
          </a:solidFill>
          <a:ln>
            <a:solidFill>
              <a:schemeClr val="tx2">
                <a:lumMod val="25000"/>
              </a:schemeClr>
            </a:solidFill>
          </a:ln>
          <a:scene3d>
            <a:camera prst="orthographicFront"/>
            <a:lightRig rig="sunse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214414" y="1142984"/>
            <a:ext cx="6929486" cy="4893647"/>
          </a:xfrm>
          <a:prstGeom prst="rect">
            <a:avLst/>
          </a:prstGeom>
          <a:noFill/>
        </p:spPr>
        <p:txBody>
          <a:bodyPr wrap="square" rtlCol="0">
            <a:spAutoFit/>
          </a:bodyPr>
          <a:lstStyle/>
          <a:p>
            <a:r>
              <a:rPr lang="es-ES" sz="2400" dirty="0" smtClean="0">
                <a:solidFill>
                  <a:srgbClr val="FFC000"/>
                </a:solidFill>
                <a:effectLst>
                  <a:outerShdw blurRad="38100" dist="38100" dir="2700000" algn="tl">
                    <a:srgbClr val="000000">
                      <a:alpha val="43137"/>
                    </a:srgbClr>
                  </a:outerShdw>
                </a:effectLst>
                <a:latin typeface="Script MT Bold" pitchFamily="66" charset="0"/>
              </a:rPr>
              <a:t>Los cambios que percibí fueron, la existencia de móviles, que consumían saldo con unos mensajes que mandaban de vez en cuando (eso me suena) y la prohibición de fumar. En el centro de Delhi en </a:t>
            </a:r>
            <a:r>
              <a:rPr lang="es-ES" sz="2400" dirty="0" err="1" smtClean="0">
                <a:solidFill>
                  <a:srgbClr val="FFC000"/>
                </a:solidFill>
                <a:effectLst>
                  <a:outerShdw blurRad="38100" dist="38100" dir="2700000" algn="tl">
                    <a:srgbClr val="000000">
                      <a:alpha val="43137"/>
                    </a:srgbClr>
                  </a:outerShdw>
                </a:effectLst>
                <a:latin typeface="Script MT Bold" pitchFamily="66" charset="0"/>
              </a:rPr>
              <a:t>Connaugth</a:t>
            </a:r>
            <a:r>
              <a:rPr lang="es-ES" sz="2400" dirty="0" smtClean="0">
                <a:solidFill>
                  <a:srgbClr val="FFC000"/>
                </a:solidFill>
                <a:effectLst>
                  <a:outerShdw blurRad="38100" dist="38100" dir="2700000" algn="tl">
                    <a:srgbClr val="000000">
                      <a:alpha val="43137"/>
                    </a:srgbClr>
                  </a:outerShdw>
                </a:effectLst>
                <a:latin typeface="Script MT Bold" pitchFamily="66" charset="0"/>
              </a:rPr>
              <a:t> Place había un cartel que rezaba “orgullosamente libre de tabaco” y bochornosamente llena de miseria, pensé yo. Otro cambio que observé, y creo que es el más significativo es que la familia Tata, que entonces era dueña de la cadena de hoteles </a:t>
            </a:r>
            <a:r>
              <a:rPr lang="es-ES" sz="2400" dirty="0" err="1" smtClean="0">
                <a:solidFill>
                  <a:srgbClr val="FFC000"/>
                </a:solidFill>
                <a:effectLst>
                  <a:outerShdw blurRad="38100" dist="38100" dir="2700000" algn="tl">
                    <a:srgbClr val="000000">
                      <a:alpha val="43137"/>
                    </a:srgbClr>
                  </a:outerShdw>
                </a:effectLst>
                <a:latin typeface="Script MT Bold" pitchFamily="66" charset="0"/>
              </a:rPr>
              <a:t>Taj</a:t>
            </a:r>
            <a:r>
              <a:rPr lang="es-ES" sz="2400" dirty="0" smtClean="0">
                <a:solidFill>
                  <a:srgbClr val="FFC000"/>
                </a:solidFill>
                <a:effectLst>
                  <a:outerShdw blurRad="38100" dist="38100" dir="2700000" algn="tl">
                    <a:srgbClr val="000000">
                      <a:alpha val="43137"/>
                    </a:srgbClr>
                  </a:outerShdw>
                </a:effectLst>
                <a:latin typeface="Script MT Bold" pitchFamily="66" charset="0"/>
              </a:rPr>
              <a:t>, empresas de automóviles , etc. Ahora, participaba en canales de televisión de pago, telefonía y hasta en el agua mineral Himalaya, es decir, mucho más rico y poderoso que hace 20 años y como no también en el sector energético </a:t>
            </a:r>
            <a:endParaRPr lang="es-ES" sz="2400" dirty="0">
              <a:solidFill>
                <a:srgbClr val="FFC0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4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chilly" dir="t"/>
          </a:scene3d>
          <a:sp3d>
            <a:bevelT w="298450" h="184150" prst="softRound"/>
          </a:sp3d>
        </p:spPr>
        <p:txBody>
          <a:bodyPr/>
          <a:lstStyle/>
          <a:p>
            <a:endParaRPr lang="es-ES" dirty="0"/>
          </a:p>
        </p:txBody>
      </p:sp>
      <p:sp>
        <p:nvSpPr>
          <p:cNvPr id="4" name="3 Rectángulo redondeado"/>
          <p:cNvSpPr/>
          <p:nvPr/>
        </p:nvSpPr>
        <p:spPr>
          <a:xfrm>
            <a:off x="785786" y="500042"/>
            <a:ext cx="7643866" cy="5857916"/>
          </a:xfrm>
          <a:prstGeom prst="roundRect">
            <a:avLst/>
          </a:prstGeom>
          <a:solidFill>
            <a:schemeClr val="tx2">
              <a:lumMod val="25000"/>
            </a:schemeClr>
          </a:solidFill>
          <a:ln>
            <a:solidFill>
              <a:schemeClr val="tx2">
                <a:lumMod val="25000"/>
              </a:schemeClr>
            </a:solidFill>
          </a:ln>
          <a:scene3d>
            <a:camera prst="orthographicFront"/>
            <a:lightRig rig="sunse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285852" y="642918"/>
            <a:ext cx="7000923" cy="5262979"/>
          </a:xfrm>
          <a:prstGeom prst="rect">
            <a:avLst/>
          </a:prstGeom>
          <a:noFill/>
        </p:spPr>
        <p:txBody>
          <a:bodyPr wrap="square" rtlCol="0">
            <a:spAutoFit/>
          </a:bodyPr>
          <a:lstStyle/>
          <a:p>
            <a:r>
              <a:rPr lang="es-ES" sz="2400" dirty="0" smtClean="0">
                <a:solidFill>
                  <a:srgbClr val="FFC000"/>
                </a:solidFill>
                <a:effectLst>
                  <a:outerShdw blurRad="38100" dist="38100" dir="2700000" algn="tl">
                    <a:srgbClr val="000000">
                      <a:alpha val="43137"/>
                    </a:srgbClr>
                  </a:outerShdw>
                </a:effectLst>
                <a:latin typeface="Script MT Bold" pitchFamily="66" charset="0"/>
              </a:rPr>
              <a:t>En contrapartida además de un foco de cólera y la malaria haciendo estragos, había que sumar una epidemia de dengue, que no existía la primera vez que estuve allí. En la democracia más grande del mundo, mucha gente solo puede elegir en que acera dar con sus huesos. Mis falsas expectativas se produjeron por los numerosos artículos que cantan alabanzas a la economía hindú, escritos en su mayoría por una generación de jóvenes economistas agresivos que rondan los 40 años y que casi todos han estado en departamentos de multinacionales en países emergentes, que han sido educados por y para los mercados, para los que la palabra mágica es eficacia , que solo hablan de crecimiento y </a:t>
            </a:r>
            <a:r>
              <a:rPr lang="es-ES" sz="2400" i="1" dirty="0" smtClean="0">
                <a:solidFill>
                  <a:srgbClr val="FFC000"/>
                </a:solidFill>
                <a:effectLst>
                  <a:outerShdw blurRad="38100" dist="38100" dir="2700000" algn="tl">
                    <a:srgbClr val="000000">
                      <a:alpha val="43137"/>
                    </a:srgbClr>
                  </a:outerShdw>
                </a:effectLst>
              </a:rPr>
              <a:t>PBI</a:t>
            </a:r>
            <a:r>
              <a:rPr lang="es-ES" sz="2400" dirty="0" smtClean="0">
                <a:solidFill>
                  <a:srgbClr val="FFC000"/>
                </a:solidFill>
                <a:effectLst>
                  <a:outerShdw blurRad="38100" dist="38100" dir="2700000" algn="tl">
                    <a:srgbClr val="000000">
                      <a:alpha val="43137"/>
                    </a:srgbClr>
                  </a:outerShdw>
                </a:effectLst>
                <a:latin typeface="Script MT Bold" pitchFamily="66" charset="0"/>
              </a:rPr>
              <a:t>, ignorando a</a:t>
            </a:r>
            <a:r>
              <a:rPr lang="es-ES" sz="2400" dirty="0" smtClean="0">
                <a:solidFill>
                  <a:srgbClr val="FFC000"/>
                </a:solidFill>
              </a:rPr>
              <a:t> </a:t>
            </a:r>
            <a:r>
              <a:rPr lang="es-ES" sz="2400" dirty="0" smtClean="0">
                <a:solidFill>
                  <a:srgbClr val="FFC000"/>
                </a:solidFill>
                <a:latin typeface="Script MT Bold" pitchFamily="66" charset="0"/>
              </a:rPr>
              <a:t>los seres humanos</a:t>
            </a:r>
            <a:endParaRPr lang="es-ES" sz="2400" dirty="0">
              <a:solidFill>
                <a:srgbClr val="FFC000"/>
              </a:solidFill>
              <a:latin typeface="Script MT Bold" pitchFamily="66" charset="0"/>
            </a:endParaRPr>
          </a:p>
        </p:txBody>
      </p:sp>
    </p:spTree>
  </p:cSld>
  <p:clrMapOvr>
    <a:masterClrMapping/>
  </p:clrMapOvr>
  <p:transition advTm="4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sp>
        <p:nvSpPr>
          <p:cNvPr id="3" name="2 Marcador de contenido"/>
          <p:cNvSpPr>
            <a:spLocks noGrp="1"/>
          </p:cNvSpPr>
          <p:nvPr>
            <p:ph idx="1"/>
          </p:nvPr>
        </p:nvSpPr>
        <p:spPr>
          <a:xfrm>
            <a:off x="0" y="0"/>
            <a:ext cx="9144000" cy="6858000"/>
          </a:xfrm>
          <a:blipFill dpi="0" rotWithShape="1">
            <a:blip r:embed="rId3"/>
            <a:srcRect/>
            <a:tile tx="0" ty="0" sx="100000" sy="100000" flip="none" algn="tl"/>
          </a:blipFill>
          <a:scene3d>
            <a:camera prst="orthographicFront"/>
            <a:lightRig rig="chilly" dir="t"/>
          </a:scene3d>
          <a:sp3d>
            <a:bevelT w="298450" h="184150" prst="softRound"/>
          </a:sp3d>
        </p:spPr>
        <p:txBody>
          <a:bodyPr/>
          <a:lstStyle/>
          <a:p>
            <a:endParaRPr lang="es-ES" dirty="0"/>
          </a:p>
        </p:txBody>
      </p:sp>
      <p:sp>
        <p:nvSpPr>
          <p:cNvPr id="4" name="3 Rectángulo redondeado"/>
          <p:cNvSpPr/>
          <p:nvPr/>
        </p:nvSpPr>
        <p:spPr>
          <a:xfrm>
            <a:off x="785786" y="500042"/>
            <a:ext cx="7643866" cy="5857916"/>
          </a:xfrm>
          <a:prstGeom prst="roundRect">
            <a:avLst/>
          </a:prstGeom>
          <a:solidFill>
            <a:schemeClr val="tx2">
              <a:lumMod val="25000"/>
            </a:schemeClr>
          </a:solidFill>
          <a:ln>
            <a:solidFill>
              <a:schemeClr val="tx2">
                <a:lumMod val="25000"/>
              </a:schemeClr>
            </a:solidFill>
          </a:ln>
          <a:scene3d>
            <a:camera prst="orthographicFront"/>
            <a:lightRig rig="sunse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CuadroTexto"/>
          <p:cNvSpPr txBox="1"/>
          <p:nvPr/>
        </p:nvSpPr>
        <p:spPr>
          <a:xfrm>
            <a:off x="1714480" y="2000240"/>
            <a:ext cx="6000792" cy="2677656"/>
          </a:xfrm>
          <a:prstGeom prst="rect">
            <a:avLst/>
          </a:prstGeom>
          <a:noFill/>
        </p:spPr>
        <p:txBody>
          <a:bodyPr wrap="square" rtlCol="0">
            <a:spAutoFit/>
          </a:bodyPr>
          <a:lstStyle/>
          <a:p>
            <a:r>
              <a:rPr lang="es-ES" sz="2400" dirty="0" smtClean="0">
                <a:solidFill>
                  <a:srgbClr val="FFC000"/>
                </a:solidFill>
                <a:effectLst>
                  <a:outerShdw blurRad="38100" dist="38100" dir="2700000" algn="tl">
                    <a:srgbClr val="000000">
                      <a:alpha val="43137"/>
                    </a:srgbClr>
                  </a:outerShdw>
                </a:effectLst>
                <a:latin typeface="Script MT Bold" pitchFamily="66" charset="0"/>
              </a:rPr>
              <a:t>Su falta de formación humanista les hace ver a los pobres simplemente como un engorro, jamás hablan de distribución ni de derechos, solo de crecimiento, palabra que encubre acumulación, de la que ellos participan a recoger las migajas, mientras la noria de la miseria sigue girando</a:t>
            </a:r>
          </a:p>
          <a:p>
            <a:endParaRPr lang="es-ES" sz="2400" dirty="0">
              <a:solidFill>
                <a:srgbClr val="FFC0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2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4071934" y="2928934"/>
            <a:ext cx="184731" cy="369332"/>
          </a:xfrm>
          <a:prstGeom prst="rect">
            <a:avLst/>
          </a:prstGeom>
          <a:noFill/>
        </p:spPr>
        <p:txBody>
          <a:bodyPr wrap="none" rtlCol="0">
            <a:spAutoFit/>
          </a:bodyPr>
          <a:lstStyle/>
          <a:p>
            <a:endParaRPr lang="es-ES" dirty="0"/>
          </a:p>
        </p:txBody>
      </p:sp>
      <p:pic>
        <p:nvPicPr>
          <p:cNvPr id="5" name="4 Imagen" descr="artist-xero-sama-meditation-mandala-fractal-Inspired_by_Warmth.jpg"/>
          <p:cNvPicPr>
            <a:picLocks noChangeAspect="1"/>
          </p:cNvPicPr>
          <p:nvPr/>
        </p:nvPicPr>
        <p:blipFill>
          <a:blip r:embed="rId2"/>
          <a:stretch>
            <a:fillRect/>
          </a:stretch>
        </p:blipFill>
        <p:spPr>
          <a:xfrm>
            <a:off x="0" y="0"/>
            <a:ext cx="9144000" cy="6858000"/>
          </a:xfrm>
          <a:prstGeom prst="rect">
            <a:avLst/>
          </a:prstGeom>
        </p:spPr>
      </p:pic>
      <p:pic>
        <p:nvPicPr>
          <p:cNvPr id="6" name="5 Imagen" descr="artist-xero-sama-meditation-mandala-fractal-Inspired_by_Warmth.jpg"/>
          <p:cNvPicPr>
            <a:picLocks noChangeAspect="1"/>
          </p:cNvPicPr>
          <p:nvPr/>
        </p:nvPicPr>
        <p:blipFill>
          <a:blip r:embed="rId3"/>
          <a:srcRect/>
          <a:stretch>
            <a:fillRect/>
          </a:stretch>
        </p:blipFill>
        <p:spPr>
          <a:xfrm>
            <a:off x="2214546" y="1071546"/>
            <a:ext cx="4643470" cy="4643470"/>
          </a:xfrm>
          <a:prstGeom prst="ellipse">
            <a:avLst/>
          </a:prstGeom>
          <a:ln>
            <a:noFill/>
          </a:ln>
          <a:effectLst>
            <a:softEdge rad="635000"/>
          </a:effectLst>
        </p:spPr>
      </p:pic>
      <p:sp>
        <p:nvSpPr>
          <p:cNvPr id="7" name="6 CuadroTexto"/>
          <p:cNvSpPr txBox="1"/>
          <p:nvPr/>
        </p:nvSpPr>
        <p:spPr>
          <a:xfrm>
            <a:off x="3071802" y="2643182"/>
            <a:ext cx="3357586" cy="1661993"/>
          </a:xfrm>
          <a:prstGeom prst="rect">
            <a:avLst/>
          </a:prstGeom>
          <a:noFill/>
        </p:spPr>
        <p:txBody>
          <a:bodyPr wrap="square" rtlCol="0">
            <a:spAutoFit/>
            <a:scene3d>
              <a:camera prst="orthographicFront"/>
              <a:lightRig rig="threePt" dir="t"/>
            </a:scene3d>
            <a:sp3d extrusionH="57150">
              <a:bevelT h="25400" prst="softRound"/>
            </a:sp3d>
          </a:bodyPr>
          <a:lstStyle/>
          <a:p>
            <a:r>
              <a:rPr lang="es-ES" sz="48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rPr>
              <a:t>    La </a:t>
            </a:r>
            <a:r>
              <a:rPr lang="es-ES" sz="54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rPr>
              <a:t>Riqueza</a:t>
            </a:r>
            <a:endParaRPr lang="es-ES" sz="5400" dirty="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6"/>
                                        </p:tgtEl>
                                        <p:attrNameLst>
                                          <p:attrName>r</p:attrName>
                                        </p:attrNameLst>
                                      </p:cBhvr>
                                    </p:animRot>
                                  </p:childTnLst>
                                </p:cTn>
                              </p:par>
                              <p:par>
                                <p:cTn id="7" presetID="2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fltVal val="0"/>
                                          </p:val>
                                        </p:tav>
                                        <p:tav tm="100000">
                                          <p:val>
                                            <p:strVal val="#ppt_h"/>
                                          </p:val>
                                        </p:tav>
                                      </p:tavLst>
                                    </p:anim>
                                  </p:childTnLst>
                                </p:cTn>
                              </p:par>
                            </p:childTnLst>
                          </p:cTn>
                        </p:par>
                        <p:par>
                          <p:cTn id="11" fill="hold">
                            <p:stCondLst>
                              <p:cond delay="50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JPG"/>
          <p:cNvPicPr>
            <a:picLocks noChangeAspect="1"/>
          </p:cNvPicPr>
          <p:nvPr/>
        </p:nvPicPr>
        <p:blipFill>
          <a:blip r:embed="rId2">
            <a:lum contrast="10000"/>
          </a:blip>
          <a:stretch>
            <a:fillRect/>
          </a:stretch>
        </p:blipFill>
        <p:spPr>
          <a:xfrm>
            <a:off x="0" y="0"/>
            <a:ext cx="9144000" cy="6858000"/>
          </a:xfrm>
          <a:prstGeom prst="rect">
            <a:avLst/>
          </a:prstGeom>
        </p:spPr>
      </p:pic>
      <p:sp>
        <p:nvSpPr>
          <p:cNvPr id="5" name="4 Documento"/>
          <p:cNvSpPr/>
          <p:nvPr/>
        </p:nvSpPr>
        <p:spPr>
          <a:xfrm flipV="1">
            <a:off x="0" y="0"/>
            <a:ext cx="4429124" cy="6858000"/>
          </a:xfrm>
          <a:prstGeom prst="flowChartDocument">
            <a:avLst/>
          </a:prstGeom>
          <a:blipFill dpi="0" rotWithShape="1">
            <a:blip r:embed="rId3"/>
            <a:srcRect/>
            <a:tile tx="0" ty="0" sx="100000" sy="100000" flip="none" algn="tl"/>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ocumento"/>
          <p:cNvSpPr/>
          <p:nvPr/>
        </p:nvSpPr>
        <p:spPr>
          <a:xfrm flipV="1">
            <a:off x="0" y="428604"/>
            <a:ext cx="4000496" cy="6429396"/>
          </a:xfrm>
          <a:prstGeom prst="flowChartDocument">
            <a:avLst/>
          </a:prstGeom>
          <a:blipFill dpi="0" rotWithShape="1">
            <a:blip r:embed="rId4">
              <a:lum bright="-20000"/>
            </a:blip>
            <a:srcRect/>
            <a:tile tx="0" ty="0" sx="100000" sy="100000" flip="none" algn="tl"/>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cumento"/>
          <p:cNvSpPr/>
          <p:nvPr/>
        </p:nvSpPr>
        <p:spPr>
          <a:xfrm flipH="1" flipV="1">
            <a:off x="4429124" y="0"/>
            <a:ext cx="4714876" cy="6858000"/>
          </a:xfrm>
          <a:prstGeom prst="flowChartDocument">
            <a:avLst/>
          </a:prstGeom>
          <a:blipFill dpi="0" rotWithShape="1">
            <a:blip r:embed="rId3"/>
            <a:srcRect/>
            <a:tile tx="0" ty="0" sx="100000" sy="100000" flip="none" algn="tl"/>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cumento"/>
          <p:cNvSpPr/>
          <p:nvPr/>
        </p:nvSpPr>
        <p:spPr>
          <a:xfrm flipH="1" flipV="1">
            <a:off x="4867244" y="428604"/>
            <a:ext cx="4276756" cy="6429396"/>
          </a:xfrm>
          <a:prstGeom prst="flowChartDocument">
            <a:avLst/>
          </a:prstGeom>
          <a:blipFill dpi="0" rotWithShape="1">
            <a:blip r:embed="rId4">
              <a:lum bright="-20000"/>
            </a:blip>
            <a:srcRect/>
            <a:tile tx="0" ty="0" sx="100000" sy="100000" flip="none" algn="tl"/>
          </a:blip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after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strVal val="4/3*#ppt_w"/>
                                          </p:val>
                                        </p:tav>
                                        <p:tav tm="100000">
                                          <p:val>
                                            <p:strVal val="#ppt_w"/>
                                          </p:val>
                                        </p:tav>
                                      </p:tavLst>
                                    </p:anim>
                                    <p:anim calcmode="lin" valueType="num">
                                      <p:cBhvr>
                                        <p:cTn id="32"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679584 shangrila.jpg"/>
          <p:cNvPicPr>
            <a:picLocks noChangeAspect="1"/>
          </p:cNvPicPr>
          <p:nvPr/>
        </p:nvPicPr>
        <p:blipFill>
          <a:blip r:embed="rId2"/>
          <a:stretch>
            <a:fillRect/>
          </a:stretch>
        </p:blipFill>
        <p:spPr>
          <a:xfrm>
            <a:off x="0" y="0"/>
            <a:ext cx="9144000" cy="6858000"/>
          </a:xfrm>
          <a:prstGeom prst="rect">
            <a:avLst/>
          </a:prstGeom>
        </p:spPr>
      </p:pic>
      <p:pic>
        <p:nvPicPr>
          <p:cNvPr id="5" name="4 Imagen" descr="4679584 shangrila.jpg"/>
          <p:cNvPicPr>
            <a:picLocks noChangeAspect="1"/>
          </p:cNvPicPr>
          <p:nvPr/>
        </p:nvPicPr>
        <p:blipFill>
          <a:blip r:embed="rId2"/>
          <a:stretch>
            <a:fillRect/>
          </a:stretch>
        </p:blipFill>
        <p:spPr>
          <a:xfrm>
            <a:off x="0" y="0"/>
            <a:ext cx="9144000" cy="6858000"/>
          </a:xfrm>
          <a:prstGeom prst="rect">
            <a:avLst/>
          </a:prstGeom>
        </p:spPr>
      </p:pic>
      <p:pic>
        <p:nvPicPr>
          <p:cNvPr id="6" name="5 Imagen" descr="4679584 shangrila.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ppt_x</p:attrName>
                                        </p:attrNameLst>
                                      </p:cBhvr>
                                      <p:tavLst>
                                        <p:tav tm="0">
                                          <p:val>
                                            <p:strVal val="#ppt_x-#ppt_w/2"/>
                                          </p:val>
                                        </p:tav>
                                        <p:tav tm="100000">
                                          <p:val>
                                            <p:strVal val="#ppt_x"/>
                                          </p:val>
                                        </p:tav>
                                      </p:tavLst>
                                    </p:anim>
                                    <p:anim calcmode="lin" valueType="num">
                                      <p:cBhvr>
                                        <p:cTn id="21" dur="5000" fill="hold"/>
                                        <p:tgtEl>
                                          <p:spTgt spid="4"/>
                                        </p:tgtEl>
                                        <p:attrNameLst>
                                          <p:attrName>ppt_y</p:attrName>
                                        </p:attrNameLst>
                                      </p:cBhvr>
                                      <p:tavLst>
                                        <p:tav tm="0">
                                          <p:val>
                                            <p:strVal val="#ppt_y"/>
                                          </p:val>
                                        </p:tav>
                                        <p:tav tm="100000">
                                          <p:val>
                                            <p:strVal val="#ppt_y"/>
                                          </p:val>
                                        </p:tav>
                                      </p:tavLst>
                                    </p:anim>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a014e6089cbd5970c014e87c9e897970d.jpg"/>
          <p:cNvPicPr>
            <a:picLocks noChangeAspect="1"/>
          </p:cNvPicPr>
          <p:nvPr/>
        </p:nvPicPr>
        <p:blipFill>
          <a:blip r:embed="rId2"/>
          <a:stretch>
            <a:fillRect/>
          </a:stretch>
        </p:blipFill>
        <p:spPr>
          <a:xfrm>
            <a:off x="0" y="0"/>
            <a:ext cx="9144000" cy="6858000"/>
          </a:xfrm>
          <a:prstGeom prst="rect">
            <a:avLst/>
          </a:prstGeom>
          <a:ln>
            <a:noFill/>
          </a:ln>
        </p:spPr>
      </p:pic>
      <p:pic>
        <p:nvPicPr>
          <p:cNvPr id="5" name="4 Imagen" descr="6a014e6089cbd5970c014e87c9e897970d.jpg"/>
          <p:cNvPicPr>
            <a:picLocks noChangeAspect="1"/>
          </p:cNvPicPr>
          <p:nvPr/>
        </p:nvPicPr>
        <p:blipFill>
          <a:blip r:embed="rId2"/>
          <a:stretch>
            <a:fillRect/>
          </a:stretch>
        </p:blipFill>
        <p:spPr>
          <a:xfrm>
            <a:off x="0" y="0"/>
            <a:ext cx="9144000" cy="6858000"/>
          </a:xfrm>
          <a:prstGeom prst="rect">
            <a:avLst/>
          </a:prstGeom>
          <a:ln>
            <a:noFill/>
          </a:ln>
        </p:spPr>
      </p:pic>
      <p:sp>
        <p:nvSpPr>
          <p:cNvPr id="6" name="5 Rectángulo"/>
          <p:cNvSpPr/>
          <p:nvPr/>
        </p:nvSpPr>
        <p:spPr>
          <a:xfrm>
            <a:off x="0" y="0"/>
            <a:ext cx="9144000" cy="6858000"/>
          </a:xfrm>
          <a:prstGeom prst="rect">
            <a:avLst/>
          </a:prstGeom>
          <a:solidFill>
            <a:srgbClr val="C0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63" presetClass="path" presetSubtype="0" accel="50000" decel="50000" fill="hold" nodeType="withEffect">
                                  <p:stCondLst>
                                    <p:cond delay="0"/>
                                  </p:stCondLst>
                                  <p:childTnLst>
                                    <p:animMotion origin="layout" path="M -0.25 0 L -1.38889E-6 0 " pathEditMode="relative" rAng="0" ptsTypes="AA">
                                      <p:cBhvr>
                                        <p:cTn id="18" dur="2000" fill="hold"/>
                                        <p:tgtEl>
                                          <p:spTgt spid="4"/>
                                        </p:tgtEl>
                                        <p:attrNameLst>
                                          <p:attrName>ppt_x</p:attrName>
                                          <p:attrName>ppt_y</p:attrName>
                                        </p:attrNameLst>
                                      </p:cBhvr>
                                      <p:rCtr x="12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286500  LAVASA SUR DE LA INDIA.jpg"/>
          <p:cNvPicPr>
            <a:picLocks noChangeAspect="1"/>
          </p:cNvPicPr>
          <p:nvPr/>
        </p:nvPicPr>
        <p:blipFill>
          <a:blip r:embed="rId2"/>
          <a:stretch>
            <a:fillRect/>
          </a:stretch>
        </p:blipFill>
        <p:spPr>
          <a:xfrm>
            <a:off x="0" y="0"/>
            <a:ext cx="9144000" cy="6858000"/>
          </a:xfrm>
          <a:prstGeom prst="rect">
            <a:avLst/>
          </a:prstGeom>
        </p:spPr>
      </p:pic>
      <p:pic>
        <p:nvPicPr>
          <p:cNvPr id="5" name="4 Imagen" descr="1286500  LAVASA SUR DE LA INDI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6">
              <a:lumMod val="7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64" presetClass="path" presetSubtype="0" accel="50000" decel="50000" fill="hold" nodeType="withEffect">
                                  <p:stCondLst>
                                    <p:cond delay="0"/>
                                  </p:stCondLst>
                                  <p:childTnLst>
                                    <p:animMotion origin="layout" path="M 0 0.33333 L 0 1.48148E-6 " pathEditMode="relative" rAng="0" ptsTypes="AA">
                                      <p:cBhvr>
                                        <p:cTn id="20" dur="5000" fill="hold"/>
                                        <p:tgtEl>
                                          <p:spTgt spid="4"/>
                                        </p:tgtEl>
                                        <p:attrNameLst>
                                          <p:attrName>ppt_x</p:attrName>
                                          <p:attrName>ppt_y</p:attrName>
                                        </p:attrNameLst>
                                      </p:cBhvr>
                                      <p:rCtr x="0" y="-16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terior_of_mansion_Bombay_India_1829254.jpg"/>
          <p:cNvPicPr>
            <a:picLocks noChangeAspect="1"/>
          </p:cNvPicPr>
          <p:nvPr/>
        </p:nvPicPr>
        <p:blipFill>
          <a:blip r:embed="rId2"/>
          <a:stretch>
            <a:fillRect/>
          </a:stretch>
        </p:blipFill>
        <p:spPr>
          <a:xfrm>
            <a:off x="0" y="4465"/>
            <a:ext cx="9144000" cy="6849070"/>
          </a:xfrm>
          <a:prstGeom prst="rect">
            <a:avLst/>
          </a:prstGeom>
        </p:spPr>
      </p:pic>
      <p:sp>
        <p:nvSpPr>
          <p:cNvPr id="5" name="4 Acorde"/>
          <p:cNvSpPr/>
          <p:nvPr/>
        </p:nvSpPr>
        <p:spPr>
          <a:xfrm rot="6826388">
            <a:off x="82270" y="36789"/>
            <a:ext cx="9050898" cy="9205561"/>
          </a:xfrm>
          <a:prstGeom prst="chord">
            <a:avLst>
              <a:gd name="adj1" fmla="val 2195501"/>
              <a:gd name="adj2" fmla="val 16529698"/>
            </a:avLst>
          </a:prstGeom>
          <a:blipFill dpi="0" rotWithShape="1">
            <a:blip r:embed="rId3">
              <a:alphaModFix amt="77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Acorde"/>
          <p:cNvSpPr/>
          <p:nvPr/>
        </p:nvSpPr>
        <p:spPr>
          <a:xfrm rot="6826388">
            <a:off x="696938" y="692781"/>
            <a:ext cx="8038054" cy="8327041"/>
          </a:xfrm>
          <a:prstGeom prst="chord">
            <a:avLst>
              <a:gd name="adj1" fmla="val 2195501"/>
              <a:gd name="adj2" fmla="val 16529698"/>
            </a:avLst>
          </a:prstGeom>
          <a:blipFill dpi="0" rotWithShape="1">
            <a:blip r:embed="rId3">
              <a:alphaModFix amt="77000"/>
              <a:lum bright="-20000" contrast="3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Acorde"/>
          <p:cNvSpPr/>
          <p:nvPr/>
        </p:nvSpPr>
        <p:spPr>
          <a:xfrm rot="6826388">
            <a:off x="1365564" y="1389407"/>
            <a:ext cx="6770127" cy="7400006"/>
          </a:xfrm>
          <a:prstGeom prst="chord">
            <a:avLst>
              <a:gd name="adj1" fmla="val 2195501"/>
              <a:gd name="adj2" fmla="val 16529698"/>
            </a:avLst>
          </a:prstGeom>
          <a:blipFill dpi="0" rotWithShape="1">
            <a:blip r:embed="rId3">
              <a:alphaModFix amt="77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Acorde"/>
          <p:cNvSpPr/>
          <p:nvPr/>
        </p:nvSpPr>
        <p:spPr>
          <a:xfrm rot="6826388">
            <a:off x="1751554" y="2167618"/>
            <a:ext cx="5926644" cy="6132258"/>
          </a:xfrm>
          <a:prstGeom prst="chord">
            <a:avLst>
              <a:gd name="adj1" fmla="val 1940832"/>
              <a:gd name="adj2" fmla="val 16760555"/>
            </a:avLst>
          </a:prstGeom>
          <a:blipFill dpi="0" rotWithShape="1">
            <a:blip r:embed="rId3">
              <a:alphaModFix amt="77000"/>
              <a:lum bright="-20000"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xit" presetSubtype="0" fill="hold" grpId="0" nodeType="withEffect">
                                  <p:stCondLst>
                                    <p:cond delay="0"/>
                                  </p:stCondLst>
                                  <p:childTnLst>
                                    <p:animEffect transition="out" filter="wedge">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0" presetClass="exit" presetSubtype="0" fill="hold" grpId="0" nodeType="withEffect">
                                  <p:stCondLst>
                                    <p:cond delay="0"/>
                                  </p:stCondLst>
                                  <p:childTnLst>
                                    <p:animEffect transition="out" filter="wedge">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0" presetClass="exit" presetSubtype="0" fill="hold" grpId="0" nodeType="withEffect">
                                  <p:stCondLst>
                                    <p:cond delay="0"/>
                                  </p:stCondLst>
                                  <p:childTnLst>
                                    <p:animEffect transition="out" filter="wedge">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15155342.jpg"/>
          <p:cNvPicPr>
            <a:picLocks noChangeAspect="1"/>
          </p:cNvPicPr>
          <p:nvPr/>
        </p:nvPicPr>
        <p:blipFill>
          <a:blip r:embed="rId2"/>
          <a:stretch>
            <a:fillRect/>
          </a:stretch>
        </p:blipFill>
        <p:spPr>
          <a:xfrm>
            <a:off x="0" y="0"/>
            <a:ext cx="9144000" cy="6858000"/>
          </a:xfrm>
          <a:prstGeom prst="rect">
            <a:avLst/>
          </a:prstGeom>
        </p:spPr>
      </p:pic>
      <p:pic>
        <p:nvPicPr>
          <p:cNvPr id="5" name="4 Imagen" descr="42-15155342.jpg"/>
          <p:cNvPicPr>
            <a:picLocks noChangeAspect="1"/>
          </p:cNvPicPr>
          <p:nvPr/>
        </p:nvPicPr>
        <p:blipFill>
          <a:blip r:embed="rId2"/>
          <a:stretch>
            <a:fillRect/>
          </a:stretch>
        </p:blipFill>
        <p:spPr>
          <a:xfrm>
            <a:off x="0" y="0"/>
            <a:ext cx="9144000" cy="6858000"/>
          </a:xfrm>
          <a:prstGeom prst="rect">
            <a:avLst/>
          </a:prstGeom>
        </p:spPr>
      </p:pic>
      <p:pic>
        <p:nvPicPr>
          <p:cNvPr id="6" name="5 Imagen" descr="42-1515534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17" presetClass="entr" presetSubtype="4"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ppt_x</p:attrName>
                                        </p:attrNameLst>
                                      </p:cBhvr>
                                      <p:tavLst>
                                        <p:tav tm="0">
                                          <p:val>
                                            <p:strVal val="#ppt_x"/>
                                          </p:val>
                                        </p:tav>
                                        <p:tav tm="100000">
                                          <p:val>
                                            <p:strVal val="#ppt_x"/>
                                          </p:val>
                                        </p:tav>
                                      </p:tavLst>
                                    </p:anim>
                                    <p:anim calcmode="lin" valueType="num">
                                      <p:cBhvr>
                                        <p:cTn id="18" dur="3000" fill="hold"/>
                                        <p:tgtEl>
                                          <p:spTgt spid="4"/>
                                        </p:tgtEl>
                                        <p:attrNameLst>
                                          <p:attrName>ppt_y</p:attrName>
                                        </p:attrNameLst>
                                      </p:cBhvr>
                                      <p:tavLst>
                                        <p:tav tm="0">
                                          <p:val>
                                            <p:strVal val="#ppt_y+#ppt_h/2"/>
                                          </p:val>
                                        </p:tav>
                                        <p:tav tm="100000">
                                          <p:val>
                                            <p:strVal val="#ppt_y"/>
                                          </p:val>
                                        </p:tav>
                                      </p:tavLst>
                                    </p:anim>
                                    <p:anim calcmode="lin" valueType="num">
                                      <p:cBhvr>
                                        <p:cTn id="19" dur="3000" fill="hold"/>
                                        <p:tgtEl>
                                          <p:spTgt spid="4"/>
                                        </p:tgtEl>
                                        <p:attrNameLst>
                                          <p:attrName>ppt_w</p:attrName>
                                        </p:attrNameLst>
                                      </p:cBhvr>
                                      <p:tavLst>
                                        <p:tav tm="0">
                                          <p:val>
                                            <p:strVal val="#ppt_w"/>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par>
                                <p:cTn id="21" presetID="63" presetClass="path" presetSubtype="0" accel="50000" decel="50000" fill="hold" nodeType="withEffect">
                                  <p:stCondLst>
                                    <p:cond delay="0"/>
                                  </p:stCondLst>
                                  <p:childTnLst>
                                    <p:animMotion origin="layout" path="M -0.39167 -3.33333E-6 L 2.22222E-6 -3.33333E-6 " pathEditMode="relative" rAng="0" ptsTypes="AA">
                                      <p:cBhvr>
                                        <p:cTn id="22" dur="5000" fill="hold"/>
                                        <p:tgtEl>
                                          <p:spTgt spid="4"/>
                                        </p:tgtEl>
                                        <p:attrNameLst>
                                          <p:attrName>ppt_x</p:attrName>
                                          <p:attrName>ppt_y</p:attrName>
                                        </p:attrNameLst>
                                      </p:cBhvr>
                                      <p:rCtr x="19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54753.jpg"/>
          <p:cNvPicPr>
            <a:picLocks noChangeAspect="1"/>
          </p:cNvPicPr>
          <p:nvPr/>
        </p:nvPicPr>
        <p:blipFill>
          <a:blip r:embed="rId2"/>
          <a:stretch>
            <a:fillRect/>
          </a:stretch>
        </p:blipFill>
        <p:spPr>
          <a:xfrm>
            <a:off x="0" y="0"/>
            <a:ext cx="9144000" cy="6858000"/>
          </a:xfrm>
          <a:prstGeom prst="rect">
            <a:avLst/>
          </a:prstGeom>
        </p:spPr>
      </p:pic>
      <p:sp>
        <p:nvSpPr>
          <p:cNvPr id="5" name="4 Trapecio"/>
          <p:cNvSpPr/>
          <p:nvPr/>
        </p:nvSpPr>
        <p:spPr>
          <a:xfrm>
            <a:off x="0" y="3357562"/>
            <a:ext cx="9144000" cy="3500438"/>
          </a:xfrm>
          <a:prstGeom prst="trapezoid">
            <a:avLst>
              <a:gd name="adj" fmla="val 115940"/>
            </a:avLst>
          </a:prstGeom>
          <a:solidFill>
            <a:srgbClr val="C00000">
              <a:alpha val="65000"/>
            </a:srgbClr>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flipV="1">
            <a:off x="0" y="0"/>
            <a:ext cx="9144000" cy="3357562"/>
          </a:xfrm>
          <a:prstGeom prst="trapezoid">
            <a:avLst>
              <a:gd name="adj" fmla="val 121046"/>
            </a:avLst>
          </a:prstGeom>
          <a:solidFill>
            <a:srgbClr val="C00000">
              <a:alpha val="65000"/>
            </a:srgbClr>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1321595" y="1321595"/>
            <a:ext cx="6858000" cy="4214810"/>
          </a:xfrm>
          <a:prstGeom prst="triangle">
            <a:avLst>
              <a:gd name="adj" fmla="val 49167"/>
            </a:avLst>
          </a:prstGeom>
          <a:solidFill>
            <a:schemeClr val="bg1">
              <a:alpha val="65000"/>
            </a:schemeClr>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5400000" flipV="1">
            <a:off x="3612341" y="1326341"/>
            <a:ext cx="6858000" cy="4205318"/>
          </a:xfrm>
          <a:prstGeom prst="triangle">
            <a:avLst>
              <a:gd name="adj" fmla="val 48611"/>
            </a:avLst>
          </a:prstGeom>
          <a:solidFill>
            <a:schemeClr val="bg1">
              <a:alpha val="65000"/>
            </a:schemeClr>
          </a:solid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8"/>
                                        </p:tgtEl>
                                        <p:attrNameLst>
                                          <p:attrName>ppt_x</p:attrName>
                                        </p:attrNameLst>
                                      </p:cBhvr>
                                      <p:tavLst>
                                        <p:tav tm="0">
                                          <p:val>
                                            <p:strVal val="ppt_x"/>
                                          </p:val>
                                        </p:tav>
                                        <p:tav tm="100000">
                                          <p:val>
                                            <p:strVal val="ppt_x-ppt_w/2"/>
                                          </p:val>
                                        </p:tav>
                                      </p:tavLst>
                                    </p:anim>
                                    <p:anim calcmode="lin" valueType="num">
                                      <p:cBhvr>
                                        <p:cTn id="7" dur="5000"/>
                                        <p:tgtEl>
                                          <p:spTgt spid="8"/>
                                        </p:tgtEl>
                                        <p:attrNameLst>
                                          <p:attrName>ppt_y</p:attrName>
                                        </p:attrNameLst>
                                      </p:cBhvr>
                                      <p:tavLst>
                                        <p:tav tm="0">
                                          <p:val>
                                            <p:strVal val="ppt_y"/>
                                          </p:val>
                                        </p:tav>
                                        <p:tav tm="100000">
                                          <p:val>
                                            <p:strVal val="ppt_y"/>
                                          </p:val>
                                        </p:tav>
                                      </p:tavLst>
                                    </p:anim>
                                    <p:anim calcmode="lin" valueType="num">
                                      <p:cBhvr>
                                        <p:cTn id="8" dur="5000"/>
                                        <p:tgtEl>
                                          <p:spTgt spid="8"/>
                                        </p:tgtEl>
                                        <p:attrNameLst>
                                          <p:attrName>ppt_w</p:attrName>
                                        </p:attrNameLst>
                                      </p:cBhvr>
                                      <p:tavLst>
                                        <p:tav tm="0">
                                          <p:val>
                                            <p:strVal val="ppt_w"/>
                                          </p:val>
                                        </p:tav>
                                        <p:tav tm="100000">
                                          <p:val>
                                            <p:fltVal val="0"/>
                                          </p:val>
                                        </p:tav>
                                      </p:tavLst>
                                    </p:anim>
                                    <p:anim calcmode="lin" valueType="num">
                                      <p:cBhvr>
                                        <p:cTn id="9" dur="5000"/>
                                        <p:tgtEl>
                                          <p:spTgt spid="8"/>
                                        </p:tgtEl>
                                        <p:attrNameLst>
                                          <p:attrName>ppt_h</p:attrName>
                                        </p:attrNameLst>
                                      </p:cBhvr>
                                      <p:tavLst>
                                        <p:tav tm="0">
                                          <p:val>
                                            <p:strVal val="ppt_h"/>
                                          </p:val>
                                        </p:tav>
                                        <p:tav tm="100000">
                                          <p:val>
                                            <p:strVal val="ppt_h"/>
                                          </p:val>
                                        </p:tav>
                                      </p:tavLst>
                                    </p:anim>
                                    <p:set>
                                      <p:cBhvr>
                                        <p:cTn id="10" dur="1" fill="hold">
                                          <p:stCondLst>
                                            <p:cond delay="4999"/>
                                          </p:stCondLst>
                                        </p:cTn>
                                        <p:tgtEl>
                                          <p:spTgt spid="8"/>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9"/>
                                        </p:tgtEl>
                                        <p:attrNameLst>
                                          <p:attrName>ppt_x</p:attrName>
                                        </p:attrNameLst>
                                      </p:cBhvr>
                                      <p:tavLst>
                                        <p:tav tm="0">
                                          <p:val>
                                            <p:strVal val="ppt_x"/>
                                          </p:val>
                                        </p:tav>
                                        <p:tav tm="100000">
                                          <p:val>
                                            <p:strVal val="ppt_x+ppt_w/2"/>
                                          </p:val>
                                        </p:tav>
                                      </p:tavLst>
                                    </p:anim>
                                    <p:anim calcmode="lin" valueType="num">
                                      <p:cBhvr>
                                        <p:cTn id="13" dur="5000"/>
                                        <p:tgtEl>
                                          <p:spTgt spid="9"/>
                                        </p:tgtEl>
                                        <p:attrNameLst>
                                          <p:attrName>ppt_y</p:attrName>
                                        </p:attrNameLst>
                                      </p:cBhvr>
                                      <p:tavLst>
                                        <p:tav tm="0">
                                          <p:val>
                                            <p:strVal val="ppt_y"/>
                                          </p:val>
                                        </p:tav>
                                        <p:tav tm="100000">
                                          <p:val>
                                            <p:strVal val="ppt_y"/>
                                          </p:val>
                                        </p:tav>
                                      </p:tavLst>
                                    </p:anim>
                                    <p:anim calcmode="lin" valueType="num">
                                      <p:cBhvr>
                                        <p:cTn id="14" dur="5000"/>
                                        <p:tgtEl>
                                          <p:spTgt spid="9"/>
                                        </p:tgtEl>
                                        <p:attrNameLst>
                                          <p:attrName>ppt_w</p:attrName>
                                        </p:attrNameLst>
                                      </p:cBhvr>
                                      <p:tavLst>
                                        <p:tav tm="0">
                                          <p:val>
                                            <p:strVal val="ppt_w"/>
                                          </p:val>
                                        </p:tav>
                                        <p:tav tm="100000">
                                          <p:val>
                                            <p:fltVal val="0"/>
                                          </p:val>
                                        </p:tav>
                                      </p:tavLst>
                                    </p:anim>
                                    <p:anim calcmode="lin" valueType="num">
                                      <p:cBhvr>
                                        <p:cTn id="15" dur="5000"/>
                                        <p:tgtEl>
                                          <p:spTgt spid="9"/>
                                        </p:tgtEl>
                                        <p:attrNameLst>
                                          <p:attrName>ppt_h</p:attrName>
                                        </p:attrNameLst>
                                      </p:cBhvr>
                                      <p:tavLst>
                                        <p:tav tm="0">
                                          <p:val>
                                            <p:strVal val="ppt_h"/>
                                          </p:val>
                                        </p:tav>
                                        <p:tav tm="100000">
                                          <p:val>
                                            <p:strVal val="ppt_h"/>
                                          </p:val>
                                        </p:tav>
                                      </p:tavLst>
                                    </p:anim>
                                    <p:set>
                                      <p:cBhvr>
                                        <p:cTn id="16" dur="1" fill="hold">
                                          <p:stCondLst>
                                            <p:cond delay="4999"/>
                                          </p:stCondLst>
                                        </p:cTn>
                                        <p:tgtEl>
                                          <p:spTgt spid="9"/>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
                                          </p:val>
                                        </p:tav>
                                      </p:tavLst>
                                    </p:anim>
                                    <p:anim calcmode="lin" valueType="num">
                                      <p:cBhvr>
                                        <p:cTn id="19" dur="5000"/>
                                        <p:tgtEl>
                                          <p:spTgt spid="6"/>
                                        </p:tgtEl>
                                        <p:attrNameLst>
                                          <p:attrName>ppt_y</p:attrName>
                                        </p:attrNameLst>
                                      </p:cBhvr>
                                      <p:tavLst>
                                        <p:tav tm="0">
                                          <p:val>
                                            <p:strVal val="ppt_y"/>
                                          </p:val>
                                        </p:tav>
                                        <p:tav tm="100000">
                                          <p:val>
                                            <p:strVal val="ppt_y-ppt_h/2"/>
                                          </p:val>
                                        </p:tav>
                                      </p:tavLst>
                                    </p:anim>
                                    <p:anim calcmode="lin" valueType="num">
                                      <p:cBhvr>
                                        <p:cTn id="20" dur="5000"/>
                                        <p:tgtEl>
                                          <p:spTgt spid="6"/>
                                        </p:tgtEl>
                                        <p:attrNameLst>
                                          <p:attrName>ppt_w</p:attrName>
                                        </p:attrNameLst>
                                      </p:cBhvr>
                                      <p:tavLst>
                                        <p:tav tm="0">
                                          <p:val>
                                            <p:strVal val="ppt_w"/>
                                          </p:val>
                                        </p:tav>
                                        <p:tav tm="100000">
                                          <p:val>
                                            <p:strVal val="ppt_w"/>
                                          </p:val>
                                        </p:tav>
                                      </p:tavLst>
                                    </p:anim>
                                    <p:anim calcmode="lin" valueType="num">
                                      <p:cBhvr>
                                        <p:cTn id="21" dur="5000"/>
                                        <p:tgtEl>
                                          <p:spTgt spid="6"/>
                                        </p:tgtEl>
                                        <p:attrNameLst>
                                          <p:attrName>ppt_h</p:attrName>
                                        </p:attrNameLst>
                                      </p:cBhvr>
                                      <p:tavLst>
                                        <p:tav tm="0">
                                          <p:val>
                                            <p:strVal val="ppt_h"/>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5"/>
                                        </p:tgtEl>
                                        <p:attrNameLst>
                                          <p:attrName>ppt_x</p:attrName>
                                        </p:attrNameLst>
                                      </p:cBhvr>
                                      <p:tavLst>
                                        <p:tav tm="0">
                                          <p:val>
                                            <p:strVal val="ppt_x"/>
                                          </p:val>
                                        </p:tav>
                                        <p:tav tm="100000">
                                          <p:val>
                                            <p:strVal val="ppt_x"/>
                                          </p:val>
                                        </p:tav>
                                      </p:tavLst>
                                    </p:anim>
                                    <p:anim calcmode="lin" valueType="num">
                                      <p:cBhvr>
                                        <p:cTn id="25" dur="5000"/>
                                        <p:tgtEl>
                                          <p:spTgt spid="5"/>
                                        </p:tgtEl>
                                        <p:attrNameLst>
                                          <p:attrName>ppt_y</p:attrName>
                                        </p:attrNameLst>
                                      </p:cBhvr>
                                      <p:tavLst>
                                        <p:tav tm="0">
                                          <p:val>
                                            <p:strVal val="ppt_y"/>
                                          </p:val>
                                        </p:tav>
                                        <p:tav tm="100000">
                                          <p:val>
                                            <p:strVal val="ppt_y+ppt_h/2"/>
                                          </p:val>
                                        </p:tav>
                                      </p:tavLst>
                                    </p:anim>
                                    <p:anim calcmode="lin" valueType="num">
                                      <p:cBhvr>
                                        <p:cTn id="26" dur="5000"/>
                                        <p:tgtEl>
                                          <p:spTgt spid="5"/>
                                        </p:tgtEl>
                                        <p:attrNameLst>
                                          <p:attrName>ppt_w</p:attrName>
                                        </p:attrNameLst>
                                      </p:cBhvr>
                                      <p:tavLst>
                                        <p:tav tm="0">
                                          <p:val>
                                            <p:strVal val="ppt_w"/>
                                          </p:val>
                                        </p:tav>
                                        <p:tav tm="100000">
                                          <p:val>
                                            <p:strVal val="ppt_w"/>
                                          </p:val>
                                        </p:tav>
                                      </p:tavLst>
                                    </p:anim>
                                    <p:anim calcmode="lin" valueType="num">
                                      <p:cBhvr>
                                        <p:cTn id="27" dur="5000"/>
                                        <p:tgtEl>
                                          <p:spTgt spid="5"/>
                                        </p:tgtEl>
                                        <p:attrNameLst>
                                          <p:attrName>ppt_h</p:attrName>
                                        </p:attrNameLst>
                                      </p:cBhvr>
                                      <p:tavLst>
                                        <p:tav tm="0">
                                          <p:val>
                                            <p:strVal val="ppt_h"/>
                                          </p:val>
                                        </p:tav>
                                        <p:tav tm="100000">
                                          <p:val>
                                            <p:fltVal val="0"/>
                                          </p:val>
                                        </p:tav>
                                      </p:tavLst>
                                    </p:anim>
                                    <p:set>
                                      <p:cBhvr>
                                        <p:cTn id="28" dur="1" fill="hold">
                                          <p:stCondLst>
                                            <p:cond delay="4999"/>
                                          </p:stCondLst>
                                        </p:cTn>
                                        <p:tgtEl>
                                          <p:spTgt spid="5"/>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7000" fill="hold"/>
                                        <p:tgtEl>
                                          <p:spTgt spid="4"/>
                                        </p:tgtEl>
                                        <p:attrNameLst>
                                          <p:attrName>ppt_w</p:attrName>
                                        </p:attrNameLst>
                                      </p:cBhvr>
                                      <p:tavLst>
                                        <p:tav tm="0">
                                          <p:val>
                                            <p:strVal val="4/3*#ppt_w"/>
                                          </p:val>
                                        </p:tav>
                                        <p:tav tm="100000">
                                          <p:val>
                                            <p:strVal val="#ppt_w"/>
                                          </p:val>
                                        </p:tav>
                                      </p:tavLst>
                                    </p:anim>
                                    <p:anim calcmode="lin" valueType="num">
                                      <p:cBhvr>
                                        <p:cTn id="32" dur="7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241998649_6b7a8e91a7_o.jpg"/>
          <p:cNvPicPr>
            <a:picLocks noChangeAspect="1"/>
          </p:cNvPicPr>
          <p:nvPr/>
        </p:nvPicPr>
        <p:blipFill>
          <a:blip r:embed="rId2"/>
          <a:stretch>
            <a:fillRect/>
          </a:stretch>
        </p:blipFill>
        <p:spPr>
          <a:xfrm>
            <a:off x="2143108" y="0"/>
            <a:ext cx="4857784" cy="6858000"/>
          </a:xfrm>
          <a:prstGeom prst="rect">
            <a:avLst/>
          </a:prstGeom>
          <a:ln>
            <a:noFill/>
          </a:ln>
        </p:spPr>
      </p:pic>
      <p:sp>
        <p:nvSpPr>
          <p:cNvPr id="5" name="4 Lágrima"/>
          <p:cNvSpPr/>
          <p:nvPr/>
        </p:nvSpPr>
        <p:spPr>
          <a:xfrm rot="18966915">
            <a:off x="-296131" y="4122851"/>
            <a:ext cx="2610109" cy="2533101"/>
          </a:xfrm>
          <a:prstGeom prst="teardrop">
            <a:avLst>
              <a:gd name="adj" fmla="val 11975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714348" cy="6858000"/>
          </a:xfrm>
          <a:prstGeom prst="rect">
            <a:avLst/>
          </a:prstGeom>
          <a:blipFill dpi="0" rotWithShape="1">
            <a:blip r:embed="rId3">
              <a:lum bright="-30000" contrast="40000"/>
            </a:blip>
            <a:srcRect/>
            <a:stretch>
              <a:fillRect/>
            </a:stretch>
          </a:blip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429652" y="0"/>
            <a:ext cx="714348" cy="6858000"/>
          </a:xfrm>
          <a:prstGeom prst="rect">
            <a:avLst/>
          </a:prstGeom>
          <a:blipFill dpi="0" rotWithShape="1">
            <a:blip r:embed="rId3">
              <a:lum bright="-30000" contrast="40000"/>
            </a:blip>
            <a:srcRect/>
            <a:stretch>
              <a:fillRect/>
            </a:stretch>
          </a:blip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428728" y="0"/>
            <a:ext cx="714348" cy="6858000"/>
          </a:xfrm>
          <a:prstGeom prst="rect">
            <a:avLst/>
          </a:prstGeom>
          <a:blipFill dpi="0" rotWithShape="1">
            <a:blip r:embed="rId3">
              <a:lum bright="-30000" contrast="40000"/>
            </a:blip>
            <a:srcRect/>
            <a:stretch>
              <a:fillRect/>
            </a:stretch>
          </a:blip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000892" y="0"/>
            <a:ext cx="714348" cy="6858000"/>
          </a:xfrm>
          <a:prstGeom prst="rect">
            <a:avLst/>
          </a:prstGeom>
          <a:blipFill dpi="0" rotWithShape="1">
            <a:blip r:embed="rId3">
              <a:lum bright="-30000" contrast="40000"/>
            </a:blip>
            <a:srcRect/>
            <a:stretch>
              <a:fillRect/>
            </a:stretch>
          </a:blipFill>
          <a:ln>
            <a:noFill/>
          </a:ln>
          <a:scene3d>
            <a:camera prst="orthographicFront"/>
            <a:lightRig rig="threePt" dir="t"/>
          </a:scene3d>
          <a:sp3d>
            <a:bevelT w="190500" h="190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642910" y="0"/>
            <a:ext cx="714380" cy="6858000"/>
          </a:xfrm>
          <a:prstGeom prst="rect">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643834" y="0"/>
            <a:ext cx="714380" cy="6858000"/>
          </a:xfrm>
          <a:prstGeom prst="rect">
            <a:avLst/>
          </a:prstGeom>
          <a:blipFill dpi="0" rotWithShape="1">
            <a:blip r:embed="rId4"/>
            <a:srcRect/>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143108" y="0"/>
            <a:ext cx="785818" cy="6858000"/>
          </a:xfrm>
          <a:prstGeom prst="rect">
            <a:avLst/>
          </a:prstGeom>
          <a:solidFill>
            <a:srgbClr val="C00000">
              <a:alpha val="8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928926" y="0"/>
            <a:ext cx="785818" cy="6858000"/>
          </a:xfrm>
          <a:prstGeom prst="rect">
            <a:avLst/>
          </a:prstGeom>
          <a:solidFill>
            <a:srgbClr val="C00000">
              <a:alpha val="8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3714744" y="0"/>
            <a:ext cx="785818" cy="6858000"/>
          </a:xfrm>
          <a:prstGeom prst="rect">
            <a:avLst/>
          </a:prstGeom>
          <a:solidFill>
            <a:srgbClr val="C00000">
              <a:alpha val="8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4500562" y="0"/>
            <a:ext cx="857256" cy="6858000"/>
          </a:xfrm>
          <a:prstGeom prst="rect">
            <a:avLst/>
          </a:prstGeom>
          <a:solidFill>
            <a:srgbClr val="C00000">
              <a:alpha val="8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357818" y="0"/>
            <a:ext cx="857256" cy="6858000"/>
          </a:xfrm>
          <a:prstGeom prst="rect">
            <a:avLst/>
          </a:prstGeom>
          <a:solidFill>
            <a:srgbClr val="C00000">
              <a:alpha val="8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215074" y="0"/>
            <a:ext cx="785818" cy="6858000"/>
          </a:xfrm>
          <a:prstGeom prst="rect">
            <a:avLst/>
          </a:prstGeom>
          <a:solidFill>
            <a:srgbClr val="C00000">
              <a:alpha val="80000"/>
            </a:srgb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0"/>
                                  </p:stCondLst>
                                  <p:childTnLst>
                                    <p:anim calcmode="lin" valueType="num">
                                      <p:cBhvr>
                                        <p:cTn id="6" dur="5000"/>
                                        <p:tgtEl>
                                          <p:spTgt spid="12"/>
                                        </p:tgtEl>
                                        <p:attrNameLst>
                                          <p:attrName>ppt_h</p:attrName>
                                        </p:attrNameLst>
                                      </p:cBhvr>
                                      <p:tavLst>
                                        <p:tav tm="0">
                                          <p:val>
                                            <p:strVal val="ppt_h"/>
                                          </p:val>
                                        </p:tav>
                                        <p:tav tm="100000">
                                          <p:val>
                                            <p:strVal val="ppt_h"/>
                                          </p:val>
                                        </p:tav>
                                      </p:tavLst>
                                    </p:anim>
                                    <p:anim calcmode="lin" valueType="num">
                                      <p:cBhvr>
                                        <p:cTn id="7"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12"/>
                                        </p:tgtEl>
                                        <p:attrNameLst>
                                          <p:attrName>style.visibility</p:attrName>
                                        </p:attrNameLst>
                                      </p:cBhvr>
                                      <p:to>
                                        <p:strVal val="hidden"/>
                                      </p:to>
                                    </p:set>
                                  </p:childTnLst>
                                </p:cTn>
                              </p:par>
                              <p:par>
                                <p:cTn id="9" presetID="19" presetClass="exit" presetSubtype="10" fill="hold" grpId="0" nodeType="withEffect">
                                  <p:stCondLst>
                                    <p:cond delay="0"/>
                                  </p:stCondLst>
                                  <p:childTnLst>
                                    <p:anim calcmode="lin" valueType="num">
                                      <p:cBhvr>
                                        <p:cTn id="10" dur="5000"/>
                                        <p:tgtEl>
                                          <p:spTgt spid="13"/>
                                        </p:tgtEl>
                                        <p:attrNameLst>
                                          <p:attrName>ppt_h</p:attrName>
                                        </p:attrNameLst>
                                      </p:cBhvr>
                                      <p:tavLst>
                                        <p:tav tm="0">
                                          <p:val>
                                            <p:strVal val="ppt_h"/>
                                          </p:val>
                                        </p:tav>
                                        <p:tav tm="100000">
                                          <p:val>
                                            <p:strVal val="ppt_h"/>
                                          </p:val>
                                        </p:tav>
                                      </p:tavLst>
                                    </p:anim>
                                    <p:anim calcmode="lin" valueType="num">
                                      <p:cBhvr>
                                        <p:cTn id="11"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13"/>
                                        </p:tgtEl>
                                        <p:attrNameLst>
                                          <p:attrName>style.visibility</p:attrName>
                                        </p:attrNameLst>
                                      </p:cBhvr>
                                      <p:to>
                                        <p:strVal val="hidden"/>
                                      </p:to>
                                    </p:set>
                                  </p:childTnLst>
                                </p:cTn>
                              </p:par>
                              <p:par>
                                <p:cTn id="13" presetID="19" presetClass="exit" presetSubtype="10" fill="hold" grpId="0" nodeType="withEffect">
                                  <p:stCondLst>
                                    <p:cond delay="0"/>
                                  </p:stCondLst>
                                  <p:childTnLst>
                                    <p:anim calcmode="lin" valueType="num">
                                      <p:cBhvr>
                                        <p:cTn id="14" dur="5000"/>
                                        <p:tgtEl>
                                          <p:spTgt spid="14"/>
                                        </p:tgtEl>
                                        <p:attrNameLst>
                                          <p:attrName>ppt_h</p:attrName>
                                        </p:attrNameLst>
                                      </p:cBhvr>
                                      <p:tavLst>
                                        <p:tav tm="0">
                                          <p:val>
                                            <p:strVal val="ppt_h"/>
                                          </p:val>
                                        </p:tav>
                                        <p:tav tm="100000">
                                          <p:val>
                                            <p:strVal val="ppt_h"/>
                                          </p:val>
                                        </p:tav>
                                      </p:tavLst>
                                    </p:anim>
                                    <p:anim calcmode="lin" valueType="num">
                                      <p:cBhvr>
                                        <p:cTn id="15"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4999"/>
                                          </p:stCondLst>
                                        </p:cTn>
                                        <p:tgtEl>
                                          <p:spTgt spid="14"/>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15"/>
                                        </p:tgtEl>
                                        <p:attrNameLst>
                                          <p:attrName>ppt_h</p:attrName>
                                        </p:attrNameLst>
                                      </p:cBhvr>
                                      <p:tavLst>
                                        <p:tav tm="0">
                                          <p:val>
                                            <p:strVal val="ppt_h"/>
                                          </p:val>
                                        </p:tav>
                                        <p:tav tm="100000">
                                          <p:val>
                                            <p:strVal val="ppt_h"/>
                                          </p:val>
                                        </p:tav>
                                      </p:tavLst>
                                    </p:anim>
                                    <p:anim calcmode="lin" valueType="num">
                                      <p:cBhvr>
                                        <p:cTn id="19"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15"/>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5000"/>
                                        <p:tgtEl>
                                          <p:spTgt spid="16"/>
                                        </p:tgtEl>
                                        <p:attrNameLst>
                                          <p:attrName>ppt_h</p:attrName>
                                        </p:attrNameLst>
                                      </p:cBhvr>
                                      <p:tavLst>
                                        <p:tav tm="0">
                                          <p:val>
                                            <p:strVal val="ppt_h"/>
                                          </p:val>
                                        </p:tav>
                                        <p:tav tm="100000">
                                          <p:val>
                                            <p:strVal val="ppt_h"/>
                                          </p:val>
                                        </p:tav>
                                      </p:tavLst>
                                    </p:anim>
                                    <p:anim calcmode="lin" valueType="num">
                                      <p:cBhvr>
                                        <p:cTn id="23"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4999"/>
                                          </p:stCondLst>
                                        </p:cTn>
                                        <p:tgtEl>
                                          <p:spTgt spid="16"/>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5000"/>
                                        <p:tgtEl>
                                          <p:spTgt spid="17"/>
                                        </p:tgtEl>
                                        <p:attrNameLst>
                                          <p:attrName>ppt_h</p:attrName>
                                        </p:attrNameLst>
                                      </p:cBhvr>
                                      <p:tavLst>
                                        <p:tav tm="0">
                                          <p:val>
                                            <p:strVal val="ppt_h"/>
                                          </p:val>
                                        </p:tav>
                                        <p:tav tm="100000">
                                          <p:val>
                                            <p:strVal val="ppt_h"/>
                                          </p:val>
                                        </p:tav>
                                      </p:tavLst>
                                    </p:anim>
                                    <p:anim calcmode="lin" valueType="num">
                                      <p:cBhvr>
                                        <p:cTn id="27" dur="5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7"/>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0" fill="hold"/>
                                        <p:tgtEl>
                                          <p:spTgt spid="4"/>
                                        </p:tgtEl>
                                        <p:attrNameLst>
                                          <p:attrName>ppt_w</p:attrName>
                                        </p:attrNameLst>
                                      </p:cBhvr>
                                      <p:tavLst>
                                        <p:tav tm="0">
                                          <p:val>
                                            <p:fltVal val="0"/>
                                          </p:val>
                                        </p:tav>
                                        <p:tav tm="100000">
                                          <p:val>
                                            <p:strVal val="#ppt_w"/>
                                          </p:val>
                                        </p:tav>
                                      </p:tavLst>
                                    </p:anim>
                                    <p:anim calcmode="lin" valueType="num">
                                      <p:cBhvr>
                                        <p:cTn id="32"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135400418_de2e2bb826.jpg"/>
          <p:cNvPicPr>
            <a:picLocks noChangeAspect="1"/>
          </p:cNvPicPr>
          <p:nvPr/>
        </p:nvPicPr>
        <p:blipFill>
          <a:blip r:embed="rId2"/>
          <a:srcRect l="5013" t="3125" r="3499"/>
          <a:stretch>
            <a:fillRect/>
          </a:stretch>
        </p:blipFill>
        <p:spPr>
          <a:xfrm>
            <a:off x="2000232" y="0"/>
            <a:ext cx="5143536" cy="6858000"/>
          </a:xfrm>
          <a:prstGeom prst="rect">
            <a:avLst/>
          </a:prstGeom>
          <a:ln>
            <a:solidFill>
              <a:schemeClr val="bg1"/>
            </a:solidFill>
          </a:ln>
        </p:spPr>
      </p:pic>
      <p:sp>
        <p:nvSpPr>
          <p:cNvPr id="5" name="4 Rectángulo"/>
          <p:cNvSpPr/>
          <p:nvPr/>
        </p:nvSpPr>
        <p:spPr>
          <a:xfrm>
            <a:off x="0" y="0"/>
            <a:ext cx="571472"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14348" y="0"/>
            <a:ext cx="571504"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428728" y="0"/>
            <a:ext cx="571472"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7143800" y="0"/>
            <a:ext cx="571472"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7858148" y="0"/>
            <a:ext cx="571504"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28" y="0"/>
            <a:ext cx="571472" cy="6858000"/>
          </a:xfrm>
          <a:prstGeom prst="rect">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000232" y="0"/>
            <a:ext cx="2571768" cy="6858000"/>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72000" y="0"/>
            <a:ext cx="2571768" cy="6858000"/>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2000"/>
                                        <p:tgtEl>
                                          <p:spTgt spid="11"/>
                                        </p:tgtEl>
                                        <p:attrNameLst>
                                          <p:attrName>ppt_x</p:attrName>
                                        </p:attrNameLst>
                                      </p:cBhvr>
                                      <p:tavLst>
                                        <p:tav tm="0">
                                          <p:val>
                                            <p:strVal val="ppt_x"/>
                                          </p:val>
                                        </p:tav>
                                        <p:tav tm="100000">
                                          <p:val>
                                            <p:strVal val="ppt_x-ppt_w/2"/>
                                          </p:val>
                                        </p:tav>
                                      </p:tavLst>
                                    </p:anim>
                                    <p:anim calcmode="lin" valueType="num">
                                      <p:cBhvr>
                                        <p:cTn id="7" dur="2000"/>
                                        <p:tgtEl>
                                          <p:spTgt spid="11"/>
                                        </p:tgtEl>
                                        <p:attrNameLst>
                                          <p:attrName>ppt_y</p:attrName>
                                        </p:attrNameLst>
                                      </p:cBhvr>
                                      <p:tavLst>
                                        <p:tav tm="0">
                                          <p:val>
                                            <p:strVal val="ppt_y"/>
                                          </p:val>
                                        </p:tav>
                                        <p:tav tm="100000">
                                          <p:val>
                                            <p:strVal val="ppt_y"/>
                                          </p:val>
                                        </p:tav>
                                      </p:tavLst>
                                    </p:anim>
                                    <p:anim calcmode="lin" valueType="num">
                                      <p:cBhvr>
                                        <p:cTn id="8" dur="2000"/>
                                        <p:tgtEl>
                                          <p:spTgt spid="11"/>
                                        </p:tgtEl>
                                        <p:attrNameLst>
                                          <p:attrName>ppt_w</p:attrName>
                                        </p:attrNameLst>
                                      </p:cBhvr>
                                      <p:tavLst>
                                        <p:tav tm="0">
                                          <p:val>
                                            <p:strVal val="ppt_w"/>
                                          </p:val>
                                        </p:tav>
                                        <p:tav tm="100000">
                                          <p:val>
                                            <p:fltVal val="0"/>
                                          </p:val>
                                        </p:tav>
                                      </p:tavLst>
                                    </p:anim>
                                    <p:anim calcmode="lin" valueType="num">
                                      <p:cBhvr>
                                        <p:cTn id="9" dur="2000"/>
                                        <p:tgtEl>
                                          <p:spTgt spid="11"/>
                                        </p:tgtEl>
                                        <p:attrNameLst>
                                          <p:attrName>ppt_h</p:attrName>
                                        </p:attrNameLst>
                                      </p:cBhvr>
                                      <p:tavLst>
                                        <p:tav tm="0">
                                          <p:val>
                                            <p:strVal val="ppt_h"/>
                                          </p:val>
                                        </p:tav>
                                        <p:tav tm="100000">
                                          <p:val>
                                            <p:strVal val="ppt_h"/>
                                          </p:val>
                                        </p:tav>
                                      </p:tavLst>
                                    </p:anim>
                                    <p:set>
                                      <p:cBhvr>
                                        <p:cTn id="10" dur="1" fill="hold">
                                          <p:stCondLst>
                                            <p:cond delay="1999"/>
                                          </p:stCondLst>
                                        </p:cTn>
                                        <p:tgtEl>
                                          <p:spTgt spid="1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2000"/>
                                        <p:tgtEl>
                                          <p:spTgt spid="12"/>
                                        </p:tgtEl>
                                        <p:attrNameLst>
                                          <p:attrName>ppt_x</p:attrName>
                                        </p:attrNameLst>
                                      </p:cBhvr>
                                      <p:tavLst>
                                        <p:tav tm="0">
                                          <p:val>
                                            <p:strVal val="ppt_x"/>
                                          </p:val>
                                        </p:tav>
                                        <p:tav tm="100000">
                                          <p:val>
                                            <p:strVal val="ppt_x+ppt_w/2"/>
                                          </p:val>
                                        </p:tav>
                                      </p:tavLst>
                                    </p:anim>
                                    <p:anim calcmode="lin" valueType="num">
                                      <p:cBhvr>
                                        <p:cTn id="13" dur="2000"/>
                                        <p:tgtEl>
                                          <p:spTgt spid="12"/>
                                        </p:tgtEl>
                                        <p:attrNameLst>
                                          <p:attrName>ppt_y</p:attrName>
                                        </p:attrNameLst>
                                      </p:cBhvr>
                                      <p:tavLst>
                                        <p:tav tm="0">
                                          <p:val>
                                            <p:strVal val="ppt_y"/>
                                          </p:val>
                                        </p:tav>
                                        <p:tav tm="100000">
                                          <p:val>
                                            <p:strVal val="ppt_y"/>
                                          </p:val>
                                        </p:tav>
                                      </p:tavLst>
                                    </p:anim>
                                    <p:anim calcmode="lin" valueType="num">
                                      <p:cBhvr>
                                        <p:cTn id="14" dur="2000"/>
                                        <p:tgtEl>
                                          <p:spTgt spid="12"/>
                                        </p:tgtEl>
                                        <p:attrNameLst>
                                          <p:attrName>ppt_w</p:attrName>
                                        </p:attrNameLst>
                                      </p:cBhvr>
                                      <p:tavLst>
                                        <p:tav tm="0">
                                          <p:val>
                                            <p:strVal val="ppt_w"/>
                                          </p:val>
                                        </p:tav>
                                        <p:tav tm="100000">
                                          <p:val>
                                            <p:fltVal val="0"/>
                                          </p:val>
                                        </p:tav>
                                      </p:tavLst>
                                    </p:anim>
                                    <p:anim calcmode="lin" valueType="num">
                                      <p:cBhvr>
                                        <p:cTn id="15" dur="2000"/>
                                        <p:tgtEl>
                                          <p:spTgt spid="12"/>
                                        </p:tgtEl>
                                        <p:attrNameLst>
                                          <p:attrName>ppt_h</p:attrName>
                                        </p:attrNameLst>
                                      </p:cBhvr>
                                      <p:tavLst>
                                        <p:tav tm="0">
                                          <p:val>
                                            <p:strVal val="ppt_h"/>
                                          </p:val>
                                        </p:tav>
                                        <p:tav tm="100000">
                                          <p:val>
                                            <p:strVal val="ppt_h"/>
                                          </p:val>
                                        </p:tav>
                                      </p:tavLst>
                                    </p:anim>
                                    <p:set>
                                      <p:cBhvr>
                                        <p:cTn id="16" dur="1" fill="hold">
                                          <p:stCondLst>
                                            <p:cond delay="1999"/>
                                          </p:stCondLst>
                                        </p:cTn>
                                        <p:tgtEl>
                                          <p:spTgt spid="12"/>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ppt_w</p:attrName>
                                        </p:attrNameLst>
                                      </p:cBhvr>
                                      <p:tavLst>
                                        <p:tav tm="0">
                                          <p:val>
                                            <p:fltVal val="0"/>
                                          </p:val>
                                        </p:tav>
                                        <p:tav tm="100000">
                                          <p:val>
                                            <p:strVal val="#ppt_w"/>
                                          </p:val>
                                        </p:tav>
                                      </p:tavLst>
                                    </p:anim>
                                    <p:anim calcmode="lin" valueType="num">
                                      <p:cBhvr>
                                        <p:cTn id="20"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ance1.jpg"/>
          <p:cNvPicPr>
            <a:picLocks noChangeAspect="1"/>
          </p:cNvPicPr>
          <p:nvPr/>
        </p:nvPicPr>
        <p:blipFill>
          <a:blip r:embed="rId2"/>
          <a:stretch>
            <a:fillRect/>
          </a:stretch>
        </p:blipFill>
        <p:spPr>
          <a:xfrm>
            <a:off x="1" y="0"/>
            <a:ext cx="9143999" cy="6858000"/>
          </a:xfrm>
          <a:prstGeom prst="rect">
            <a:avLst/>
          </a:prstGeom>
        </p:spPr>
      </p:pic>
      <p:pic>
        <p:nvPicPr>
          <p:cNvPr id="5" name="4 Imagen" descr="Dance1.jpg"/>
          <p:cNvPicPr>
            <a:picLocks noChangeAspect="1"/>
          </p:cNvPicPr>
          <p:nvPr/>
        </p:nvPicPr>
        <p:blipFill>
          <a:blip r:embed="rId3" cstate="print"/>
          <a:stretch>
            <a:fillRect/>
          </a:stretch>
        </p:blipFill>
        <p:spPr>
          <a:xfrm>
            <a:off x="428596" y="8643974"/>
            <a:ext cx="95187" cy="71390"/>
          </a:xfrm>
          <a:prstGeom prst="rect">
            <a:avLst/>
          </a:prstGeom>
        </p:spPr>
      </p:pic>
      <p:sp>
        <p:nvSpPr>
          <p:cNvPr id="6" name="5 Rectángulo"/>
          <p:cNvSpPr/>
          <p:nvPr/>
        </p:nvSpPr>
        <p:spPr>
          <a:xfrm>
            <a:off x="-571536" y="0"/>
            <a:ext cx="9715536" cy="6858000"/>
          </a:xfrm>
          <a:prstGeom prst="rect">
            <a:avLst/>
          </a:prstGeom>
          <a:blipFill dpi="0" rotWithShape="1">
            <a:blip r:embed="rId4">
              <a:alphaModFix amt="92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9000"/>
                                        <p:tgtEl>
                                          <p:spTgt spid="6"/>
                                        </p:tgtEl>
                                        <p:attrNameLst>
                                          <p:attrName>ppt_x</p:attrName>
                                        </p:attrNameLst>
                                      </p:cBhvr>
                                      <p:tavLst>
                                        <p:tav tm="0">
                                          <p:val>
                                            <p:strVal val="ppt_x"/>
                                          </p:val>
                                        </p:tav>
                                        <p:tav tm="100000">
                                          <p:val>
                                            <p:strVal val="ppt_x+ppt_w/2"/>
                                          </p:val>
                                        </p:tav>
                                      </p:tavLst>
                                    </p:anim>
                                    <p:anim calcmode="lin" valueType="num">
                                      <p:cBhvr>
                                        <p:cTn id="7" dur="9000"/>
                                        <p:tgtEl>
                                          <p:spTgt spid="6"/>
                                        </p:tgtEl>
                                        <p:attrNameLst>
                                          <p:attrName>ppt_y</p:attrName>
                                        </p:attrNameLst>
                                      </p:cBhvr>
                                      <p:tavLst>
                                        <p:tav tm="0">
                                          <p:val>
                                            <p:strVal val="ppt_y"/>
                                          </p:val>
                                        </p:tav>
                                        <p:tav tm="100000">
                                          <p:val>
                                            <p:strVal val="ppt_y"/>
                                          </p:val>
                                        </p:tav>
                                      </p:tavLst>
                                    </p:anim>
                                    <p:anim calcmode="lin" valueType="num">
                                      <p:cBhvr>
                                        <p:cTn id="8" dur="9000"/>
                                        <p:tgtEl>
                                          <p:spTgt spid="6"/>
                                        </p:tgtEl>
                                        <p:attrNameLst>
                                          <p:attrName>ppt_w</p:attrName>
                                        </p:attrNameLst>
                                      </p:cBhvr>
                                      <p:tavLst>
                                        <p:tav tm="0">
                                          <p:val>
                                            <p:strVal val="ppt_w"/>
                                          </p:val>
                                        </p:tav>
                                        <p:tav tm="100000">
                                          <p:val>
                                            <p:fltVal val="0"/>
                                          </p:val>
                                        </p:tav>
                                      </p:tavLst>
                                    </p:anim>
                                    <p:anim calcmode="lin" valueType="num">
                                      <p:cBhvr>
                                        <p:cTn id="9" dur="9000"/>
                                        <p:tgtEl>
                                          <p:spTgt spid="6"/>
                                        </p:tgtEl>
                                        <p:attrNameLst>
                                          <p:attrName>ppt_h</p:attrName>
                                        </p:attrNameLst>
                                      </p:cBhvr>
                                      <p:tavLst>
                                        <p:tav tm="0">
                                          <p:val>
                                            <p:strVal val="ppt_h"/>
                                          </p:val>
                                        </p:tav>
                                        <p:tav tm="100000">
                                          <p:val>
                                            <p:strVal val="ppt_h"/>
                                          </p:val>
                                        </p:tav>
                                      </p:tavLst>
                                    </p:anim>
                                    <p:set>
                                      <p:cBhvr>
                                        <p:cTn id="10" dur="1" fill="hold">
                                          <p:stCondLst>
                                            <p:cond delay="8999"/>
                                          </p:stCondLst>
                                        </p:cTn>
                                        <p:tgtEl>
                                          <p:spTgt spid="6"/>
                                        </p:tgtEl>
                                        <p:attrNameLst>
                                          <p:attrName>style.visibility</p:attrName>
                                        </p:attrNameLst>
                                      </p:cBhvr>
                                      <p:to>
                                        <p:strVal val="hidden"/>
                                      </p:to>
                                    </p:set>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9000" fill="hold"/>
                                        <p:tgtEl>
                                          <p:spTgt spid="4"/>
                                        </p:tgtEl>
                                        <p:attrNameLst>
                                          <p:attrName>ppt_x</p:attrName>
                                        </p:attrNameLst>
                                      </p:cBhvr>
                                      <p:tavLst>
                                        <p:tav tm="0">
                                          <p:val>
                                            <p:strVal val="0-#ppt_w/2"/>
                                          </p:val>
                                        </p:tav>
                                        <p:tav tm="100000">
                                          <p:val>
                                            <p:strVal val="#ppt_x"/>
                                          </p:val>
                                        </p:tav>
                                      </p:tavLst>
                                    </p:anim>
                                    <p:anim calcmode="lin" valueType="num">
                                      <p:cBhvr additive="base">
                                        <p:cTn id="14" dur="9000" fill="hold"/>
                                        <p:tgtEl>
                                          <p:spTgt spid="4"/>
                                        </p:tgtEl>
                                        <p:attrNameLst>
                                          <p:attrName>ppt_y</p:attrName>
                                        </p:attrNameLst>
                                      </p:cBhvr>
                                      <p:tavLst>
                                        <p:tav tm="0">
                                          <p:val>
                                            <p:strVal val="#ppt_y"/>
                                          </p:val>
                                        </p:tav>
                                        <p:tav tm="100000">
                                          <p:val>
                                            <p:strVal val="#ppt_y"/>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eptune_pool INDIA.jpg"/>
          <p:cNvPicPr>
            <a:picLocks noChangeAspect="1"/>
          </p:cNvPicPr>
          <p:nvPr/>
        </p:nvPicPr>
        <p:blipFill>
          <a:blip r:embed="rId2"/>
          <a:stretch>
            <a:fillRect/>
          </a:stretch>
        </p:blipFill>
        <p:spPr>
          <a:xfrm flipH="1">
            <a:off x="1785918" y="0"/>
            <a:ext cx="5572164" cy="6858000"/>
          </a:xfrm>
          <a:prstGeom prst="rect">
            <a:avLst/>
          </a:prstGeom>
        </p:spPr>
      </p:pic>
      <p:pic>
        <p:nvPicPr>
          <p:cNvPr id="5" name="4 Imagen" descr="neptune_pool INDIA.jpg"/>
          <p:cNvPicPr>
            <a:picLocks noChangeAspect="1"/>
          </p:cNvPicPr>
          <p:nvPr/>
        </p:nvPicPr>
        <p:blipFill>
          <a:blip r:embed="rId2"/>
          <a:stretch>
            <a:fillRect/>
          </a:stretch>
        </p:blipFill>
        <p:spPr>
          <a:xfrm>
            <a:off x="1785918" y="0"/>
            <a:ext cx="5572164" cy="6858000"/>
          </a:xfrm>
          <a:prstGeom prst="rect">
            <a:avLst/>
          </a:prstGeom>
        </p:spPr>
      </p:pic>
      <p:sp>
        <p:nvSpPr>
          <p:cNvPr id="6" name="5 Rectángulo"/>
          <p:cNvSpPr/>
          <p:nvPr/>
        </p:nvSpPr>
        <p:spPr>
          <a:xfrm>
            <a:off x="0" y="0"/>
            <a:ext cx="1785918" cy="6858000"/>
          </a:xfrm>
          <a:prstGeom prst="rect">
            <a:avLst/>
          </a:prstGeom>
          <a:blipFill>
            <a:blip r:embed="rId3"/>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358082" y="0"/>
            <a:ext cx="1785918" cy="6858000"/>
          </a:xfrm>
          <a:prstGeom prst="rect">
            <a:avLst/>
          </a:prstGeom>
          <a:blipFill>
            <a:blip r:embed="rId3"/>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ntr" presetSubtype="2"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ppt_x</p:attrName>
                                        </p:attrNameLst>
                                      </p:cBhvr>
                                      <p:tavLst>
                                        <p:tav tm="0">
                                          <p:val>
                                            <p:strVal val="#ppt_x+#ppt_w/2"/>
                                          </p:val>
                                        </p:tav>
                                        <p:tav tm="100000">
                                          <p:val>
                                            <p:strVal val="#ppt_x"/>
                                          </p:val>
                                        </p:tav>
                                      </p:tavLst>
                                    </p:anim>
                                    <p:anim calcmode="lin" valueType="num">
                                      <p:cBhvr>
                                        <p:cTn id="21" dur="5000" fill="hold"/>
                                        <p:tgtEl>
                                          <p:spTgt spid="5"/>
                                        </p:tgtEl>
                                        <p:attrNameLst>
                                          <p:attrName>ppt_y</p:attrName>
                                        </p:attrNameLst>
                                      </p:cBhvr>
                                      <p:tavLst>
                                        <p:tav tm="0">
                                          <p:val>
                                            <p:strVal val="#ppt_y"/>
                                          </p:val>
                                        </p:tav>
                                        <p:tav tm="100000">
                                          <p:val>
                                            <p:strVal val="#ppt_y"/>
                                          </p:val>
                                        </p:tav>
                                      </p:tavLst>
                                    </p:anim>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8" fill="hold" nodeType="withEffect">
                                  <p:stCondLst>
                                    <p:cond delay="0"/>
                                  </p:stCondLst>
                                  <p:childTnLst>
                                    <p:anim calcmode="lin" valueType="num">
                                      <p:cBhvr>
                                        <p:cTn id="25" dur="5000"/>
                                        <p:tgtEl>
                                          <p:spTgt spid="4"/>
                                        </p:tgtEl>
                                        <p:attrNameLst>
                                          <p:attrName>ppt_x</p:attrName>
                                        </p:attrNameLst>
                                      </p:cBhvr>
                                      <p:tavLst>
                                        <p:tav tm="0">
                                          <p:val>
                                            <p:strVal val="ppt_x"/>
                                          </p:val>
                                        </p:tav>
                                        <p:tav tm="100000">
                                          <p:val>
                                            <p:strVal val="ppt_x-ppt_w/2"/>
                                          </p:val>
                                        </p:tav>
                                      </p:tavLst>
                                    </p:anim>
                                    <p:anim calcmode="lin" valueType="num">
                                      <p:cBhvr>
                                        <p:cTn id="26" dur="5000"/>
                                        <p:tgtEl>
                                          <p:spTgt spid="4"/>
                                        </p:tgtEl>
                                        <p:attrNameLst>
                                          <p:attrName>ppt_y</p:attrName>
                                        </p:attrNameLst>
                                      </p:cBhvr>
                                      <p:tavLst>
                                        <p:tav tm="0">
                                          <p:val>
                                            <p:strVal val="ppt_y"/>
                                          </p:val>
                                        </p:tav>
                                        <p:tav tm="100000">
                                          <p:val>
                                            <p:strVal val="ppt_y"/>
                                          </p:val>
                                        </p:tav>
                                      </p:tavLst>
                                    </p:anim>
                                    <p:anim calcmode="lin" valueType="num">
                                      <p:cBhvr>
                                        <p:cTn id="27" dur="5000"/>
                                        <p:tgtEl>
                                          <p:spTgt spid="4"/>
                                        </p:tgtEl>
                                        <p:attrNameLst>
                                          <p:attrName>ppt_w</p:attrName>
                                        </p:attrNameLst>
                                      </p:cBhvr>
                                      <p:tavLst>
                                        <p:tav tm="0">
                                          <p:val>
                                            <p:strVal val="ppt_w"/>
                                          </p:val>
                                        </p:tav>
                                        <p:tav tm="100000">
                                          <p:val>
                                            <p:fltVal val="0"/>
                                          </p:val>
                                        </p:tav>
                                      </p:tavLst>
                                    </p:anim>
                                    <p:anim calcmode="lin" valueType="num">
                                      <p:cBhvr>
                                        <p:cTn id="28" dur="5000"/>
                                        <p:tgtEl>
                                          <p:spTgt spid="4"/>
                                        </p:tgtEl>
                                        <p:attrNameLst>
                                          <p:attrName>ppt_h</p:attrName>
                                        </p:attrNameLst>
                                      </p:cBhvr>
                                      <p:tavLst>
                                        <p:tav tm="0">
                                          <p:val>
                                            <p:strVal val="ppt_h"/>
                                          </p:val>
                                        </p:tav>
                                        <p:tav tm="100000">
                                          <p:val>
                                            <p:strVal val="ppt_h"/>
                                          </p:val>
                                        </p:tav>
                                      </p:tavLst>
                                    </p:anim>
                                    <p:set>
                                      <p:cBhvr>
                                        <p:cTn id="29"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657  benaris.jpg"/>
          <p:cNvPicPr>
            <a:picLocks noChangeAspect="1"/>
          </p:cNvPicPr>
          <p:nvPr/>
        </p:nvPicPr>
        <p:blipFill>
          <a:blip r:embed="rId2"/>
          <a:stretch>
            <a:fillRect/>
          </a:stretch>
        </p:blipFill>
        <p:spPr>
          <a:xfrm>
            <a:off x="0" y="0"/>
            <a:ext cx="9144000" cy="6858000"/>
          </a:xfrm>
          <a:prstGeom prst="rect">
            <a:avLst/>
          </a:prstGeom>
        </p:spPr>
      </p:pic>
      <p:pic>
        <p:nvPicPr>
          <p:cNvPr id="5" name="4 Imagen" descr="DSC_0657  benaris.jpg"/>
          <p:cNvPicPr>
            <a:picLocks noChangeAspect="1"/>
          </p:cNvPicPr>
          <p:nvPr/>
        </p:nvPicPr>
        <p:blipFill>
          <a:blip r:embed="rId2">
            <a:grayscl/>
            <a:lum bright="10000" contrast="10000"/>
          </a:blip>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blipFill dpi="0" rotWithShape="1">
            <a:blip r:embed="rId3">
              <a:alphaModFix amt="92000"/>
            </a:blip>
            <a:srcRect/>
            <a:stretch>
              <a:fillRect/>
            </a:stretch>
          </a:blip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7000"/>
                                        <p:tgtEl>
                                          <p:spTgt spid="5"/>
                                        </p:tgtEl>
                                      </p:cBhvr>
                                    </p:animEffect>
                                    <p:set>
                                      <p:cBhvr>
                                        <p:cTn id="10" dur="1" fill="hold">
                                          <p:stCondLst>
                                            <p:cond delay="6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estaurant-swarnmahal.jpg"/>
          <p:cNvPicPr>
            <a:picLocks noChangeAspect="1"/>
          </p:cNvPicPr>
          <p:nvPr/>
        </p:nvPicPr>
        <p:blipFill>
          <a:blip r:embed="rId3">
            <a:lum contrast="10000"/>
          </a:blip>
          <a:stretch>
            <a:fillRect/>
          </a:stretch>
        </p:blipFill>
        <p:spPr>
          <a:xfrm>
            <a:off x="0" y="500042"/>
            <a:ext cx="9258300" cy="5857916"/>
          </a:xfrm>
          <a:prstGeom prst="rect">
            <a:avLst/>
          </a:prstGeom>
          <a:ln>
            <a:noFill/>
          </a:ln>
        </p:spPr>
      </p:pic>
      <p:sp>
        <p:nvSpPr>
          <p:cNvPr id="5" name="4 Igual que"/>
          <p:cNvSpPr/>
          <p:nvPr/>
        </p:nvSpPr>
        <p:spPr>
          <a:xfrm>
            <a:off x="-1643106" y="6286520"/>
            <a:ext cx="12430212" cy="571480"/>
          </a:xfrm>
          <a:prstGeom prst="mathEqual">
            <a:avLst>
              <a:gd name="adj1" fmla="val 23520"/>
              <a:gd name="adj2" fmla="val 26292"/>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Igual que"/>
          <p:cNvSpPr/>
          <p:nvPr/>
        </p:nvSpPr>
        <p:spPr>
          <a:xfrm>
            <a:off x="-1643106" y="0"/>
            <a:ext cx="12430212" cy="571480"/>
          </a:xfrm>
          <a:prstGeom prst="mathEqual">
            <a:avLst>
              <a:gd name="adj1" fmla="val 23520"/>
              <a:gd name="adj2" fmla="val 26292"/>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1214478" y="571480"/>
            <a:ext cx="1214478" cy="33575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arjeta"/>
          <p:cNvSpPr/>
          <p:nvPr/>
        </p:nvSpPr>
        <p:spPr>
          <a:xfrm>
            <a:off x="-3071866" y="5669320"/>
            <a:ext cx="71438" cy="45719"/>
          </a:xfrm>
          <a:prstGeom prst="flowChartPunchedCard">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ntrada manual"/>
          <p:cNvSpPr/>
          <p:nvPr/>
        </p:nvSpPr>
        <p:spPr>
          <a:xfrm flipH="1">
            <a:off x="0" y="500042"/>
            <a:ext cx="4786314" cy="5857916"/>
          </a:xfrm>
          <a:prstGeom prst="flowChartManualInput">
            <a:avLst/>
          </a:prstGeom>
          <a:blipFill dpi="0" rotWithShape="1">
            <a:blip r:embed="rId5"/>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ntrada manual"/>
          <p:cNvSpPr/>
          <p:nvPr/>
        </p:nvSpPr>
        <p:spPr>
          <a:xfrm flipH="1">
            <a:off x="0" y="928670"/>
            <a:ext cx="4500562" cy="5072098"/>
          </a:xfrm>
          <a:prstGeom prst="flowChartManualInput">
            <a:avLst/>
          </a:prstGeom>
          <a:blipFill dpi="0" rotWithShape="1">
            <a:blip r:embed="rId6"/>
            <a:srcRec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ntrada manual"/>
          <p:cNvSpPr/>
          <p:nvPr/>
        </p:nvSpPr>
        <p:spPr>
          <a:xfrm>
            <a:off x="4786314" y="500042"/>
            <a:ext cx="4357686" cy="5857916"/>
          </a:xfrm>
          <a:prstGeom prst="flowChartManualInput">
            <a:avLst/>
          </a:prstGeom>
          <a:blipFill dpi="0" rotWithShape="1">
            <a:blip r:embed="rId5"/>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ntrada manual"/>
          <p:cNvSpPr/>
          <p:nvPr/>
        </p:nvSpPr>
        <p:spPr>
          <a:xfrm>
            <a:off x="5072066" y="928670"/>
            <a:ext cx="4071934" cy="5000660"/>
          </a:xfrm>
          <a:prstGeom prst="flowChartManualInput">
            <a:avLst/>
          </a:prstGeom>
          <a:blipFill dpi="0" rotWithShape="1">
            <a:blip r:embed="rId6"/>
            <a:srcRect/>
            <a:stretch>
              <a:fillRect/>
            </a:stretch>
          </a:blip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9000"/>
                                        <p:tgtEl>
                                          <p:spTgt spid="10"/>
                                        </p:tgtEl>
                                        <p:attrNameLst>
                                          <p:attrName>ppt_x</p:attrName>
                                        </p:attrNameLst>
                                      </p:cBhvr>
                                      <p:tavLst>
                                        <p:tav tm="0">
                                          <p:val>
                                            <p:strVal val="ppt_x"/>
                                          </p:val>
                                        </p:tav>
                                        <p:tav tm="100000">
                                          <p:val>
                                            <p:strVal val="ppt_x-ppt_w/2"/>
                                          </p:val>
                                        </p:tav>
                                      </p:tavLst>
                                    </p:anim>
                                    <p:anim calcmode="lin" valueType="num">
                                      <p:cBhvr>
                                        <p:cTn id="7" dur="9000"/>
                                        <p:tgtEl>
                                          <p:spTgt spid="10"/>
                                        </p:tgtEl>
                                        <p:attrNameLst>
                                          <p:attrName>ppt_y</p:attrName>
                                        </p:attrNameLst>
                                      </p:cBhvr>
                                      <p:tavLst>
                                        <p:tav tm="0">
                                          <p:val>
                                            <p:strVal val="ppt_y"/>
                                          </p:val>
                                        </p:tav>
                                        <p:tav tm="100000">
                                          <p:val>
                                            <p:strVal val="ppt_y"/>
                                          </p:val>
                                        </p:tav>
                                      </p:tavLst>
                                    </p:anim>
                                    <p:anim calcmode="lin" valueType="num">
                                      <p:cBhvr>
                                        <p:cTn id="8" dur="9000"/>
                                        <p:tgtEl>
                                          <p:spTgt spid="10"/>
                                        </p:tgtEl>
                                        <p:attrNameLst>
                                          <p:attrName>ppt_w</p:attrName>
                                        </p:attrNameLst>
                                      </p:cBhvr>
                                      <p:tavLst>
                                        <p:tav tm="0">
                                          <p:val>
                                            <p:strVal val="ppt_w"/>
                                          </p:val>
                                        </p:tav>
                                        <p:tav tm="100000">
                                          <p:val>
                                            <p:fltVal val="0"/>
                                          </p:val>
                                        </p:tav>
                                      </p:tavLst>
                                    </p:anim>
                                    <p:anim calcmode="lin" valueType="num">
                                      <p:cBhvr>
                                        <p:cTn id="9" dur="9000"/>
                                        <p:tgtEl>
                                          <p:spTgt spid="10"/>
                                        </p:tgtEl>
                                        <p:attrNameLst>
                                          <p:attrName>ppt_h</p:attrName>
                                        </p:attrNameLst>
                                      </p:cBhvr>
                                      <p:tavLst>
                                        <p:tav tm="0">
                                          <p:val>
                                            <p:strVal val="ppt_h"/>
                                          </p:val>
                                        </p:tav>
                                        <p:tav tm="100000">
                                          <p:val>
                                            <p:strVal val="ppt_h"/>
                                          </p:val>
                                        </p:tav>
                                      </p:tavLst>
                                    </p:anim>
                                    <p:set>
                                      <p:cBhvr>
                                        <p:cTn id="10" dur="1" fill="hold">
                                          <p:stCondLst>
                                            <p:cond delay="8999"/>
                                          </p:stCondLst>
                                        </p:cTn>
                                        <p:tgtEl>
                                          <p:spTgt spid="10"/>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9000"/>
                                        <p:tgtEl>
                                          <p:spTgt spid="9"/>
                                        </p:tgtEl>
                                        <p:attrNameLst>
                                          <p:attrName>ppt_x</p:attrName>
                                        </p:attrNameLst>
                                      </p:cBhvr>
                                      <p:tavLst>
                                        <p:tav tm="0">
                                          <p:val>
                                            <p:strVal val="ppt_x"/>
                                          </p:val>
                                        </p:tav>
                                        <p:tav tm="100000">
                                          <p:val>
                                            <p:strVal val="ppt_x-ppt_w/2"/>
                                          </p:val>
                                        </p:tav>
                                      </p:tavLst>
                                    </p:anim>
                                    <p:anim calcmode="lin" valueType="num">
                                      <p:cBhvr>
                                        <p:cTn id="13" dur="9000"/>
                                        <p:tgtEl>
                                          <p:spTgt spid="9"/>
                                        </p:tgtEl>
                                        <p:attrNameLst>
                                          <p:attrName>ppt_y</p:attrName>
                                        </p:attrNameLst>
                                      </p:cBhvr>
                                      <p:tavLst>
                                        <p:tav tm="0">
                                          <p:val>
                                            <p:strVal val="ppt_y"/>
                                          </p:val>
                                        </p:tav>
                                        <p:tav tm="100000">
                                          <p:val>
                                            <p:strVal val="ppt_y"/>
                                          </p:val>
                                        </p:tav>
                                      </p:tavLst>
                                    </p:anim>
                                    <p:anim calcmode="lin" valueType="num">
                                      <p:cBhvr>
                                        <p:cTn id="14" dur="9000"/>
                                        <p:tgtEl>
                                          <p:spTgt spid="9"/>
                                        </p:tgtEl>
                                        <p:attrNameLst>
                                          <p:attrName>ppt_w</p:attrName>
                                        </p:attrNameLst>
                                      </p:cBhvr>
                                      <p:tavLst>
                                        <p:tav tm="0">
                                          <p:val>
                                            <p:strVal val="ppt_w"/>
                                          </p:val>
                                        </p:tav>
                                        <p:tav tm="100000">
                                          <p:val>
                                            <p:fltVal val="0"/>
                                          </p:val>
                                        </p:tav>
                                      </p:tavLst>
                                    </p:anim>
                                    <p:anim calcmode="lin" valueType="num">
                                      <p:cBhvr>
                                        <p:cTn id="15" dur="9000"/>
                                        <p:tgtEl>
                                          <p:spTgt spid="9"/>
                                        </p:tgtEl>
                                        <p:attrNameLst>
                                          <p:attrName>ppt_h</p:attrName>
                                        </p:attrNameLst>
                                      </p:cBhvr>
                                      <p:tavLst>
                                        <p:tav tm="0">
                                          <p:val>
                                            <p:strVal val="ppt_h"/>
                                          </p:val>
                                        </p:tav>
                                        <p:tav tm="100000">
                                          <p:val>
                                            <p:strVal val="ppt_h"/>
                                          </p:val>
                                        </p:tav>
                                      </p:tavLst>
                                    </p:anim>
                                    <p:set>
                                      <p:cBhvr>
                                        <p:cTn id="16" dur="1" fill="hold">
                                          <p:stCondLst>
                                            <p:cond delay="8999"/>
                                          </p:stCondLst>
                                        </p:cTn>
                                        <p:tgtEl>
                                          <p:spTgt spid="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9000"/>
                                        <p:tgtEl>
                                          <p:spTgt spid="11"/>
                                        </p:tgtEl>
                                        <p:attrNameLst>
                                          <p:attrName>ppt_x</p:attrName>
                                        </p:attrNameLst>
                                      </p:cBhvr>
                                      <p:tavLst>
                                        <p:tav tm="0">
                                          <p:val>
                                            <p:strVal val="ppt_x"/>
                                          </p:val>
                                        </p:tav>
                                        <p:tav tm="100000">
                                          <p:val>
                                            <p:strVal val="ppt_x+ppt_w/2"/>
                                          </p:val>
                                        </p:tav>
                                      </p:tavLst>
                                    </p:anim>
                                    <p:anim calcmode="lin" valueType="num">
                                      <p:cBhvr>
                                        <p:cTn id="19" dur="9000"/>
                                        <p:tgtEl>
                                          <p:spTgt spid="11"/>
                                        </p:tgtEl>
                                        <p:attrNameLst>
                                          <p:attrName>ppt_y</p:attrName>
                                        </p:attrNameLst>
                                      </p:cBhvr>
                                      <p:tavLst>
                                        <p:tav tm="0">
                                          <p:val>
                                            <p:strVal val="ppt_y"/>
                                          </p:val>
                                        </p:tav>
                                        <p:tav tm="100000">
                                          <p:val>
                                            <p:strVal val="ppt_y"/>
                                          </p:val>
                                        </p:tav>
                                      </p:tavLst>
                                    </p:anim>
                                    <p:anim calcmode="lin" valueType="num">
                                      <p:cBhvr>
                                        <p:cTn id="20" dur="9000"/>
                                        <p:tgtEl>
                                          <p:spTgt spid="11"/>
                                        </p:tgtEl>
                                        <p:attrNameLst>
                                          <p:attrName>ppt_w</p:attrName>
                                        </p:attrNameLst>
                                      </p:cBhvr>
                                      <p:tavLst>
                                        <p:tav tm="0">
                                          <p:val>
                                            <p:strVal val="ppt_w"/>
                                          </p:val>
                                        </p:tav>
                                        <p:tav tm="100000">
                                          <p:val>
                                            <p:fltVal val="0"/>
                                          </p:val>
                                        </p:tav>
                                      </p:tavLst>
                                    </p:anim>
                                    <p:anim calcmode="lin" valueType="num">
                                      <p:cBhvr>
                                        <p:cTn id="21" dur="9000"/>
                                        <p:tgtEl>
                                          <p:spTgt spid="11"/>
                                        </p:tgtEl>
                                        <p:attrNameLst>
                                          <p:attrName>ppt_h</p:attrName>
                                        </p:attrNameLst>
                                      </p:cBhvr>
                                      <p:tavLst>
                                        <p:tav tm="0">
                                          <p:val>
                                            <p:strVal val="ppt_h"/>
                                          </p:val>
                                        </p:tav>
                                        <p:tav tm="100000">
                                          <p:val>
                                            <p:strVal val="ppt_h"/>
                                          </p:val>
                                        </p:tav>
                                      </p:tavLst>
                                    </p:anim>
                                    <p:set>
                                      <p:cBhvr>
                                        <p:cTn id="22" dur="1" fill="hold">
                                          <p:stCondLst>
                                            <p:cond delay="8999"/>
                                          </p:stCondLst>
                                        </p:cTn>
                                        <p:tgtEl>
                                          <p:spTgt spid="11"/>
                                        </p:tgtEl>
                                        <p:attrNameLst>
                                          <p:attrName>style.visibility</p:attrName>
                                        </p:attrNameLst>
                                      </p:cBhvr>
                                      <p:to>
                                        <p:strVal val="hidden"/>
                                      </p:to>
                                    </p:set>
                                  </p:childTnLst>
                                </p:cTn>
                              </p:par>
                              <p:par>
                                <p:cTn id="23" presetID="17" presetClass="exit" presetSubtype="2" fill="hold" grpId="0" nodeType="withEffect">
                                  <p:stCondLst>
                                    <p:cond delay="0"/>
                                  </p:stCondLst>
                                  <p:childTnLst>
                                    <p:anim calcmode="lin" valueType="num">
                                      <p:cBhvr>
                                        <p:cTn id="24" dur="9000"/>
                                        <p:tgtEl>
                                          <p:spTgt spid="12"/>
                                        </p:tgtEl>
                                        <p:attrNameLst>
                                          <p:attrName>ppt_x</p:attrName>
                                        </p:attrNameLst>
                                      </p:cBhvr>
                                      <p:tavLst>
                                        <p:tav tm="0">
                                          <p:val>
                                            <p:strVal val="ppt_x"/>
                                          </p:val>
                                        </p:tav>
                                        <p:tav tm="100000">
                                          <p:val>
                                            <p:strVal val="ppt_x+ppt_w/2"/>
                                          </p:val>
                                        </p:tav>
                                      </p:tavLst>
                                    </p:anim>
                                    <p:anim calcmode="lin" valueType="num">
                                      <p:cBhvr>
                                        <p:cTn id="25" dur="9000"/>
                                        <p:tgtEl>
                                          <p:spTgt spid="12"/>
                                        </p:tgtEl>
                                        <p:attrNameLst>
                                          <p:attrName>ppt_y</p:attrName>
                                        </p:attrNameLst>
                                      </p:cBhvr>
                                      <p:tavLst>
                                        <p:tav tm="0">
                                          <p:val>
                                            <p:strVal val="ppt_y"/>
                                          </p:val>
                                        </p:tav>
                                        <p:tav tm="100000">
                                          <p:val>
                                            <p:strVal val="ppt_y"/>
                                          </p:val>
                                        </p:tav>
                                      </p:tavLst>
                                    </p:anim>
                                    <p:anim calcmode="lin" valueType="num">
                                      <p:cBhvr>
                                        <p:cTn id="26" dur="9000"/>
                                        <p:tgtEl>
                                          <p:spTgt spid="12"/>
                                        </p:tgtEl>
                                        <p:attrNameLst>
                                          <p:attrName>ppt_w</p:attrName>
                                        </p:attrNameLst>
                                      </p:cBhvr>
                                      <p:tavLst>
                                        <p:tav tm="0">
                                          <p:val>
                                            <p:strVal val="ppt_w"/>
                                          </p:val>
                                        </p:tav>
                                        <p:tav tm="100000">
                                          <p:val>
                                            <p:fltVal val="0"/>
                                          </p:val>
                                        </p:tav>
                                      </p:tavLst>
                                    </p:anim>
                                    <p:anim calcmode="lin" valueType="num">
                                      <p:cBhvr>
                                        <p:cTn id="27" dur="9000"/>
                                        <p:tgtEl>
                                          <p:spTgt spid="12"/>
                                        </p:tgtEl>
                                        <p:attrNameLst>
                                          <p:attrName>ppt_h</p:attrName>
                                        </p:attrNameLst>
                                      </p:cBhvr>
                                      <p:tavLst>
                                        <p:tav tm="0">
                                          <p:val>
                                            <p:strVal val="ppt_h"/>
                                          </p:val>
                                        </p:tav>
                                        <p:tav tm="100000">
                                          <p:val>
                                            <p:strVal val="ppt_h"/>
                                          </p:val>
                                        </p:tav>
                                      </p:tavLst>
                                    </p:anim>
                                    <p:set>
                                      <p:cBhvr>
                                        <p:cTn id="28" dur="1" fill="hold">
                                          <p:stCondLst>
                                            <p:cond delay="8999"/>
                                          </p:stCondLst>
                                        </p:cTn>
                                        <p:tgtEl>
                                          <p:spTgt spid="12"/>
                                        </p:tgtEl>
                                        <p:attrNameLst>
                                          <p:attrName>style.visibility</p:attrName>
                                        </p:attrNameLst>
                                      </p:cBhvr>
                                      <p:to>
                                        <p:strVal val="hidden"/>
                                      </p:to>
                                    </p:set>
                                  </p:childTnLst>
                                </p:cTn>
                              </p:par>
                              <p:par>
                                <p:cTn id="29" presetID="50" presetClass="entr" presetSubtype="0" decel="10000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9000" fill="hold"/>
                                        <p:tgtEl>
                                          <p:spTgt spid="4"/>
                                        </p:tgtEl>
                                        <p:attrNameLst>
                                          <p:attrName>ppt_w</p:attrName>
                                        </p:attrNameLst>
                                      </p:cBhvr>
                                      <p:tavLst>
                                        <p:tav tm="0">
                                          <p:val>
                                            <p:strVal val="#ppt_w+.3"/>
                                          </p:val>
                                        </p:tav>
                                        <p:tav tm="100000">
                                          <p:val>
                                            <p:strVal val="#ppt_w"/>
                                          </p:val>
                                        </p:tav>
                                      </p:tavLst>
                                    </p:anim>
                                    <p:anim calcmode="lin" valueType="num">
                                      <p:cBhvr>
                                        <p:cTn id="32" dur="9000" fill="hold"/>
                                        <p:tgtEl>
                                          <p:spTgt spid="4"/>
                                        </p:tgtEl>
                                        <p:attrNameLst>
                                          <p:attrName>ppt_h</p:attrName>
                                        </p:attrNameLst>
                                      </p:cBhvr>
                                      <p:tavLst>
                                        <p:tav tm="0">
                                          <p:val>
                                            <p:strVal val="#ppt_h"/>
                                          </p:val>
                                        </p:tav>
                                        <p:tav tm="100000">
                                          <p:val>
                                            <p:strVal val="#ppt_h"/>
                                          </p:val>
                                        </p:tav>
                                      </p:tavLst>
                                    </p:anim>
                                    <p:animEffect transition="in" filter="fade">
                                      <p:cBhvr>
                                        <p:cTn id="33" dur="9000"/>
                                        <p:tgtEl>
                                          <p:spTgt spid="4"/>
                                        </p:tgtEl>
                                      </p:cBhvr>
                                    </p:animEffect>
                                  </p:childTnLst>
                                </p:cTn>
                              </p:par>
                              <p:par>
                                <p:cTn id="34" presetID="23" presetClass="entr" presetSubtype="272"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5000" fill="hold"/>
                                        <p:tgtEl>
                                          <p:spTgt spid="4"/>
                                        </p:tgtEl>
                                        <p:attrNameLst>
                                          <p:attrName>ppt_w</p:attrName>
                                        </p:attrNameLst>
                                      </p:cBhvr>
                                      <p:tavLst>
                                        <p:tav tm="0">
                                          <p:val>
                                            <p:strVal val="2/3*#ppt_w"/>
                                          </p:val>
                                        </p:tav>
                                        <p:tav tm="100000">
                                          <p:val>
                                            <p:strVal val="#ppt_w"/>
                                          </p:val>
                                        </p:tav>
                                      </p:tavLst>
                                    </p:anim>
                                    <p:anim calcmode="lin" valueType="num">
                                      <p:cBhvr>
                                        <p:cTn id="37"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40000">
                <a:srgbClr val="0070C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p:spPr>
        <p:txBody>
          <a:bodyPr/>
          <a:lstStyle/>
          <a:p>
            <a:endParaRPr lang="es-ES" dirty="0"/>
          </a:p>
        </p:txBody>
      </p:sp>
      <p:pic>
        <p:nvPicPr>
          <p:cNvPr id="4" name="3 Imagen" descr="hearst_mansion-interior INDIA.jpg"/>
          <p:cNvPicPr>
            <a:picLocks noChangeAspect="1"/>
          </p:cNvPicPr>
          <p:nvPr/>
        </p:nvPicPr>
        <p:blipFill>
          <a:blip r:embed="rId3">
            <a:lum contrast="10000"/>
          </a:blip>
          <a:stretch>
            <a:fillRect/>
          </a:stretch>
        </p:blipFill>
        <p:spPr>
          <a:xfrm>
            <a:off x="0" y="0"/>
            <a:ext cx="9144000" cy="6858000"/>
          </a:xfrm>
          <a:prstGeom prst="rect">
            <a:avLst/>
          </a:prstGeom>
        </p:spPr>
      </p:pic>
      <p:sp>
        <p:nvSpPr>
          <p:cNvPr id="5" name="4 Rectángulo"/>
          <p:cNvSpPr/>
          <p:nvPr/>
        </p:nvSpPr>
        <p:spPr>
          <a:xfrm>
            <a:off x="0"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642910"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85852"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928794"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571736"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214710"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857620"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500562"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143504"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86446"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429388"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072330"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715272" y="0"/>
            <a:ext cx="71438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501090" y="0"/>
            <a:ext cx="642910" cy="6858000"/>
          </a:xfrm>
          <a:prstGeom prst="rect">
            <a:avLst/>
          </a:prstGeom>
          <a:gradFill flip="none" rotWithShape="1">
            <a:gsLst>
              <a:gs pos="22000">
                <a:srgbClr val="152EAB"/>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a:scene3d>
            <a:camera prst="orthographicFront"/>
            <a:lightRig rig="contrasting" dir="t"/>
          </a:scene3d>
          <a:sp3d>
            <a:bevelT w="317500" h="1524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8"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2" fill="hold" grpId="0"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8" fill="hold" grpId="0"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0-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2" fill="hold" grpId="0"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1+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8" fill="hold" grpId="0"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0-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2" fill="hold" grpId="0"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1+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2" presetClass="exit" presetSubtype="8" fill="hold" grpId="0" nodeType="withEffect">
                                  <p:stCondLst>
                                    <p:cond delay="0"/>
                                  </p:stCondLst>
                                  <p:childTnLst>
                                    <p:anim calcmode="lin" valueType="num">
                                      <p:cBhvr additive="base">
                                        <p:cTn id="38" dur="5000"/>
                                        <p:tgtEl>
                                          <p:spTgt spid="13"/>
                                        </p:tgtEl>
                                        <p:attrNameLst>
                                          <p:attrName>ppt_x</p:attrName>
                                        </p:attrNameLst>
                                      </p:cBhvr>
                                      <p:tavLst>
                                        <p:tav tm="0">
                                          <p:val>
                                            <p:strVal val="ppt_x"/>
                                          </p:val>
                                        </p:tav>
                                        <p:tav tm="100000">
                                          <p:val>
                                            <p:strVal val="0-ppt_w/2"/>
                                          </p:val>
                                        </p:tav>
                                      </p:tavLst>
                                    </p:anim>
                                    <p:anim calcmode="lin" valueType="num">
                                      <p:cBhvr additive="base">
                                        <p:cTn id="39" dur="5000"/>
                                        <p:tgtEl>
                                          <p:spTgt spid="13"/>
                                        </p:tgtEl>
                                        <p:attrNameLst>
                                          <p:attrName>ppt_y</p:attrName>
                                        </p:attrNameLst>
                                      </p:cBhvr>
                                      <p:tavLst>
                                        <p:tav tm="0">
                                          <p:val>
                                            <p:strVal val="ppt_y"/>
                                          </p:val>
                                        </p:tav>
                                        <p:tav tm="100000">
                                          <p:val>
                                            <p:strVal val="ppt_y"/>
                                          </p:val>
                                        </p:tav>
                                      </p:tavLst>
                                    </p:anim>
                                    <p:set>
                                      <p:cBhvr>
                                        <p:cTn id="40" dur="1" fill="hold">
                                          <p:stCondLst>
                                            <p:cond delay="4999"/>
                                          </p:stCondLst>
                                        </p:cTn>
                                        <p:tgtEl>
                                          <p:spTgt spid="13"/>
                                        </p:tgtEl>
                                        <p:attrNameLst>
                                          <p:attrName>style.visibility</p:attrName>
                                        </p:attrNameLst>
                                      </p:cBhvr>
                                      <p:to>
                                        <p:strVal val="hidden"/>
                                      </p:to>
                                    </p:set>
                                  </p:childTnLst>
                                </p:cTn>
                              </p:par>
                              <p:par>
                                <p:cTn id="41" presetID="2" presetClass="exit" presetSubtype="2" fill="hold" grpId="0" nodeType="withEffect">
                                  <p:stCondLst>
                                    <p:cond delay="0"/>
                                  </p:stCondLst>
                                  <p:childTnLst>
                                    <p:anim calcmode="lin" valueType="num">
                                      <p:cBhvr additive="base">
                                        <p:cTn id="42" dur="5000"/>
                                        <p:tgtEl>
                                          <p:spTgt spid="14"/>
                                        </p:tgtEl>
                                        <p:attrNameLst>
                                          <p:attrName>ppt_x</p:attrName>
                                        </p:attrNameLst>
                                      </p:cBhvr>
                                      <p:tavLst>
                                        <p:tav tm="0">
                                          <p:val>
                                            <p:strVal val="ppt_x"/>
                                          </p:val>
                                        </p:tav>
                                        <p:tav tm="100000">
                                          <p:val>
                                            <p:strVal val="1+ppt_w/2"/>
                                          </p:val>
                                        </p:tav>
                                      </p:tavLst>
                                    </p:anim>
                                    <p:anim calcmode="lin" valueType="num">
                                      <p:cBhvr additive="base">
                                        <p:cTn id="43" dur="5000"/>
                                        <p:tgtEl>
                                          <p:spTgt spid="14"/>
                                        </p:tgtEl>
                                        <p:attrNameLst>
                                          <p:attrName>ppt_y</p:attrName>
                                        </p:attrNameLst>
                                      </p:cBhvr>
                                      <p:tavLst>
                                        <p:tav tm="0">
                                          <p:val>
                                            <p:strVal val="ppt_y"/>
                                          </p:val>
                                        </p:tav>
                                        <p:tav tm="100000">
                                          <p:val>
                                            <p:strVal val="ppt_y"/>
                                          </p:val>
                                        </p:tav>
                                      </p:tavLst>
                                    </p:anim>
                                    <p:set>
                                      <p:cBhvr>
                                        <p:cTn id="44" dur="1" fill="hold">
                                          <p:stCondLst>
                                            <p:cond delay="4999"/>
                                          </p:stCondLst>
                                        </p:cTn>
                                        <p:tgtEl>
                                          <p:spTgt spid="14"/>
                                        </p:tgtEl>
                                        <p:attrNameLst>
                                          <p:attrName>style.visibility</p:attrName>
                                        </p:attrNameLst>
                                      </p:cBhvr>
                                      <p:to>
                                        <p:strVal val="hidden"/>
                                      </p:to>
                                    </p:set>
                                  </p:childTnLst>
                                </p:cTn>
                              </p:par>
                              <p:par>
                                <p:cTn id="45" presetID="2" presetClass="exit" presetSubtype="8" fill="hold" grpId="0" nodeType="withEffect">
                                  <p:stCondLst>
                                    <p:cond delay="0"/>
                                  </p:stCondLst>
                                  <p:childTnLst>
                                    <p:anim calcmode="lin" valueType="num">
                                      <p:cBhvr additive="base">
                                        <p:cTn id="46" dur="5000"/>
                                        <p:tgtEl>
                                          <p:spTgt spid="15"/>
                                        </p:tgtEl>
                                        <p:attrNameLst>
                                          <p:attrName>ppt_x</p:attrName>
                                        </p:attrNameLst>
                                      </p:cBhvr>
                                      <p:tavLst>
                                        <p:tav tm="0">
                                          <p:val>
                                            <p:strVal val="ppt_x"/>
                                          </p:val>
                                        </p:tav>
                                        <p:tav tm="100000">
                                          <p:val>
                                            <p:strVal val="0-ppt_w/2"/>
                                          </p:val>
                                        </p:tav>
                                      </p:tavLst>
                                    </p:anim>
                                    <p:anim calcmode="lin" valueType="num">
                                      <p:cBhvr additive="base">
                                        <p:cTn id="47" dur="5000"/>
                                        <p:tgtEl>
                                          <p:spTgt spid="15"/>
                                        </p:tgtEl>
                                        <p:attrNameLst>
                                          <p:attrName>ppt_y</p:attrName>
                                        </p:attrNameLst>
                                      </p:cBhvr>
                                      <p:tavLst>
                                        <p:tav tm="0">
                                          <p:val>
                                            <p:strVal val="ppt_y"/>
                                          </p:val>
                                        </p:tav>
                                        <p:tav tm="100000">
                                          <p:val>
                                            <p:strVal val="ppt_y"/>
                                          </p:val>
                                        </p:tav>
                                      </p:tavLst>
                                    </p:anim>
                                    <p:set>
                                      <p:cBhvr>
                                        <p:cTn id="48" dur="1" fill="hold">
                                          <p:stCondLst>
                                            <p:cond delay="4999"/>
                                          </p:stCondLst>
                                        </p:cTn>
                                        <p:tgtEl>
                                          <p:spTgt spid="15"/>
                                        </p:tgtEl>
                                        <p:attrNameLst>
                                          <p:attrName>style.visibility</p:attrName>
                                        </p:attrNameLst>
                                      </p:cBhvr>
                                      <p:to>
                                        <p:strVal val="hidden"/>
                                      </p:to>
                                    </p:set>
                                  </p:childTnLst>
                                </p:cTn>
                              </p:par>
                              <p:par>
                                <p:cTn id="49" presetID="2" presetClass="exit" presetSubtype="2" fill="hold" grpId="0" nodeType="withEffect">
                                  <p:stCondLst>
                                    <p:cond delay="0"/>
                                  </p:stCondLst>
                                  <p:childTnLst>
                                    <p:anim calcmode="lin" valueType="num">
                                      <p:cBhvr additive="base">
                                        <p:cTn id="50" dur="5000"/>
                                        <p:tgtEl>
                                          <p:spTgt spid="16"/>
                                        </p:tgtEl>
                                        <p:attrNameLst>
                                          <p:attrName>ppt_x</p:attrName>
                                        </p:attrNameLst>
                                      </p:cBhvr>
                                      <p:tavLst>
                                        <p:tav tm="0">
                                          <p:val>
                                            <p:strVal val="ppt_x"/>
                                          </p:val>
                                        </p:tav>
                                        <p:tav tm="100000">
                                          <p:val>
                                            <p:strVal val="1+ppt_w/2"/>
                                          </p:val>
                                        </p:tav>
                                      </p:tavLst>
                                    </p:anim>
                                    <p:anim calcmode="lin" valueType="num">
                                      <p:cBhvr additive="base">
                                        <p:cTn id="51" dur="5000"/>
                                        <p:tgtEl>
                                          <p:spTgt spid="16"/>
                                        </p:tgtEl>
                                        <p:attrNameLst>
                                          <p:attrName>ppt_y</p:attrName>
                                        </p:attrNameLst>
                                      </p:cBhvr>
                                      <p:tavLst>
                                        <p:tav tm="0">
                                          <p:val>
                                            <p:strVal val="ppt_y"/>
                                          </p:val>
                                        </p:tav>
                                        <p:tav tm="100000">
                                          <p:val>
                                            <p:strVal val="ppt_y"/>
                                          </p:val>
                                        </p:tav>
                                      </p:tavLst>
                                    </p:anim>
                                    <p:set>
                                      <p:cBhvr>
                                        <p:cTn id="52" dur="1" fill="hold">
                                          <p:stCondLst>
                                            <p:cond delay="4999"/>
                                          </p:stCondLst>
                                        </p:cTn>
                                        <p:tgtEl>
                                          <p:spTgt spid="16"/>
                                        </p:tgtEl>
                                        <p:attrNameLst>
                                          <p:attrName>style.visibility</p:attrName>
                                        </p:attrNameLst>
                                      </p:cBhvr>
                                      <p:to>
                                        <p:strVal val="hidden"/>
                                      </p:to>
                                    </p:set>
                                  </p:childTnLst>
                                </p:cTn>
                              </p:par>
                              <p:par>
                                <p:cTn id="53" presetID="2" presetClass="exit" presetSubtype="8" fill="hold" grpId="0" nodeType="withEffect">
                                  <p:stCondLst>
                                    <p:cond delay="0"/>
                                  </p:stCondLst>
                                  <p:childTnLst>
                                    <p:anim calcmode="lin" valueType="num">
                                      <p:cBhvr additive="base">
                                        <p:cTn id="54" dur="5000"/>
                                        <p:tgtEl>
                                          <p:spTgt spid="17"/>
                                        </p:tgtEl>
                                        <p:attrNameLst>
                                          <p:attrName>ppt_x</p:attrName>
                                        </p:attrNameLst>
                                      </p:cBhvr>
                                      <p:tavLst>
                                        <p:tav tm="0">
                                          <p:val>
                                            <p:strVal val="ppt_x"/>
                                          </p:val>
                                        </p:tav>
                                        <p:tav tm="100000">
                                          <p:val>
                                            <p:strVal val="0-ppt_w/2"/>
                                          </p:val>
                                        </p:tav>
                                      </p:tavLst>
                                    </p:anim>
                                    <p:anim calcmode="lin" valueType="num">
                                      <p:cBhvr additive="base">
                                        <p:cTn id="55" dur="5000"/>
                                        <p:tgtEl>
                                          <p:spTgt spid="17"/>
                                        </p:tgtEl>
                                        <p:attrNameLst>
                                          <p:attrName>ppt_y</p:attrName>
                                        </p:attrNameLst>
                                      </p:cBhvr>
                                      <p:tavLst>
                                        <p:tav tm="0">
                                          <p:val>
                                            <p:strVal val="ppt_y"/>
                                          </p:val>
                                        </p:tav>
                                        <p:tav tm="100000">
                                          <p:val>
                                            <p:strVal val="ppt_y"/>
                                          </p:val>
                                        </p:tav>
                                      </p:tavLst>
                                    </p:anim>
                                    <p:set>
                                      <p:cBhvr>
                                        <p:cTn id="56" dur="1" fill="hold">
                                          <p:stCondLst>
                                            <p:cond delay="4999"/>
                                          </p:stCondLst>
                                        </p:cTn>
                                        <p:tgtEl>
                                          <p:spTgt spid="17"/>
                                        </p:tgtEl>
                                        <p:attrNameLst>
                                          <p:attrName>style.visibility</p:attrName>
                                        </p:attrNameLst>
                                      </p:cBhvr>
                                      <p:to>
                                        <p:strVal val="hidden"/>
                                      </p:to>
                                    </p:set>
                                  </p:childTnLst>
                                </p:cTn>
                              </p:par>
                              <p:par>
                                <p:cTn id="57" presetID="2" presetClass="exit" presetSubtype="2" fill="hold" grpId="0" nodeType="withEffect">
                                  <p:stCondLst>
                                    <p:cond delay="0"/>
                                  </p:stCondLst>
                                  <p:childTnLst>
                                    <p:anim calcmode="lin" valueType="num">
                                      <p:cBhvr additive="base">
                                        <p:cTn id="58" dur="5000"/>
                                        <p:tgtEl>
                                          <p:spTgt spid="18"/>
                                        </p:tgtEl>
                                        <p:attrNameLst>
                                          <p:attrName>ppt_x</p:attrName>
                                        </p:attrNameLst>
                                      </p:cBhvr>
                                      <p:tavLst>
                                        <p:tav tm="0">
                                          <p:val>
                                            <p:strVal val="ppt_x"/>
                                          </p:val>
                                        </p:tav>
                                        <p:tav tm="100000">
                                          <p:val>
                                            <p:strVal val="1+ppt_w/2"/>
                                          </p:val>
                                        </p:tav>
                                      </p:tavLst>
                                    </p:anim>
                                    <p:anim calcmode="lin" valueType="num">
                                      <p:cBhvr additive="base">
                                        <p:cTn id="59" dur="5000"/>
                                        <p:tgtEl>
                                          <p:spTgt spid="18"/>
                                        </p:tgtEl>
                                        <p:attrNameLst>
                                          <p:attrName>ppt_y</p:attrName>
                                        </p:attrNameLst>
                                      </p:cBhvr>
                                      <p:tavLst>
                                        <p:tav tm="0">
                                          <p:val>
                                            <p:strVal val="ppt_y"/>
                                          </p:val>
                                        </p:tav>
                                        <p:tav tm="100000">
                                          <p:val>
                                            <p:strVal val="ppt_y"/>
                                          </p:val>
                                        </p:tav>
                                      </p:tavLst>
                                    </p:anim>
                                    <p:set>
                                      <p:cBhvr>
                                        <p:cTn id="60" dur="1" fill="hold">
                                          <p:stCondLst>
                                            <p:cond delay="4999"/>
                                          </p:stCondLst>
                                        </p:cTn>
                                        <p:tgtEl>
                                          <p:spTgt spid="18"/>
                                        </p:tgtEl>
                                        <p:attrNameLst>
                                          <p:attrName>style.visibility</p:attrName>
                                        </p:attrNameLst>
                                      </p:cBhvr>
                                      <p:to>
                                        <p:strVal val="hidden"/>
                                      </p:to>
                                    </p:set>
                                  </p:childTnLst>
                                </p:cTn>
                              </p:par>
                              <p:par>
                                <p:cTn id="61" presetID="23" presetClass="entr" presetSubtype="16"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p:cTn id="63" dur="8000" fill="hold"/>
                                        <p:tgtEl>
                                          <p:spTgt spid="4"/>
                                        </p:tgtEl>
                                        <p:attrNameLst>
                                          <p:attrName>ppt_w</p:attrName>
                                        </p:attrNameLst>
                                      </p:cBhvr>
                                      <p:tavLst>
                                        <p:tav tm="0">
                                          <p:val>
                                            <p:fltVal val="0"/>
                                          </p:val>
                                        </p:tav>
                                        <p:tav tm="100000">
                                          <p:val>
                                            <p:strVal val="#ppt_w"/>
                                          </p:val>
                                        </p:tav>
                                      </p:tavLst>
                                    </p:anim>
                                    <p:anim calcmode="lin" valueType="num">
                                      <p:cBhvr>
                                        <p:cTn id="64" dur="8000" fill="hold"/>
                                        <p:tgtEl>
                                          <p:spTgt spid="4"/>
                                        </p:tgtEl>
                                        <p:attrNameLst>
                                          <p:attrName>ppt_h</p:attrName>
                                        </p:attrNameLst>
                                      </p:cBhvr>
                                      <p:tavLst>
                                        <p:tav tm="0">
                                          <p:val>
                                            <p:fltVal val="0"/>
                                          </p:val>
                                        </p:tav>
                                        <p:tav tm="100000">
                                          <p:val>
                                            <p:strVal val="#ppt_h"/>
                                          </p:val>
                                        </p:tav>
                                      </p:tavLst>
                                    </p:anim>
                                  </p:childTnLst>
                                </p:cTn>
                              </p:par>
                              <p:par>
                                <p:cTn id="65" presetID="16" presetClass="entr" presetSubtype="37"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arn(outVertical)">
                                      <p:cBhvr>
                                        <p:cTn id="67" dur="8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eyla Zurah.JPG"/>
          <p:cNvPicPr>
            <a:picLocks noChangeAspect="1"/>
          </p:cNvPicPr>
          <p:nvPr/>
        </p:nvPicPr>
        <p:blipFill>
          <a:blip r:embed="rId2"/>
          <a:stretch>
            <a:fillRect/>
          </a:stretch>
        </p:blipFill>
        <p:spPr>
          <a:xfrm>
            <a:off x="0" y="428604"/>
            <a:ext cx="9144000" cy="6000768"/>
          </a:xfrm>
          <a:prstGeom prst="rect">
            <a:avLst/>
          </a:prstGeom>
        </p:spPr>
      </p:pic>
      <p:sp>
        <p:nvSpPr>
          <p:cNvPr id="5" name="4 Rectángulo"/>
          <p:cNvSpPr/>
          <p:nvPr/>
        </p:nvSpPr>
        <p:spPr>
          <a:xfrm>
            <a:off x="0" y="6429396"/>
            <a:ext cx="9144000" cy="42860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0"/>
            <a:ext cx="9144000" cy="42860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ocumento"/>
          <p:cNvSpPr/>
          <p:nvPr/>
        </p:nvSpPr>
        <p:spPr>
          <a:xfrm flipV="1">
            <a:off x="0" y="214290"/>
            <a:ext cx="4572000" cy="6215106"/>
          </a:xfrm>
          <a:prstGeom prst="flowChartDocument">
            <a:avLst/>
          </a:prstGeom>
          <a:blipFill dpi="0" rotWithShape="1">
            <a:blip r:embed="rId4">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ocumento"/>
          <p:cNvSpPr/>
          <p:nvPr/>
        </p:nvSpPr>
        <p:spPr>
          <a:xfrm flipV="1">
            <a:off x="0" y="500042"/>
            <a:ext cx="4500562" cy="5715040"/>
          </a:xfrm>
          <a:prstGeom prst="flowChartDocument">
            <a:avLst/>
          </a:prstGeom>
          <a:blipFill dpi="0" rotWithShape="1">
            <a:blip r:embed="rId5">
              <a:lum contrast="10000"/>
            </a:blip>
            <a:srcRect/>
            <a:tile tx="0" ty="0" sx="100000" sy="100000" flip="none" algn="tl"/>
          </a:blipFill>
          <a:ln>
            <a:no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ocumento"/>
          <p:cNvSpPr/>
          <p:nvPr/>
        </p:nvSpPr>
        <p:spPr>
          <a:xfrm flipH="1" flipV="1">
            <a:off x="4500562" y="214290"/>
            <a:ext cx="4643438" cy="6215106"/>
          </a:xfrm>
          <a:prstGeom prst="flowChartDocument">
            <a:avLst/>
          </a:prstGeom>
          <a:blipFill dpi="0" rotWithShape="1">
            <a:blip r:embed="rId4">
              <a:lum bright="-10000" contrast="1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ocumento"/>
          <p:cNvSpPr/>
          <p:nvPr/>
        </p:nvSpPr>
        <p:spPr>
          <a:xfrm flipH="1" flipV="1">
            <a:off x="4572000" y="500042"/>
            <a:ext cx="4572000" cy="5715040"/>
          </a:xfrm>
          <a:prstGeom prst="flowChartDocument">
            <a:avLst/>
          </a:prstGeom>
          <a:blipFill dpi="0" rotWithShape="1">
            <a:blip r:embed="rId5">
              <a:lum contrast="10000"/>
            </a:blip>
            <a:srcRect/>
            <a:tile tx="0" ty="0" sx="100000" sy="100000" flip="none" algn="tl"/>
          </a:blipFill>
          <a:ln>
            <a:noFill/>
          </a:ln>
          <a:scene3d>
            <a:camera prst="orthographicFront"/>
            <a:lightRig rig="threePt" dir="t"/>
          </a:scene3d>
          <a:sp3d>
            <a:bevelT w="13970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8" dur="10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9" dur="1000" accel="50000" fill="hold">
                                          <p:stCondLst>
                                            <p:cond delay="1000"/>
                                          </p:stCondLst>
                                        </p:cTn>
                                        <p:tgtEl>
                                          <p:spTgt spid="6"/>
                                        </p:tgtEl>
                                        <p:attrNameLst>
                                          <p:attrName>ppt_w</p:attrName>
                                        </p:attrNameLst>
                                      </p:cBhvr>
                                      <p:tavLst>
                                        <p:tav tm="0">
                                          <p:val>
                                            <p:strVal val="#ppt_w*.05"/>
                                          </p:val>
                                        </p:tav>
                                        <p:tav tm="100000">
                                          <p:val>
                                            <p:strVal val="#ppt_w"/>
                                          </p:val>
                                        </p:tav>
                                      </p:tavLst>
                                    </p:anim>
                                    <p:anim calcmode="lin" valueType="num">
                                      <p:cBhvr>
                                        <p:cTn id="10" dur="2000" fill="hold"/>
                                        <p:tgtEl>
                                          <p:spTgt spid="6"/>
                                        </p:tgtEl>
                                        <p:attrNameLst>
                                          <p:attrName>ppt_h</p:attrName>
                                        </p:attrNameLst>
                                      </p:cBhvr>
                                      <p:tavLst>
                                        <p:tav tm="0">
                                          <p:val>
                                            <p:strVal val="#ppt_h"/>
                                          </p:val>
                                        </p:tav>
                                        <p:tav tm="100000">
                                          <p:val>
                                            <p:strVal val="#ppt_h"/>
                                          </p:val>
                                        </p:tav>
                                      </p:tavLst>
                                    </p:anim>
                                    <p:anim calcmode="lin" valueType="num">
                                      <p:cBhvr>
                                        <p:cTn id="11" dur="10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2" dur="10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3" dur="1000" accel="50000" fill="hold">
                                          <p:stCondLst>
                                            <p:cond delay="1000"/>
                                          </p:stCondLst>
                                        </p:cTn>
                                        <p:tgtEl>
                                          <p:spTgt spid="6"/>
                                        </p:tgtEl>
                                        <p:attrNameLst>
                                          <p:attrName>ppt_y</p:attrName>
                                        </p:attrNameLst>
                                      </p:cBhvr>
                                      <p:tavLst>
                                        <p:tav tm="0">
                                          <p:val>
                                            <p:strVal val="#ppt_y+.1"/>
                                          </p:val>
                                        </p:tav>
                                        <p:tav tm="100000">
                                          <p:val>
                                            <p:strVal val="#ppt_y"/>
                                          </p:val>
                                        </p:tav>
                                      </p:tavLst>
                                    </p:anim>
                                    <p:animEffect transition="in" filter="fade">
                                      <p:cBhvr>
                                        <p:cTn id="14" dur="2000" decel="50000">
                                          <p:stCondLst>
                                            <p:cond delay="0"/>
                                          </p:stCondLst>
                                        </p:cTn>
                                        <p:tgtEl>
                                          <p:spTgt spid="6"/>
                                        </p:tgtEl>
                                      </p:cBhvr>
                                    </p:animEffect>
                                  </p:childTnLst>
                                </p:cTn>
                              </p:par>
                              <p:par>
                                <p:cTn id="15" presetID="25"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10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8" dur="10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9" dur="1000" accel="50000" fill="hold">
                                          <p:stCondLst>
                                            <p:cond delay="1000"/>
                                          </p:stCondLst>
                                        </p:cTn>
                                        <p:tgtEl>
                                          <p:spTgt spid="5"/>
                                        </p:tgtEl>
                                        <p:attrNameLst>
                                          <p:attrName>ppt_w</p:attrName>
                                        </p:attrNameLst>
                                      </p:cBhvr>
                                      <p:tavLst>
                                        <p:tav tm="0">
                                          <p:val>
                                            <p:strVal val="#ppt_w*.05"/>
                                          </p:val>
                                        </p:tav>
                                        <p:tav tm="100000">
                                          <p:val>
                                            <p:strVal val="#ppt_w"/>
                                          </p:val>
                                        </p:tav>
                                      </p:tavLst>
                                    </p:anim>
                                    <p:anim calcmode="lin" valueType="num">
                                      <p:cBhvr>
                                        <p:cTn id="20" dur="2000" fill="hold"/>
                                        <p:tgtEl>
                                          <p:spTgt spid="5"/>
                                        </p:tgtEl>
                                        <p:attrNameLst>
                                          <p:attrName>ppt_h</p:attrName>
                                        </p:attrNameLst>
                                      </p:cBhvr>
                                      <p:tavLst>
                                        <p:tav tm="0">
                                          <p:val>
                                            <p:strVal val="#ppt_h"/>
                                          </p:val>
                                        </p:tav>
                                        <p:tav tm="100000">
                                          <p:val>
                                            <p:strVal val="#ppt_h"/>
                                          </p:val>
                                        </p:tav>
                                      </p:tavLst>
                                    </p:anim>
                                    <p:anim calcmode="lin" valueType="num">
                                      <p:cBhvr>
                                        <p:cTn id="21" dur="10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22" dur="10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3" dur="1000" accel="50000" fill="hold">
                                          <p:stCondLst>
                                            <p:cond delay="1000"/>
                                          </p:stCondLst>
                                        </p:cTn>
                                        <p:tgtEl>
                                          <p:spTgt spid="5"/>
                                        </p:tgtEl>
                                        <p:attrNameLst>
                                          <p:attrName>ppt_y</p:attrName>
                                        </p:attrNameLst>
                                      </p:cBhvr>
                                      <p:tavLst>
                                        <p:tav tm="0">
                                          <p:val>
                                            <p:strVal val="#ppt_y+.1"/>
                                          </p:val>
                                        </p:tav>
                                        <p:tav tm="100000">
                                          <p:val>
                                            <p:strVal val="#ppt_y"/>
                                          </p:val>
                                        </p:tav>
                                      </p:tavLst>
                                    </p:anim>
                                    <p:animEffect transition="in" filter="fade">
                                      <p:cBhvr>
                                        <p:cTn id="24" dur="2000" decel="50000">
                                          <p:stCondLst>
                                            <p:cond delay="0"/>
                                          </p:stCondLst>
                                        </p:cTn>
                                        <p:tgtEl>
                                          <p:spTgt spid="5"/>
                                        </p:tgtEl>
                                      </p:cBhvr>
                                    </p:animEffect>
                                  </p:childTnLst>
                                </p:cTn>
                              </p:par>
                              <p:par>
                                <p:cTn id="25" presetID="17" presetClass="exit" presetSubtype="8" fill="hold" grpId="0" nodeType="withEffect">
                                  <p:stCondLst>
                                    <p:cond delay="0"/>
                                  </p:stCondLst>
                                  <p:childTnLst>
                                    <p:anim calcmode="lin" valueType="num">
                                      <p:cBhvr>
                                        <p:cTn id="26" dur="9000"/>
                                        <p:tgtEl>
                                          <p:spTgt spid="8"/>
                                        </p:tgtEl>
                                        <p:attrNameLst>
                                          <p:attrName>ppt_x</p:attrName>
                                        </p:attrNameLst>
                                      </p:cBhvr>
                                      <p:tavLst>
                                        <p:tav tm="0">
                                          <p:val>
                                            <p:strVal val="ppt_x"/>
                                          </p:val>
                                        </p:tav>
                                        <p:tav tm="100000">
                                          <p:val>
                                            <p:strVal val="ppt_x-ppt_w/2"/>
                                          </p:val>
                                        </p:tav>
                                      </p:tavLst>
                                    </p:anim>
                                    <p:anim calcmode="lin" valueType="num">
                                      <p:cBhvr>
                                        <p:cTn id="27" dur="9000"/>
                                        <p:tgtEl>
                                          <p:spTgt spid="8"/>
                                        </p:tgtEl>
                                        <p:attrNameLst>
                                          <p:attrName>ppt_y</p:attrName>
                                        </p:attrNameLst>
                                      </p:cBhvr>
                                      <p:tavLst>
                                        <p:tav tm="0">
                                          <p:val>
                                            <p:strVal val="ppt_y"/>
                                          </p:val>
                                        </p:tav>
                                        <p:tav tm="100000">
                                          <p:val>
                                            <p:strVal val="ppt_y"/>
                                          </p:val>
                                        </p:tav>
                                      </p:tavLst>
                                    </p:anim>
                                    <p:anim calcmode="lin" valueType="num">
                                      <p:cBhvr>
                                        <p:cTn id="28" dur="9000"/>
                                        <p:tgtEl>
                                          <p:spTgt spid="8"/>
                                        </p:tgtEl>
                                        <p:attrNameLst>
                                          <p:attrName>ppt_w</p:attrName>
                                        </p:attrNameLst>
                                      </p:cBhvr>
                                      <p:tavLst>
                                        <p:tav tm="0">
                                          <p:val>
                                            <p:strVal val="ppt_w"/>
                                          </p:val>
                                        </p:tav>
                                        <p:tav tm="100000">
                                          <p:val>
                                            <p:fltVal val="0"/>
                                          </p:val>
                                        </p:tav>
                                      </p:tavLst>
                                    </p:anim>
                                    <p:anim calcmode="lin" valueType="num">
                                      <p:cBhvr>
                                        <p:cTn id="29" dur="9000"/>
                                        <p:tgtEl>
                                          <p:spTgt spid="8"/>
                                        </p:tgtEl>
                                        <p:attrNameLst>
                                          <p:attrName>ppt_h</p:attrName>
                                        </p:attrNameLst>
                                      </p:cBhvr>
                                      <p:tavLst>
                                        <p:tav tm="0">
                                          <p:val>
                                            <p:strVal val="ppt_h"/>
                                          </p:val>
                                        </p:tav>
                                        <p:tav tm="100000">
                                          <p:val>
                                            <p:strVal val="ppt_h"/>
                                          </p:val>
                                        </p:tav>
                                      </p:tavLst>
                                    </p:anim>
                                    <p:set>
                                      <p:cBhvr>
                                        <p:cTn id="30" dur="1" fill="hold">
                                          <p:stCondLst>
                                            <p:cond delay="8999"/>
                                          </p:stCondLst>
                                        </p:cTn>
                                        <p:tgtEl>
                                          <p:spTgt spid="8"/>
                                        </p:tgtEl>
                                        <p:attrNameLst>
                                          <p:attrName>style.visibility</p:attrName>
                                        </p:attrNameLst>
                                      </p:cBhvr>
                                      <p:to>
                                        <p:strVal val="hidden"/>
                                      </p:to>
                                    </p:set>
                                  </p:childTnLst>
                                </p:cTn>
                              </p:par>
                              <p:par>
                                <p:cTn id="31" presetID="17" presetClass="exit" presetSubtype="8" fill="hold" grpId="0" nodeType="withEffect">
                                  <p:stCondLst>
                                    <p:cond delay="0"/>
                                  </p:stCondLst>
                                  <p:childTnLst>
                                    <p:anim calcmode="lin" valueType="num">
                                      <p:cBhvr>
                                        <p:cTn id="32" dur="9000"/>
                                        <p:tgtEl>
                                          <p:spTgt spid="7"/>
                                        </p:tgtEl>
                                        <p:attrNameLst>
                                          <p:attrName>ppt_x</p:attrName>
                                        </p:attrNameLst>
                                      </p:cBhvr>
                                      <p:tavLst>
                                        <p:tav tm="0">
                                          <p:val>
                                            <p:strVal val="ppt_x"/>
                                          </p:val>
                                        </p:tav>
                                        <p:tav tm="100000">
                                          <p:val>
                                            <p:strVal val="ppt_x-ppt_w/2"/>
                                          </p:val>
                                        </p:tav>
                                      </p:tavLst>
                                    </p:anim>
                                    <p:anim calcmode="lin" valueType="num">
                                      <p:cBhvr>
                                        <p:cTn id="33" dur="9000"/>
                                        <p:tgtEl>
                                          <p:spTgt spid="7"/>
                                        </p:tgtEl>
                                        <p:attrNameLst>
                                          <p:attrName>ppt_y</p:attrName>
                                        </p:attrNameLst>
                                      </p:cBhvr>
                                      <p:tavLst>
                                        <p:tav tm="0">
                                          <p:val>
                                            <p:strVal val="ppt_y"/>
                                          </p:val>
                                        </p:tav>
                                        <p:tav tm="100000">
                                          <p:val>
                                            <p:strVal val="ppt_y"/>
                                          </p:val>
                                        </p:tav>
                                      </p:tavLst>
                                    </p:anim>
                                    <p:anim calcmode="lin" valueType="num">
                                      <p:cBhvr>
                                        <p:cTn id="34" dur="9000"/>
                                        <p:tgtEl>
                                          <p:spTgt spid="7"/>
                                        </p:tgtEl>
                                        <p:attrNameLst>
                                          <p:attrName>ppt_w</p:attrName>
                                        </p:attrNameLst>
                                      </p:cBhvr>
                                      <p:tavLst>
                                        <p:tav tm="0">
                                          <p:val>
                                            <p:strVal val="ppt_w"/>
                                          </p:val>
                                        </p:tav>
                                        <p:tav tm="100000">
                                          <p:val>
                                            <p:fltVal val="0"/>
                                          </p:val>
                                        </p:tav>
                                      </p:tavLst>
                                    </p:anim>
                                    <p:anim calcmode="lin" valueType="num">
                                      <p:cBhvr>
                                        <p:cTn id="35" dur="9000"/>
                                        <p:tgtEl>
                                          <p:spTgt spid="7"/>
                                        </p:tgtEl>
                                        <p:attrNameLst>
                                          <p:attrName>ppt_h</p:attrName>
                                        </p:attrNameLst>
                                      </p:cBhvr>
                                      <p:tavLst>
                                        <p:tav tm="0">
                                          <p:val>
                                            <p:strVal val="ppt_h"/>
                                          </p:val>
                                        </p:tav>
                                        <p:tav tm="100000">
                                          <p:val>
                                            <p:strVal val="ppt_h"/>
                                          </p:val>
                                        </p:tav>
                                      </p:tavLst>
                                    </p:anim>
                                    <p:set>
                                      <p:cBhvr>
                                        <p:cTn id="36" dur="1" fill="hold">
                                          <p:stCondLst>
                                            <p:cond delay="8999"/>
                                          </p:stCondLst>
                                        </p:cTn>
                                        <p:tgtEl>
                                          <p:spTgt spid="7"/>
                                        </p:tgtEl>
                                        <p:attrNameLst>
                                          <p:attrName>style.visibility</p:attrName>
                                        </p:attrNameLst>
                                      </p:cBhvr>
                                      <p:to>
                                        <p:strVal val="hidden"/>
                                      </p:to>
                                    </p:set>
                                  </p:childTnLst>
                                </p:cTn>
                              </p:par>
                              <p:par>
                                <p:cTn id="37" presetID="17" presetClass="exit" presetSubtype="2" fill="hold" grpId="0" nodeType="withEffect">
                                  <p:stCondLst>
                                    <p:cond delay="0"/>
                                  </p:stCondLst>
                                  <p:childTnLst>
                                    <p:anim calcmode="lin" valueType="num">
                                      <p:cBhvr>
                                        <p:cTn id="38" dur="9000"/>
                                        <p:tgtEl>
                                          <p:spTgt spid="10"/>
                                        </p:tgtEl>
                                        <p:attrNameLst>
                                          <p:attrName>ppt_x</p:attrName>
                                        </p:attrNameLst>
                                      </p:cBhvr>
                                      <p:tavLst>
                                        <p:tav tm="0">
                                          <p:val>
                                            <p:strVal val="ppt_x"/>
                                          </p:val>
                                        </p:tav>
                                        <p:tav tm="100000">
                                          <p:val>
                                            <p:strVal val="ppt_x+ppt_w/2"/>
                                          </p:val>
                                        </p:tav>
                                      </p:tavLst>
                                    </p:anim>
                                    <p:anim calcmode="lin" valueType="num">
                                      <p:cBhvr>
                                        <p:cTn id="39" dur="9000"/>
                                        <p:tgtEl>
                                          <p:spTgt spid="10"/>
                                        </p:tgtEl>
                                        <p:attrNameLst>
                                          <p:attrName>ppt_y</p:attrName>
                                        </p:attrNameLst>
                                      </p:cBhvr>
                                      <p:tavLst>
                                        <p:tav tm="0">
                                          <p:val>
                                            <p:strVal val="ppt_y"/>
                                          </p:val>
                                        </p:tav>
                                        <p:tav tm="100000">
                                          <p:val>
                                            <p:strVal val="ppt_y"/>
                                          </p:val>
                                        </p:tav>
                                      </p:tavLst>
                                    </p:anim>
                                    <p:anim calcmode="lin" valueType="num">
                                      <p:cBhvr>
                                        <p:cTn id="40" dur="9000"/>
                                        <p:tgtEl>
                                          <p:spTgt spid="10"/>
                                        </p:tgtEl>
                                        <p:attrNameLst>
                                          <p:attrName>ppt_w</p:attrName>
                                        </p:attrNameLst>
                                      </p:cBhvr>
                                      <p:tavLst>
                                        <p:tav tm="0">
                                          <p:val>
                                            <p:strVal val="ppt_w"/>
                                          </p:val>
                                        </p:tav>
                                        <p:tav tm="100000">
                                          <p:val>
                                            <p:fltVal val="0"/>
                                          </p:val>
                                        </p:tav>
                                      </p:tavLst>
                                    </p:anim>
                                    <p:anim calcmode="lin" valueType="num">
                                      <p:cBhvr>
                                        <p:cTn id="41" dur="9000"/>
                                        <p:tgtEl>
                                          <p:spTgt spid="10"/>
                                        </p:tgtEl>
                                        <p:attrNameLst>
                                          <p:attrName>ppt_h</p:attrName>
                                        </p:attrNameLst>
                                      </p:cBhvr>
                                      <p:tavLst>
                                        <p:tav tm="0">
                                          <p:val>
                                            <p:strVal val="ppt_h"/>
                                          </p:val>
                                        </p:tav>
                                        <p:tav tm="100000">
                                          <p:val>
                                            <p:strVal val="ppt_h"/>
                                          </p:val>
                                        </p:tav>
                                      </p:tavLst>
                                    </p:anim>
                                    <p:set>
                                      <p:cBhvr>
                                        <p:cTn id="42" dur="1" fill="hold">
                                          <p:stCondLst>
                                            <p:cond delay="8999"/>
                                          </p:stCondLst>
                                        </p:cTn>
                                        <p:tgtEl>
                                          <p:spTgt spid="10"/>
                                        </p:tgtEl>
                                        <p:attrNameLst>
                                          <p:attrName>style.visibility</p:attrName>
                                        </p:attrNameLst>
                                      </p:cBhvr>
                                      <p:to>
                                        <p:strVal val="hidden"/>
                                      </p:to>
                                    </p:set>
                                  </p:childTnLst>
                                </p:cTn>
                              </p:par>
                              <p:par>
                                <p:cTn id="43" presetID="17" presetClass="exit" presetSubtype="2" fill="hold" grpId="0" nodeType="withEffect">
                                  <p:stCondLst>
                                    <p:cond delay="0"/>
                                  </p:stCondLst>
                                  <p:childTnLst>
                                    <p:anim calcmode="lin" valueType="num">
                                      <p:cBhvr>
                                        <p:cTn id="44" dur="9000"/>
                                        <p:tgtEl>
                                          <p:spTgt spid="9"/>
                                        </p:tgtEl>
                                        <p:attrNameLst>
                                          <p:attrName>ppt_x</p:attrName>
                                        </p:attrNameLst>
                                      </p:cBhvr>
                                      <p:tavLst>
                                        <p:tav tm="0">
                                          <p:val>
                                            <p:strVal val="ppt_x"/>
                                          </p:val>
                                        </p:tav>
                                        <p:tav tm="100000">
                                          <p:val>
                                            <p:strVal val="ppt_x+ppt_w/2"/>
                                          </p:val>
                                        </p:tav>
                                      </p:tavLst>
                                    </p:anim>
                                    <p:anim calcmode="lin" valueType="num">
                                      <p:cBhvr>
                                        <p:cTn id="45" dur="9000"/>
                                        <p:tgtEl>
                                          <p:spTgt spid="9"/>
                                        </p:tgtEl>
                                        <p:attrNameLst>
                                          <p:attrName>ppt_y</p:attrName>
                                        </p:attrNameLst>
                                      </p:cBhvr>
                                      <p:tavLst>
                                        <p:tav tm="0">
                                          <p:val>
                                            <p:strVal val="ppt_y"/>
                                          </p:val>
                                        </p:tav>
                                        <p:tav tm="100000">
                                          <p:val>
                                            <p:strVal val="ppt_y"/>
                                          </p:val>
                                        </p:tav>
                                      </p:tavLst>
                                    </p:anim>
                                    <p:anim calcmode="lin" valueType="num">
                                      <p:cBhvr>
                                        <p:cTn id="46" dur="9000"/>
                                        <p:tgtEl>
                                          <p:spTgt spid="9"/>
                                        </p:tgtEl>
                                        <p:attrNameLst>
                                          <p:attrName>ppt_w</p:attrName>
                                        </p:attrNameLst>
                                      </p:cBhvr>
                                      <p:tavLst>
                                        <p:tav tm="0">
                                          <p:val>
                                            <p:strVal val="ppt_w"/>
                                          </p:val>
                                        </p:tav>
                                        <p:tav tm="100000">
                                          <p:val>
                                            <p:fltVal val="0"/>
                                          </p:val>
                                        </p:tav>
                                      </p:tavLst>
                                    </p:anim>
                                    <p:anim calcmode="lin" valueType="num">
                                      <p:cBhvr>
                                        <p:cTn id="47" dur="9000"/>
                                        <p:tgtEl>
                                          <p:spTgt spid="9"/>
                                        </p:tgtEl>
                                        <p:attrNameLst>
                                          <p:attrName>ppt_h</p:attrName>
                                        </p:attrNameLst>
                                      </p:cBhvr>
                                      <p:tavLst>
                                        <p:tav tm="0">
                                          <p:val>
                                            <p:strVal val="ppt_h"/>
                                          </p:val>
                                        </p:tav>
                                        <p:tav tm="100000">
                                          <p:val>
                                            <p:strVal val="ppt_h"/>
                                          </p:val>
                                        </p:tav>
                                      </p:tavLst>
                                    </p:anim>
                                    <p:set>
                                      <p:cBhvr>
                                        <p:cTn id="48" dur="1" fill="hold">
                                          <p:stCondLst>
                                            <p:cond delay="8999"/>
                                          </p:stCondLst>
                                        </p:cTn>
                                        <p:tgtEl>
                                          <p:spTgt spid="9"/>
                                        </p:tgtEl>
                                        <p:attrNameLst>
                                          <p:attrName>style.visibility</p:attrName>
                                        </p:attrNameLst>
                                      </p:cBhvr>
                                      <p:to>
                                        <p:strVal val="hidden"/>
                                      </p:to>
                                    </p:set>
                                  </p:childTnLst>
                                </p:cTn>
                              </p:par>
                              <p:par>
                                <p:cTn id="49" presetID="16" presetClass="entr" presetSubtype="37"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barn(outVertical)">
                                      <p:cBhvr>
                                        <p:cTn id="51" dur="9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 (1).jpg"/>
          <p:cNvPicPr>
            <a:picLocks noChangeAspect="1"/>
          </p:cNvPicPr>
          <p:nvPr/>
        </p:nvPicPr>
        <p:blipFill>
          <a:blip r:embed="rId2">
            <a:lum contrast="10000"/>
          </a:blip>
          <a:srcRect b="3125"/>
          <a:stretch>
            <a:fillRect/>
          </a:stretch>
        </p:blipFill>
        <p:spPr>
          <a:xfrm>
            <a:off x="0" y="0"/>
            <a:ext cx="9144000" cy="6858000"/>
          </a:xfrm>
          <a:prstGeom prst="rect">
            <a:avLst/>
          </a:prstGeom>
          <a:ln>
            <a:noFill/>
          </a:ln>
          <a:scene3d>
            <a:camera prst="orthographicFront"/>
            <a:lightRig rig="threePt" dir="t"/>
          </a:scene3d>
          <a:sp3d>
            <a:bevelT/>
          </a:sp3d>
        </p:spPr>
      </p:pic>
      <p:pic>
        <p:nvPicPr>
          <p:cNvPr id="5" name="4 Imagen" descr="india (1).jpg"/>
          <p:cNvPicPr>
            <a:picLocks noChangeAspect="1"/>
          </p:cNvPicPr>
          <p:nvPr/>
        </p:nvPicPr>
        <p:blipFill>
          <a:blip r:embed="rId2">
            <a:grayscl/>
            <a:lum bright="10000"/>
          </a:blip>
          <a:srcRect b="3125"/>
          <a:stretch>
            <a:fillRect/>
          </a:stretch>
        </p:blipFill>
        <p:spPr>
          <a:xfrm>
            <a:off x="0" y="0"/>
            <a:ext cx="9144000" cy="6858000"/>
          </a:xfrm>
          <a:prstGeom prst="rect">
            <a:avLst/>
          </a:prstGeom>
          <a:ln>
            <a:noFill/>
          </a:ln>
          <a:scene3d>
            <a:camera prst="orthographicFront"/>
            <a:lightRig rig="threePt" dir="t"/>
          </a:scene3d>
          <a:sp3d>
            <a:bevelT/>
          </a:sp3d>
        </p:spPr>
      </p:pic>
      <p:sp>
        <p:nvSpPr>
          <p:cNvPr id="6" name="5 Rectángulo"/>
          <p:cNvSpPr/>
          <p:nvPr/>
        </p:nvSpPr>
        <p:spPr>
          <a:xfrm>
            <a:off x="0" y="0"/>
            <a:ext cx="9144000" cy="6858000"/>
          </a:xfrm>
          <a:prstGeom prst="rect">
            <a:avLst/>
          </a:prstGeom>
          <a:blipFill dpi="0" rotWithShape="1">
            <a:blip r:embed="rId3">
              <a:alphaModFix amt="73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ort.jpg"/>
          <p:cNvPicPr>
            <a:picLocks noChangeAspect="1"/>
          </p:cNvPicPr>
          <p:nvPr/>
        </p:nvPicPr>
        <p:blipFill>
          <a:blip r:embed="rId3"/>
          <a:stretch>
            <a:fillRect/>
          </a:stretch>
        </p:blipFill>
        <p:spPr>
          <a:xfrm>
            <a:off x="0" y="0"/>
            <a:ext cx="9144000" cy="6858000"/>
          </a:xfrm>
          <a:prstGeom prst="rect">
            <a:avLst/>
          </a:prstGeom>
        </p:spPr>
      </p:pic>
      <p:pic>
        <p:nvPicPr>
          <p:cNvPr id="5" name="4 Imagen" descr="resort.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blipFill dpi="0" rotWithShape="1">
            <a:blip r:embed="rId4">
              <a:alphaModFix amt="73000"/>
              <a:lum contrast="3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HINDU 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8000"/>
                                        <p:tgtEl>
                                          <p:spTgt spid="5"/>
                                        </p:tgtEl>
                                      </p:cBhvr>
                                    </p:animEffect>
                                    <p:set>
                                      <p:cBhvr>
                                        <p:cTn id="10" dur="1" fill="hold">
                                          <p:stCondLst>
                                            <p:cond delay="7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stretch>
              <a:fillRect/>
            </a:stretch>
          </a:blipFill>
        </p:spPr>
        <p:txBody>
          <a:bodyPr/>
          <a:lstStyle/>
          <a:p>
            <a:endParaRPr lang="es-ES" dirty="0"/>
          </a:p>
        </p:txBody>
      </p:sp>
      <p:pic>
        <p:nvPicPr>
          <p:cNvPr id="5" name="4 Imagen" descr="shangri-la-abu-dhabi.jpg"/>
          <p:cNvPicPr>
            <a:picLocks noChangeAspect="1"/>
          </p:cNvPicPr>
          <p:nvPr/>
        </p:nvPicPr>
        <p:blipFill>
          <a:blip r:embed="rId3"/>
          <a:stretch>
            <a:fillRect/>
          </a:stretch>
        </p:blipFill>
        <p:spPr>
          <a:xfrm>
            <a:off x="0" y="0"/>
            <a:ext cx="9144000" cy="6858000"/>
          </a:xfrm>
          <a:prstGeom prst="rect">
            <a:avLst/>
          </a:prstGeom>
        </p:spPr>
      </p:pic>
      <p:sp>
        <p:nvSpPr>
          <p:cNvPr id="6" name="5 Pentágono"/>
          <p:cNvSpPr/>
          <p:nvPr/>
        </p:nvSpPr>
        <p:spPr>
          <a:xfrm>
            <a:off x="0" y="0"/>
            <a:ext cx="4500562" cy="1571612"/>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entágono"/>
          <p:cNvSpPr/>
          <p:nvPr/>
        </p:nvSpPr>
        <p:spPr>
          <a:xfrm>
            <a:off x="0" y="1571612"/>
            <a:ext cx="4500562" cy="1857388"/>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entágono"/>
          <p:cNvSpPr/>
          <p:nvPr/>
        </p:nvSpPr>
        <p:spPr>
          <a:xfrm>
            <a:off x="0" y="3429000"/>
            <a:ext cx="4500562" cy="1714512"/>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entágono"/>
          <p:cNvSpPr/>
          <p:nvPr/>
        </p:nvSpPr>
        <p:spPr>
          <a:xfrm>
            <a:off x="0" y="5143512"/>
            <a:ext cx="4500562" cy="1714488"/>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entágono"/>
          <p:cNvSpPr/>
          <p:nvPr/>
        </p:nvSpPr>
        <p:spPr>
          <a:xfrm flipH="1">
            <a:off x="4652962" y="0"/>
            <a:ext cx="4491038" cy="1571612"/>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entágono"/>
          <p:cNvSpPr/>
          <p:nvPr/>
        </p:nvSpPr>
        <p:spPr>
          <a:xfrm flipH="1">
            <a:off x="4652962" y="1571612"/>
            <a:ext cx="4491038" cy="1857388"/>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entágono"/>
          <p:cNvSpPr/>
          <p:nvPr/>
        </p:nvSpPr>
        <p:spPr>
          <a:xfrm flipH="1">
            <a:off x="4652962" y="3429000"/>
            <a:ext cx="4491038" cy="1714512"/>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entágono"/>
          <p:cNvSpPr/>
          <p:nvPr/>
        </p:nvSpPr>
        <p:spPr>
          <a:xfrm flipH="1">
            <a:off x="4652962" y="5143512"/>
            <a:ext cx="4491038" cy="1714488"/>
          </a:xfrm>
          <a:prstGeom prst="homePlate">
            <a:avLst/>
          </a:prstGeom>
          <a:blipFill>
            <a:blip r:embed="rId2"/>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6"/>
                                        </p:tgtEl>
                                        <p:attrNameLst>
                                          <p:attrName>ppt_x</p:attrName>
                                        </p:attrNameLst>
                                      </p:cBhvr>
                                      <p:tavLst>
                                        <p:tav tm="0">
                                          <p:val>
                                            <p:strVal val="ppt_x"/>
                                          </p:val>
                                        </p:tav>
                                        <p:tav tm="100000">
                                          <p:val>
                                            <p:strVal val="ppt_x-ppt_w/2"/>
                                          </p:val>
                                        </p:tav>
                                      </p:tavLst>
                                    </p:anim>
                                    <p:anim calcmode="lin" valueType="num">
                                      <p:cBhvr>
                                        <p:cTn id="7" dur="5000"/>
                                        <p:tgtEl>
                                          <p:spTgt spid="6"/>
                                        </p:tgtEl>
                                        <p:attrNameLst>
                                          <p:attrName>ppt_y</p:attrName>
                                        </p:attrNameLst>
                                      </p:cBhvr>
                                      <p:tavLst>
                                        <p:tav tm="0">
                                          <p:val>
                                            <p:strVal val="ppt_y"/>
                                          </p:val>
                                        </p:tav>
                                        <p:tav tm="100000">
                                          <p:val>
                                            <p:strVal val="ppt_y"/>
                                          </p:val>
                                        </p:tav>
                                      </p:tavLst>
                                    </p:anim>
                                    <p:anim calcmode="lin" valueType="num">
                                      <p:cBhvr>
                                        <p:cTn id="8" dur="5000"/>
                                        <p:tgtEl>
                                          <p:spTgt spid="6"/>
                                        </p:tgtEl>
                                        <p:attrNameLst>
                                          <p:attrName>ppt_w</p:attrName>
                                        </p:attrNameLst>
                                      </p:cBhvr>
                                      <p:tavLst>
                                        <p:tav tm="0">
                                          <p:val>
                                            <p:strVal val="ppt_w"/>
                                          </p:val>
                                        </p:tav>
                                        <p:tav tm="100000">
                                          <p:val>
                                            <p:fltVal val="0"/>
                                          </p:val>
                                        </p:tav>
                                      </p:tavLst>
                                    </p:anim>
                                    <p:anim calcmode="lin" valueType="num">
                                      <p:cBhvr>
                                        <p:cTn id="9" dur="5000"/>
                                        <p:tgtEl>
                                          <p:spTgt spid="6"/>
                                        </p:tgtEl>
                                        <p:attrNameLst>
                                          <p:attrName>ppt_h</p:attrName>
                                        </p:attrNameLst>
                                      </p:cBhvr>
                                      <p:tavLst>
                                        <p:tav tm="0">
                                          <p:val>
                                            <p:strVal val="ppt_h"/>
                                          </p:val>
                                        </p:tav>
                                        <p:tav tm="100000">
                                          <p:val>
                                            <p:strVal val="ppt_h"/>
                                          </p:val>
                                        </p:tav>
                                      </p:tavLst>
                                    </p:anim>
                                    <p:set>
                                      <p:cBhvr>
                                        <p:cTn id="10" dur="1" fill="hold">
                                          <p:stCondLst>
                                            <p:cond delay="4999"/>
                                          </p:stCondLst>
                                        </p:cTn>
                                        <p:tgtEl>
                                          <p:spTgt spid="6"/>
                                        </p:tgtEl>
                                        <p:attrNameLst>
                                          <p:attrName>style.visibility</p:attrName>
                                        </p:attrNameLst>
                                      </p:cBhvr>
                                      <p:to>
                                        <p:strVal val="hidden"/>
                                      </p:to>
                                    </p:set>
                                  </p:childTnLst>
                                </p:cTn>
                              </p:par>
                              <p:par>
                                <p:cTn id="11" presetID="17" presetClass="exit" presetSubtype="8"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ppt_w/2"/>
                                          </p:val>
                                        </p:tav>
                                      </p:tavLst>
                                    </p:anim>
                                    <p:anim calcmode="lin" valueType="num">
                                      <p:cBhvr>
                                        <p:cTn id="13" dur="5000"/>
                                        <p:tgtEl>
                                          <p:spTgt spid="7"/>
                                        </p:tgtEl>
                                        <p:attrNameLst>
                                          <p:attrName>ppt_y</p:attrName>
                                        </p:attrNameLst>
                                      </p:cBhvr>
                                      <p:tavLst>
                                        <p:tav tm="0">
                                          <p:val>
                                            <p:strVal val="ppt_y"/>
                                          </p:val>
                                        </p:tav>
                                        <p:tav tm="100000">
                                          <p:val>
                                            <p:strVal val="ppt_y"/>
                                          </p:val>
                                        </p:tav>
                                      </p:tavLst>
                                    </p:anim>
                                    <p:anim calcmode="lin" valueType="num">
                                      <p:cBhvr>
                                        <p:cTn id="14" dur="5000"/>
                                        <p:tgtEl>
                                          <p:spTgt spid="7"/>
                                        </p:tgtEl>
                                        <p:attrNameLst>
                                          <p:attrName>ppt_w</p:attrName>
                                        </p:attrNameLst>
                                      </p:cBhvr>
                                      <p:tavLst>
                                        <p:tav tm="0">
                                          <p:val>
                                            <p:strVal val="ppt_w"/>
                                          </p:val>
                                        </p:tav>
                                        <p:tav tm="100000">
                                          <p:val>
                                            <p:fltVal val="0"/>
                                          </p:val>
                                        </p:tav>
                                      </p:tavLst>
                                    </p:anim>
                                    <p:anim calcmode="lin" valueType="num">
                                      <p:cBhvr>
                                        <p:cTn id="15" dur="5000"/>
                                        <p:tgtEl>
                                          <p:spTgt spid="7"/>
                                        </p:tgtEl>
                                        <p:attrNameLst>
                                          <p:attrName>ppt_h</p:attrName>
                                        </p:attrNameLst>
                                      </p:cBhvr>
                                      <p:tavLst>
                                        <p:tav tm="0">
                                          <p:val>
                                            <p:strVal val="ppt_h"/>
                                          </p:val>
                                        </p:tav>
                                        <p:tav tm="100000">
                                          <p:val>
                                            <p:strVal val="ppt_h"/>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ppt_w/2"/>
                                          </p:val>
                                        </p:tav>
                                      </p:tavLst>
                                    </p:anim>
                                    <p:anim calcmode="lin" valueType="num">
                                      <p:cBhvr>
                                        <p:cTn id="19" dur="5000"/>
                                        <p:tgtEl>
                                          <p:spTgt spid="8"/>
                                        </p:tgtEl>
                                        <p:attrNameLst>
                                          <p:attrName>ppt_y</p:attrName>
                                        </p:attrNameLst>
                                      </p:cBhvr>
                                      <p:tavLst>
                                        <p:tav tm="0">
                                          <p:val>
                                            <p:strVal val="ppt_y"/>
                                          </p:val>
                                        </p:tav>
                                        <p:tav tm="100000">
                                          <p:val>
                                            <p:strVal val="ppt_y"/>
                                          </p:val>
                                        </p:tav>
                                      </p:tavLst>
                                    </p:anim>
                                    <p:anim calcmode="lin" valueType="num">
                                      <p:cBhvr>
                                        <p:cTn id="20" dur="5000"/>
                                        <p:tgtEl>
                                          <p:spTgt spid="8"/>
                                        </p:tgtEl>
                                        <p:attrNameLst>
                                          <p:attrName>ppt_w</p:attrName>
                                        </p:attrNameLst>
                                      </p:cBhvr>
                                      <p:tavLst>
                                        <p:tav tm="0">
                                          <p:val>
                                            <p:strVal val="ppt_w"/>
                                          </p:val>
                                        </p:tav>
                                        <p:tav tm="100000">
                                          <p:val>
                                            <p:fltVal val="0"/>
                                          </p:val>
                                        </p:tav>
                                      </p:tavLst>
                                    </p:anim>
                                    <p:anim calcmode="lin" valueType="num">
                                      <p:cBhvr>
                                        <p:cTn id="21" dur="5000"/>
                                        <p:tgtEl>
                                          <p:spTgt spid="8"/>
                                        </p:tgtEl>
                                        <p:attrNameLst>
                                          <p:attrName>ppt_h</p:attrName>
                                        </p:attrNameLst>
                                      </p:cBhvr>
                                      <p:tavLst>
                                        <p:tav tm="0">
                                          <p:val>
                                            <p:strVal val="ppt_h"/>
                                          </p:val>
                                        </p:tav>
                                        <p:tav tm="100000">
                                          <p:val>
                                            <p:strVal val="ppt_h"/>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5000"/>
                                        <p:tgtEl>
                                          <p:spTgt spid="9"/>
                                        </p:tgtEl>
                                        <p:attrNameLst>
                                          <p:attrName>ppt_x</p:attrName>
                                        </p:attrNameLst>
                                      </p:cBhvr>
                                      <p:tavLst>
                                        <p:tav tm="0">
                                          <p:val>
                                            <p:strVal val="ppt_x"/>
                                          </p:val>
                                        </p:tav>
                                        <p:tav tm="100000">
                                          <p:val>
                                            <p:strVal val="ppt_x-ppt_w/2"/>
                                          </p:val>
                                        </p:tav>
                                      </p:tavLst>
                                    </p:anim>
                                    <p:anim calcmode="lin" valueType="num">
                                      <p:cBhvr>
                                        <p:cTn id="25" dur="5000"/>
                                        <p:tgtEl>
                                          <p:spTgt spid="9"/>
                                        </p:tgtEl>
                                        <p:attrNameLst>
                                          <p:attrName>ppt_y</p:attrName>
                                        </p:attrNameLst>
                                      </p:cBhvr>
                                      <p:tavLst>
                                        <p:tav tm="0">
                                          <p:val>
                                            <p:strVal val="ppt_y"/>
                                          </p:val>
                                        </p:tav>
                                        <p:tav tm="100000">
                                          <p:val>
                                            <p:strVal val="ppt_y"/>
                                          </p:val>
                                        </p:tav>
                                      </p:tavLst>
                                    </p:anim>
                                    <p:anim calcmode="lin" valueType="num">
                                      <p:cBhvr>
                                        <p:cTn id="26" dur="5000"/>
                                        <p:tgtEl>
                                          <p:spTgt spid="9"/>
                                        </p:tgtEl>
                                        <p:attrNameLst>
                                          <p:attrName>ppt_w</p:attrName>
                                        </p:attrNameLst>
                                      </p:cBhvr>
                                      <p:tavLst>
                                        <p:tav tm="0">
                                          <p:val>
                                            <p:strVal val="ppt_w"/>
                                          </p:val>
                                        </p:tav>
                                        <p:tav tm="100000">
                                          <p:val>
                                            <p:fltVal val="0"/>
                                          </p:val>
                                        </p:tav>
                                      </p:tavLst>
                                    </p:anim>
                                    <p:anim calcmode="lin" valueType="num">
                                      <p:cBhvr>
                                        <p:cTn id="27" dur="5000"/>
                                        <p:tgtEl>
                                          <p:spTgt spid="9"/>
                                        </p:tgtEl>
                                        <p:attrNameLst>
                                          <p:attrName>ppt_h</p:attrName>
                                        </p:attrNameLst>
                                      </p:cBhvr>
                                      <p:tavLst>
                                        <p:tav tm="0">
                                          <p:val>
                                            <p:strVal val="ppt_h"/>
                                          </p:val>
                                        </p:tav>
                                        <p:tav tm="100000">
                                          <p:val>
                                            <p:strVal val="ppt_h"/>
                                          </p:val>
                                        </p:tav>
                                      </p:tavLst>
                                    </p:anim>
                                    <p:set>
                                      <p:cBhvr>
                                        <p:cTn id="28" dur="1" fill="hold">
                                          <p:stCondLst>
                                            <p:cond delay="4999"/>
                                          </p:stCondLst>
                                        </p:cTn>
                                        <p:tgtEl>
                                          <p:spTgt spid="9"/>
                                        </p:tgtEl>
                                        <p:attrNameLst>
                                          <p:attrName>style.visibility</p:attrName>
                                        </p:attrNameLst>
                                      </p:cBhvr>
                                      <p:to>
                                        <p:strVal val="hidden"/>
                                      </p:to>
                                    </p:set>
                                  </p:childTnLst>
                                </p:cTn>
                              </p:par>
                              <p:par>
                                <p:cTn id="29" presetID="17" presetClass="exit" presetSubtype="2" fill="hold" grpId="0" nodeType="withEffect">
                                  <p:stCondLst>
                                    <p:cond delay="0"/>
                                  </p:stCondLst>
                                  <p:childTnLst>
                                    <p:anim calcmode="lin" valueType="num">
                                      <p:cBhvr>
                                        <p:cTn id="30" dur="5000"/>
                                        <p:tgtEl>
                                          <p:spTgt spid="10"/>
                                        </p:tgtEl>
                                        <p:attrNameLst>
                                          <p:attrName>ppt_x</p:attrName>
                                        </p:attrNameLst>
                                      </p:cBhvr>
                                      <p:tavLst>
                                        <p:tav tm="0">
                                          <p:val>
                                            <p:strVal val="ppt_x"/>
                                          </p:val>
                                        </p:tav>
                                        <p:tav tm="100000">
                                          <p:val>
                                            <p:strVal val="ppt_x+ppt_w/2"/>
                                          </p:val>
                                        </p:tav>
                                      </p:tavLst>
                                    </p:anim>
                                    <p:anim calcmode="lin" valueType="num">
                                      <p:cBhvr>
                                        <p:cTn id="31" dur="5000"/>
                                        <p:tgtEl>
                                          <p:spTgt spid="10"/>
                                        </p:tgtEl>
                                        <p:attrNameLst>
                                          <p:attrName>ppt_y</p:attrName>
                                        </p:attrNameLst>
                                      </p:cBhvr>
                                      <p:tavLst>
                                        <p:tav tm="0">
                                          <p:val>
                                            <p:strVal val="ppt_y"/>
                                          </p:val>
                                        </p:tav>
                                        <p:tav tm="100000">
                                          <p:val>
                                            <p:strVal val="ppt_y"/>
                                          </p:val>
                                        </p:tav>
                                      </p:tavLst>
                                    </p:anim>
                                    <p:anim calcmode="lin" valueType="num">
                                      <p:cBhvr>
                                        <p:cTn id="32" dur="5000"/>
                                        <p:tgtEl>
                                          <p:spTgt spid="10"/>
                                        </p:tgtEl>
                                        <p:attrNameLst>
                                          <p:attrName>ppt_w</p:attrName>
                                        </p:attrNameLst>
                                      </p:cBhvr>
                                      <p:tavLst>
                                        <p:tav tm="0">
                                          <p:val>
                                            <p:strVal val="ppt_w"/>
                                          </p:val>
                                        </p:tav>
                                        <p:tav tm="100000">
                                          <p:val>
                                            <p:fltVal val="0"/>
                                          </p:val>
                                        </p:tav>
                                      </p:tavLst>
                                    </p:anim>
                                    <p:anim calcmode="lin" valueType="num">
                                      <p:cBhvr>
                                        <p:cTn id="33" dur="5000"/>
                                        <p:tgtEl>
                                          <p:spTgt spid="10"/>
                                        </p:tgtEl>
                                        <p:attrNameLst>
                                          <p:attrName>ppt_h</p:attrName>
                                        </p:attrNameLst>
                                      </p:cBhvr>
                                      <p:tavLst>
                                        <p:tav tm="0">
                                          <p:val>
                                            <p:strVal val="ppt_h"/>
                                          </p:val>
                                        </p:tav>
                                        <p:tav tm="100000">
                                          <p:val>
                                            <p:strVal val="ppt_h"/>
                                          </p:val>
                                        </p:tav>
                                      </p:tavLst>
                                    </p:anim>
                                    <p:set>
                                      <p:cBhvr>
                                        <p:cTn id="34" dur="1" fill="hold">
                                          <p:stCondLst>
                                            <p:cond delay="4999"/>
                                          </p:stCondLst>
                                        </p:cTn>
                                        <p:tgtEl>
                                          <p:spTgt spid="10"/>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1"/>
                                        </p:tgtEl>
                                        <p:attrNameLst>
                                          <p:attrName>ppt_x</p:attrName>
                                        </p:attrNameLst>
                                      </p:cBhvr>
                                      <p:tavLst>
                                        <p:tav tm="0">
                                          <p:val>
                                            <p:strVal val="ppt_x"/>
                                          </p:val>
                                        </p:tav>
                                        <p:tav tm="100000">
                                          <p:val>
                                            <p:strVal val="ppt_x+ppt_w/2"/>
                                          </p:val>
                                        </p:tav>
                                      </p:tavLst>
                                    </p:anim>
                                    <p:anim calcmode="lin" valueType="num">
                                      <p:cBhvr>
                                        <p:cTn id="37" dur="5000"/>
                                        <p:tgtEl>
                                          <p:spTgt spid="11"/>
                                        </p:tgtEl>
                                        <p:attrNameLst>
                                          <p:attrName>ppt_y</p:attrName>
                                        </p:attrNameLst>
                                      </p:cBhvr>
                                      <p:tavLst>
                                        <p:tav tm="0">
                                          <p:val>
                                            <p:strVal val="ppt_y"/>
                                          </p:val>
                                        </p:tav>
                                        <p:tav tm="100000">
                                          <p:val>
                                            <p:strVal val="ppt_y"/>
                                          </p:val>
                                        </p:tav>
                                      </p:tavLst>
                                    </p:anim>
                                    <p:anim calcmode="lin" valueType="num">
                                      <p:cBhvr>
                                        <p:cTn id="38" dur="5000"/>
                                        <p:tgtEl>
                                          <p:spTgt spid="11"/>
                                        </p:tgtEl>
                                        <p:attrNameLst>
                                          <p:attrName>ppt_w</p:attrName>
                                        </p:attrNameLst>
                                      </p:cBhvr>
                                      <p:tavLst>
                                        <p:tav tm="0">
                                          <p:val>
                                            <p:strVal val="ppt_w"/>
                                          </p:val>
                                        </p:tav>
                                        <p:tav tm="100000">
                                          <p:val>
                                            <p:fltVal val="0"/>
                                          </p:val>
                                        </p:tav>
                                      </p:tavLst>
                                    </p:anim>
                                    <p:anim calcmode="lin" valueType="num">
                                      <p:cBhvr>
                                        <p:cTn id="39" dur="5000"/>
                                        <p:tgtEl>
                                          <p:spTgt spid="11"/>
                                        </p:tgtEl>
                                        <p:attrNameLst>
                                          <p:attrName>ppt_h</p:attrName>
                                        </p:attrNameLst>
                                      </p:cBhvr>
                                      <p:tavLst>
                                        <p:tav tm="0">
                                          <p:val>
                                            <p:strVal val="ppt_h"/>
                                          </p:val>
                                        </p:tav>
                                        <p:tav tm="100000">
                                          <p:val>
                                            <p:strVal val="ppt_h"/>
                                          </p:val>
                                        </p:tav>
                                      </p:tavLst>
                                    </p:anim>
                                    <p:set>
                                      <p:cBhvr>
                                        <p:cTn id="40" dur="1" fill="hold">
                                          <p:stCondLst>
                                            <p:cond delay="4999"/>
                                          </p:stCondLst>
                                        </p:cTn>
                                        <p:tgtEl>
                                          <p:spTgt spid="11"/>
                                        </p:tgtEl>
                                        <p:attrNameLst>
                                          <p:attrName>style.visibility</p:attrName>
                                        </p:attrNameLst>
                                      </p:cBhvr>
                                      <p:to>
                                        <p:strVal val="hidden"/>
                                      </p:to>
                                    </p:set>
                                  </p:childTnLst>
                                </p:cTn>
                              </p:par>
                              <p:par>
                                <p:cTn id="41" presetID="17" presetClass="exit" presetSubtype="2" fill="hold" grpId="0" nodeType="withEffect">
                                  <p:stCondLst>
                                    <p:cond delay="0"/>
                                  </p:stCondLst>
                                  <p:childTnLst>
                                    <p:anim calcmode="lin" valueType="num">
                                      <p:cBhvr>
                                        <p:cTn id="42" dur="5000"/>
                                        <p:tgtEl>
                                          <p:spTgt spid="12"/>
                                        </p:tgtEl>
                                        <p:attrNameLst>
                                          <p:attrName>ppt_x</p:attrName>
                                        </p:attrNameLst>
                                      </p:cBhvr>
                                      <p:tavLst>
                                        <p:tav tm="0">
                                          <p:val>
                                            <p:strVal val="ppt_x"/>
                                          </p:val>
                                        </p:tav>
                                        <p:tav tm="100000">
                                          <p:val>
                                            <p:strVal val="ppt_x+ppt_w/2"/>
                                          </p:val>
                                        </p:tav>
                                      </p:tavLst>
                                    </p:anim>
                                    <p:anim calcmode="lin" valueType="num">
                                      <p:cBhvr>
                                        <p:cTn id="43" dur="5000"/>
                                        <p:tgtEl>
                                          <p:spTgt spid="12"/>
                                        </p:tgtEl>
                                        <p:attrNameLst>
                                          <p:attrName>ppt_y</p:attrName>
                                        </p:attrNameLst>
                                      </p:cBhvr>
                                      <p:tavLst>
                                        <p:tav tm="0">
                                          <p:val>
                                            <p:strVal val="ppt_y"/>
                                          </p:val>
                                        </p:tav>
                                        <p:tav tm="100000">
                                          <p:val>
                                            <p:strVal val="ppt_y"/>
                                          </p:val>
                                        </p:tav>
                                      </p:tavLst>
                                    </p:anim>
                                    <p:anim calcmode="lin" valueType="num">
                                      <p:cBhvr>
                                        <p:cTn id="44" dur="5000"/>
                                        <p:tgtEl>
                                          <p:spTgt spid="12"/>
                                        </p:tgtEl>
                                        <p:attrNameLst>
                                          <p:attrName>ppt_w</p:attrName>
                                        </p:attrNameLst>
                                      </p:cBhvr>
                                      <p:tavLst>
                                        <p:tav tm="0">
                                          <p:val>
                                            <p:strVal val="ppt_w"/>
                                          </p:val>
                                        </p:tav>
                                        <p:tav tm="100000">
                                          <p:val>
                                            <p:fltVal val="0"/>
                                          </p:val>
                                        </p:tav>
                                      </p:tavLst>
                                    </p:anim>
                                    <p:anim calcmode="lin" valueType="num">
                                      <p:cBhvr>
                                        <p:cTn id="45" dur="5000"/>
                                        <p:tgtEl>
                                          <p:spTgt spid="12"/>
                                        </p:tgtEl>
                                        <p:attrNameLst>
                                          <p:attrName>ppt_h</p:attrName>
                                        </p:attrNameLst>
                                      </p:cBhvr>
                                      <p:tavLst>
                                        <p:tav tm="0">
                                          <p:val>
                                            <p:strVal val="ppt_h"/>
                                          </p:val>
                                        </p:tav>
                                        <p:tav tm="100000">
                                          <p:val>
                                            <p:strVal val="ppt_h"/>
                                          </p:val>
                                        </p:tav>
                                      </p:tavLst>
                                    </p:anim>
                                    <p:set>
                                      <p:cBhvr>
                                        <p:cTn id="46" dur="1" fill="hold">
                                          <p:stCondLst>
                                            <p:cond delay="4999"/>
                                          </p:stCondLst>
                                        </p:cTn>
                                        <p:tgtEl>
                                          <p:spTgt spid="12"/>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3"/>
                                        </p:tgtEl>
                                        <p:attrNameLst>
                                          <p:attrName>ppt_x</p:attrName>
                                        </p:attrNameLst>
                                      </p:cBhvr>
                                      <p:tavLst>
                                        <p:tav tm="0">
                                          <p:val>
                                            <p:strVal val="ppt_x"/>
                                          </p:val>
                                        </p:tav>
                                        <p:tav tm="100000">
                                          <p:val>
                                            <p:strVal val="ppt_x+ppt_w/2"/>
                                          </p:val>
                                        </p:tav>
                                      </p:tavLst>
                                    </p:anim>
                                    <p:anim calcmode="lin" valueType="num">
                                      <p:cBhvr>
                                        <p:cTn id="49" dur="5000"/>
                                        <p:tgtEl>
                                          <p:spTgt spid="13"/>
                                        </p:tgtEl>
                                        <p:attrNameLst>
                                          <p:attrName>ppt_y</p:attrName>
                                        </p:attrNameLst>
                                      </p:cBhvr>
                                      <p:tavLst>
                                        <p:tav tm="0">
                                          <p:val>
                                            <p:strVal val="ppt_y"/>
                                          </p:val>
                                        </p:tav>
                                        <p:tav tm="100000">
                                          <p:val>
                                            <p:strVal val="ppt_y"/>
                                          </p:val>
                                        </p:tav>
                                      </p:tavLst>
                                    </p:anim>
                                    <p:anim calcmode="lin" valueType="num">
                                      <p:cBhvr>
                                        <p:cTn id="50" dur="5000"/>
                                        <p:tgtEl>
                                          <p:spTgt spid="13"/>
                                        </p:tgtEl>
                                        <p:attrNameLst>
                                          <p:attrName>ppt_w</p:attrName>
                                        </p:attrNameLst>
                                      </p:cBhvr>
                                      <p:tavLst>
                                        <p:tav tm="0">
                                          <p:val>
                                            <p:strVal val="ppt_w"/>
                                          </p:val>
                                        </p:tav>
                                        <p:tav tm="100000">
                                          <p:val>
                                            <p:fltVal val="0"/>
                                          </p:val>
                                        </p:tav>
                                      </p:tavLst>
                                    </p:anim>
                                    <p:anim calcmode="lin" valueType="num">
                                      <p:cBhvr>
                                        <p:cTn id="51" dur="5000"/>
                                        <p:tgtEl>
                                          <p:spTgt spid="13"/>
                                        </p:tgtEl>
                                        <p:attrNameLst>
                                          <p:attrName>ppt_h</p:attrName>
                                        </p:attrNameLst>
                                      </p:cBhvr>
                                      <p:tavLst>
                                        <p:tav tm="0">
                                          <p:val>
                                            <p:strVal val="ppt_h"/>
                                          </p:val>
                                        </p:tav>
                                        <p:tav tm="100000">
                                          <p:val>
                                            <p:strVal val="ppt_h"/>
                                          </p:val>
                                        </p:tav>
                                      </p:tavLst>
                                    </p:anim>
                                    <p:set>
                                      <p:cBhvr>
                                        <p:cTn id="52" dur="1" fill="hold">
                                          <p:stCondLst>
                                            <p:cond delay="4999"/>
                                          </p:stCondLst>
                                        </p:cTn>
                                        <p:tgtEl>
                                          <p:spTgt spid="13"/>
                                        </p:tgtEl>
                                        <p:attrNameLst>
                                          <p:attrName>style.visibility</p:attrName>
                                        </p:attrNameLst>
                                      </p:cBhvr>
                                      <p:to>
                                        <p:strVal val="hidden"/>
                                      </p:to>
                                    </p:set>
                                  </p:childTnLst>
                                </p:cTn>
                              </p:par>
                              <p:par>
                                <p:cTn id="53" presetID="17"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p:val>
                                            <p:fltVal val="0"/>
                                          </p:val>
                                        </p:tav>
                                        <p:tav tm="100000">
                                          <p:val>
                                            <p:strVal val="#ppt_w"/>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2">
              <a:lum bright="-30000" contrast="20000"/>
            </a:blip>
            <a:stretch>
              <a:fillRect/>
            </a:stretch>
          </a:blipFill>
        </p:spPr>
        <p:txBody>
          <a:bodyPr/>
          <a:lstStyle/>
          <a:p>
            <a:endParaRPr lang="es-ES" dirty="0"/>
          </a:p>
        </p:txBody>
      </p:sp>
      <p:pic>
        <p:nvPicPr>
          <p:cNvPr id="4" name="3 Imagen" descr="ShangrilaSkardu1090.jpg"/>
          <p:cNvPicPr>
            <a:picLocks noChangeAspect="1"/>
          </p:cNvPicPr>
          <p:nvPr/>
        </p:nvPicPr>
        <p:blipFill>
          <a:blip r:embed="rId3"/>
          <a:stretch>
            <a:fillRect/>
          </a:stretch>
        </p:blipFill>
        <p:spPr>
          <a:xfrm>
            <a:off x="-2969" y="0"/>
            <a:ext cx="9146969" cy="6858000"/>
          </a:xfrm>
          <a:prstGeom prst="rect">
            <a:avLst/>
          </a:prstGeom>
        </p:spPr>
      </p:pic>
      <p:sp>
        <p:nvSpPr>
          <p:cNvPr id="5" name="4 Triángulo isósceles"/>
          <p:cNvSpPr/>
          <p:nvPr/>
        </p:nvSpPr>
        <p:spPr>
          <a:xfrm>
            <a:off x="0" y="0"/>
            <a:ext cx="9144000" cy="6858000"/>
          </a:xfrm>
          <a:prstGeom prst="triangle">
            <a:avLst/>
          </a:prstGeom>
          <a:blipFill dpi="0" rotWithShape="1">
            <a:blip r:embed="rId4">
              <a:alphaModFix amt="69000"/>
              <a:lum brigh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0" y="1000108"/>
            <a:ext cx="9144000" cy="5857892"/>
          </a:xfrm>
          <a:prstGeom prst="triangle">
            <a:avLst/>
          </a:prstGeom>
          <a:blipFill dpi="0" rotWithShape="1">
            <a:blip r:embed="rId4">
              <a:alphaModFix amt="60000"/>
              <a:lum brigh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0" y="2214554"/>
            <a:ext cx="9144000" cy="4643446"/>
          </a:xfrm>
          <a:prstGeom prst="triangle">
            <a:avLst/>
          </a:prstGeom>
          <a:blipFill dpi="0" rotWithShape="1">
            <a:blip r:embed="rId4">
              <a:alphaModFix amt="60000"/>
              <a:lum brigh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0" y="3500438"/>
            <a:ext cx="9144000" cy="3357562"/>
          </a:xfrm>
          <a:prstGeom prst="triangle">
            <a:avLst/>
          </a:prstGeom>
          <a:blipFill dpi="0" rotWithShape="1">
            <a:blip r:embed="rId4">
              <a:alphaModFix amt="60000"/>
              <a:lum brigh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par>
                                <p:cTn id="21" presetID="16" presetClass="entr" presetSubtype="37"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Vertical)">
                                      <p:cBhvr>
                                        <p:cTn id="23" dur="5000"/>
                                        <p:tgtEl>
                                          <p:spTgt spid="4"/>
                                        </p:tgtEl>
                                      </p:cBhvr>
                                    </p:animEffect>
                                  </p:childTnLst>
                                </p:cTn>
                              </p:par>
                              <p:par>
                                <p:cTn id="24" presetID="23" presetClass="entr" presetSubtype="288"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ppt_w</p:attrName>
                                        </p:attrNameLst>
                                      </p:cBhvr>
                                      <p:tavLst>
                                        <p:tav tm="0">
                                          <p:val>
                                            <p:strVal val="4/3*#ppt_w"/>
                                          </p:val>
                                        </p:tav>
                                        <p:tav tm="100000">
                                          <p:val>
                                            <p:strVal val="#ppt_w"/>
                                          </p:val>
                                        </p:tav>
                                      </p:tavLst>
                                    </p:anim>
                                    <p:anim calcmode="lin" valueType="num">
                                      <p:cBhvr>
                                        <p:cTn id="27" dur="5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_mccurry_india.jpg"/>
          <p:cNvPicPr>
            <a:picLocks noChangeAspect="1"/>
          </p:cNvPicPr>
          <p:nvPr/>
        </p:nvPicPr>
        <p:blipFill>
          <a:blip r:embed="rId2"/>
          <a:stretch>
            <a:fillRect/>
          </a:stretch>
        </p:blipFill>
        <p:spPr>
          <a:xfrm>
            <a:off x="0" y="0"/>
            <a:ext cx="9144000" cy="6858000"/>
          </a:xfrm>
          <a:prstGeom prst="rect">
            <a:avLst/>
          </a:prstGeom>
        </p:spPr>
      </p:pic>
      <p:pic>
        <p:nvPicPr>
          <p:cNvPr id="5" name="4 Imagen" descr="steve_mccurry_indi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blipFill dpi="0" rotWithShape="1">
            <a:blip r:embed="rId3">
              <a:alphaModFix amt="73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1"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3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wimming-pool-raj-palace INDIA.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0635009">
            <a:off x="-52072" y="1318243"/>
            <a:ext cx="5247615" cy="5007332"/>
          </a:xfrm>
          <a:prstGeom prst="teardrop">
            <a:avLst>
              <a:gd name="adj" fmla="val 106761"/>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a:off x="0" y="0"/>
            <a:ext cx="4643438" cy="6858000"/>
          </a:xfrm>
          <a:prstGeom prst="round2DiagRect">
            <a:avLst>
              <a:gd name="adj1" fmla="val 49167"/>
              <a:gd name="adj2" fmla="val 0"/>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dondear rectángulo de esquina diagonal"/>
          <p:cNvSpPr/>
          <p:nvPr/>
        </p:nvSpPr>
        <p:spPr>
          <a:xfrm flipH="1">
            <a:off x="4643438" y="0"/>
            <a:ext cx="4500562" cy="6858000"/>
          </a:xfrm>
          <a:prstGeom prst="round2DiagRect">
            <a:avLst>
              <a:gd name="adj1" fmla="val 49167"/>
              <a:gd name="adj2" fmla="val 0"/>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dondear rectángulo de esquina diagonal"/>
          <p:cNvSpPr/>
          <p:nvPr/>
        </p:nvSpPr>
        <p:spPr>
          <a:xfrm>
            <a:off x="214282" y="214290"/>
            <a:ext cx="4224366" cy="6429420"/>
          </a:xfrm>
          <a:prstGeom prst="round2DiagRect">
            <a:avLst>
              <a:gd name="adj1" fmla="val 49167"/>
              <a:gd name="adj2" fmla="val 0"/>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dondear rectángulo de esquina diagonal"/>
          <p:cNvSpPr/>
          <p:nvPr/>
        </p:nvSpPr>
        <p:spPr>
          <a:xfrm flipH="1">
            <a:off x="4857752" y="214290"/>
            <a:ext cx="4071966" cy="6429420"/>
          </a:xfrm>
          <a:prstGeom prst="round2DiagRect">
            <a:avLst>
              <a:gd name="adj1" fmla="val 49167"/>
              <a:gd name="adj2" fmla="val 0"/>
            </a:avLst>
          </a:prstGeom>
          <a:blipFill dpi="0" rotWithShape="1">
            <a:blip r:embed="rId3"/>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withEffect">
                                  <p:stCondLst>
                                    <p:cond delay="0"/>
                                  </p:stCondLst>
                                  <p:childTnLst>
                                    <p:anim calcmode="lin" valueType="num">
                                      <p:cBhvr>
                                        <p:cTn id="6" dur="9000"/>
                                        <p:tgtEl>
                                          <p:spTgt spid="10"/>
                                        </p:tgtEl>
                                        <p:attrNameLst>
                                          <p:attrName>ppt_x</p:attrName>
                                        </p:attrNameLst>
                                      </p:cBhvr>
                                      <p:tavLst>
                                        <p:tav tm="0">
                                          <p:val>
                                            <p:strVal val="ppt_x"/>
                                          </p:val>
                                        </p:tav>
                                        <p:tav tm="100000">
                                          <p:val>
                                            <p:strVal val="ppt_x+ppt_w/2"/>
                                          </p:val>
                                        </p:tav>
                                      </p:tavLst>
                                    </p:anim>
                                    <p:anim calcmode="lin" valueType="num">
                                      <p:cBhvr>
                                        <p:cTn id="7" dur="9000"/>
                                        <p:tgtEl>
                                          <p:spTgt spid="10"/>
                                        </p:tgtEl>
                                        <p:attrNameLst>
                                          <p:attrName>ppt_y</p:attrName>
                                        </p:attrNameLst>
                                      </p:cBhvr>
                                      <p:tavLst>
                                        <p:tav tm="0">
                                          <p:val>
                                            <p:strVal val="ppt_y"/>
                                          </p:val>
                                        </p:tav>
                                        <p:tav tm="100000">
                                          <p:val>
                                            <p:strVal val="ppt_y"/>
                                          </p:val>
                                        </p:tav>
                                      </p:tavLst>
                                    </p:anim>
                                    <p:anim calcmode="lin" valueType="num">
                                      <p:cBhvr>
                                        <p:cTn id="8" dur="9000"/>
                                        <p:tgtEl>
                                          <p:spTgt spid="10"/>
                                        </p:tgtEl>
                                        <p:attrNameLst>
                                          <p:attrName>ppt_w</p:attrName>
                                        </p:attrNameLst>
                                      </p:cBhvr>
                                      <p:tavLst>
                                        <p:tav tm="0">
                                          <p:val>
                                            <p:strVal val="ppt_w"/>
                                          </p:val>
                                        </p:tav>
                                        <p:tav tm="100000">
                                          <p:val>
                                            <p:fltVal val="0"/>
                                          </p:val>
                                        </p:tav>
                                      </p:tavLst>
                                    </p:anim>
                                    <p:anim calcmode="lin" valueType="num">
                                      <p:cBhvr>
                                        <p:cTn id="9" dur="9000"/>
                                        <p:tgtEl>
                                          <p:spTgt spid="10"/>
                                        </p:tgtEl>
                                        <p:attrNameLst>
                                          <p:attrName>ppt_h</p:attrName>
                                        </p:attrNameLst>
                                      </p:cBhvr>
                                      <p:tavLst>
                                        <p:tav tm="0">
                                          <p:val>
                                            <p:strVal val="ppt_h"/>
                                          </p:val>
                                        </p:tav>
                                        <p:tav tm="100000">
                                          <p:val>
                                            <p:strVal val="ppt_h"/>
                                          </p:val>
                                        </p:tav>
                                      </p:tavLst>
                                    </p:anim>
                                    <p:set>
                                      <p:cBhvr>
                                        <p:cTn id="10" dur="1" fill="hold">
                                          <p:stCondLst>
                                            <p:cond delay="8999"/>
                                          </p:stCondLst>
                                        </p:cTn>
                                        <p:tgtEl>
                                          <p:spTgt spid="10"/>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9000"/>
                                        <p:tgtEl>
                                          <p:spTgt spid="8"/>
                                        </p:tgtEl>
                                        <p:attrNameLst>
                                          <p:attrName>ppt_x</p:attrName>
                                        </p:attrNameLst>
                                      </p:cBhvr>
                                      <p:tavLst>
                                        <p:tav tm="0">
                                          <p:val>
                                            <p:strVal val="ppt_x"/>
                                          </p:val>
                                        </p:tav>
                                        <p:tav tm="100000">
                                          <p:val>
                                            <p:strVal val="ppt_x+ppt_w/2"/>
                                          </p:val>
                                        </p:tav>
                                      </p:tavLst>
                                    </p:anim>
                                    <p:anim calcmode="lin" valueType="num">
                                      <p:cBhvr>
                                        <p:cTn id="13" dur="9000"/>
                                        <p:tgtEl>
                                          <p:spTgt spid="8"/>
                                        </p:tgtEl>
                                        <p:attrNameLst>
                                          <p:attrName>ppt_y</p:attrName>
                                        </p:attrNameLst>
                                      </p:cBhvr>
                                      <p:tavLst>
                                        <p:tav tm="0">
                                          <p:val>
                                            <p:strVal val="ppt_y"/>
                                          </p:val>
                                        </p:tav>
                                        <p:tav tm="100000">
                                          <p:val>
                                            <p:strVal val="ppt_y"/>
                                          </p:val>
                                        </p:tav>
                                      </p:tavLst>
                                    </p:anim>
                                    <p:anim calcmode="lin" valueType="num">
                                      <p:cBhvr>
                                        <p:cTn id="14" dur="9000"/>
                                        <p:tgtEl>
                                          <p:spTgt spid="8"/>
                                        </p:tgtEl>
                                        <p:attrNameLst>
                                          <p:attrName>ppt_w</p:attrName>
                                        </p:attrNameLst>
                                      </p:cBhvr>
                                      <p:tavLst>
                                        <p:tav tm="0">
                                          <p:val>
                                            <p:strVal val="ppt_w"/>
                                          </p:val>
                                        </p:tav>
                                        <p:tav tm="100000">
                                          <p:val>
                                            <p:fltVal val="0"/>
                                          </p:val>
                                        </p:tav>
                                      </p:tavLst>
                                    </p:anim>
                                    <p:anim calcmode="lin" valueType="num">
                                      <p:cBhvr>
                                        <p:cTn id="15" dur="9000"/>
                                        <p:tgtEl>
                                          <p:spTgt spid="8"/>
                                        </p:tgtEl>
                                        <p:attrNameLst>
                                          <p:attrName>ppt_h</p:attrName>
                                        </p:attrNameLst>
                                      </p:cBhvr>
                                      <p:tavLst>
                                        <p:tav tm="0">
                                          <p:val>
                                            <p:strVal val="ppt_h"/>
                                          </p:val>
                                        </p:tav>
                                        <p:tav tm="100000">
                                          <p:val>
                                            <p:strVal val="ppt_h"/>
                                          </p:val>
                                        </p:tav>
                                      </p:tavLst>
                                    </p:anim>
                                    <p:set>
                                      <p:cBhvr>
                                        <p:cTn id="16" dur="1" fill="hold">
                                          <p:stCondLst>
                                            <p:cond delay="8999"/>
                                          </p:stCondLst>
                                        </p:cTn>
                                        <p:tgtEl>
                                          <p:spTgt spid="8"/>
                                        </p:tgtEl>
                                        <p:attrNameLst>
                                          <p:attrName>style.visibility</p:attrName>
                                        </p:attrNameLst>
                                      </p:cBhvr>
                                      <p:to>
                                        <p:strVal val="hidden"/>
                                      </p:to>
                                    </p:set>
                                  </p:childTnLst>
                                </p:cTn>
                              </p:par>
                              <p:par>
                                <p:cTn id="17" presetID="17" presetClass="exit" presetSubtype="8" fill="hold" grpId="0" nodeType="withEffect">
                                  <p:stCondLst>
                                    <p:cond delay="0"/>
                                  </p:stCondLst>
                                  <p:childTnLst>
                                    <p:anim calcmode="lin" valueType="num">
                                      <p:cBhvr>
                                        <p:cTn id="18" dur="9000"/>
                                        <p:tgtEl>
                                          <p:spTgt spid="9"/>
                                        </p:tgtEl>
                                        <p:attrNameLst>
                                          <p:attrName>ppt_x</p:attrName>
                                        </p:attrNameLst>
                                      </p:cBhvr>
                                      <p:tavLst>
                                        <p:tav tm="0">
                                          <p:val>
                                            <p:strVal val="ppt_x"/>
                                          </p:val>
                                        </p:tav>
                                        <p:tav tm="100000">
                                          <p:val>
                                            <p:strVal val="ppt_x-ppt_w/2"/>
                                          </p:val>
                                        </p:tav>
                                      </p:tavLst>
                                    </p:anim>
                                    <p:anim calcmode="lin" valueType="num">
                                      <p:cBhvr>
                                        <p:cTn id="19" dur="9000"/>
                                        <p:tgtEl>
                                          <p:spTgt spid="9"/>
                                        </p:tgtEl>
                                        <p:attrNameLst>
                                          <p:attrName>ppt_y</p:attrName>
                                        </p:attrNameLst>
                                      </p:cBhvr>
                                      <p:tavLst>
                                        <p:tav tm="0">
                                          <p:val>
                                            <p:strVal val="ppt_y"/>
                                          </p:val>
                                        </p:tav>
                                        <p:tav tm="100000">
                                          <p:val>
                                            <p:strVal val="ppt_y"/>
                                          </p:val>
                                        </p:tav>
                                      </p:tavLst>
                                    </p:anim>
                                    <p:anim calcmode="lin" valueType="num">
                                      <p:cBhvr>
                                        <p:cTn id="20" dur="9000"/>
                                        <p:tgtEl>
                                          <p:spTgt spid="9"/>
                                        </p:tgtEl>
                                        <p:attrNameLst>
                                          <p:attrName>ppt_w</p:attrName>
                                        </p:attrNameLst>
                                      </p:cBhvr>
                                      <p:tavLst>
                                        <p:tav tm="0">
                                          <p:val>
                                            <p:strVal val="ppt_w"/>
                                          </p:val>
                                        </p:tav>
                                        <p:tav tm="100000">
                                          <p:val>
                                            <p:fltVal val="0"/>
                                          </p:val>
                                        </p:tav>
                                      </p:tavLst>
                                    </p:anim>
                                    <p:anim calcmode="lin" valueType="num">
                                      <p:cBhvr>
                                        <p:cTn id="21" dur="9000"/>
                                        <p:tgtEl>
                                          <p:spTgt spid="9"/>
                                        </p:tgtEl>
                                        <p:attrNameLst>
                                          <p:attrName>ppt_h</p:attrName>
                                        </p:attrNameLst>
                                      </p:cBhvr>
                                      <p:tavLst>
                                        <p:tav tm="0">
                                          <p:val>
                                            <p:strVal val="ppt_h"/>
                                          </p:val>
                                        </p:tav>
                                        <p:tav tm="100000">
                                          <p:val>
                                            <p:strVal val="ppt_h"/>
                                          </p:val>
                                        </p:tav>
                                      </p:tavLst>
                                    </p:anim>
                                    <p:set>
                                      <p:cBhvr>
                                        <p:cTn id="22" dur="1" fill="hold">
                                          <p:stCondLst>
                                            <p:cond delay="8999"/>
                                          </p:stCondLst>
                                        </p:cTn>
                                        <p:tgtEl>
                                          <p:spTgt spid="9"/>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9000"/>
                                        <p:tgtEl>
                                          <p:spTgt spid="6"/>
                                        </p:tgtEl>
                                        <p:attrNameLst>
                                          <p:attrName>ppt_x</p:attrName>
                                        </p:attrNameLst>
                                      </p:cBhvr>
                                      <p:tavLst>
                                        <p:tav tm="0">
                                          <p:val>
                                            <p:strVal val="ppt_x"/>
                                          </p:val>
                                        </p:tav>
                                        <p:tav tm="100000">
                                          <p:val>
                                            <p:strVal val="ppt_x-ppt_w/2"/>
                                          </p:val>
                                        </p:tav>
                                      </p:tavLst>
                                    </p:anim>
                                    <p:anim calcmode="lin" valueType="num">
                                      <p:cBhvr>
                                        <p:cTn id="25" dur="9000"/>
                                        <p:tgtEl>
                                          <p:spTgt spid="6"/>
                                        </p:tgtEl>
                                        <p:attrNameLst>
                                          <p:attrName>ppt_y</p:attrName>
                                        </p:attrNameLst>
                                      </p:cBhvr>
                                      <p:tavLst>
                                        <p:tav tm="0">
                                          <p:val>
                                            <p:strVal val="ppt_y"/>
                                          </p:val>
                                        </p:tav>
                                        <p:tav tm="100000">
                                          <p:val>
                                            <p:strVal val="ppt_y"/>
                                          </p:val>
                                        </p:tav>
                                      </p:tavLst>
                                    </p:anim>
                                    <p:anim calcmode="lin" valueType="num">
                                      <p:cBhvr>
                                        <p:cTn id="26" dur="9000"/>
                                        <p:tgtEl>
                                          <p:spTgt spid="6"/>
                                        </p:tgtEl>
                                        <p:attrNameLst>
                                          <p:attrName>ppt_w</p:attrName>
                                        </p:attrNameLst>
                                      </p:cBhvr>
                                      <p:tavLst>
                                        <p:tav tm="0">
                                          <p:val>
                                            <p:strVal val="ppt_w"/>
                                          </p:val>
                                        </p:tav>
                                        <p:tav tm="100000">
                                          <p:val>
                                            <p:fltVal val="0"/>
                                          </p:val>
                                        </p:tav>
                                      </p:tavLst>
                                    </p:anim>
                                    <p:anim calcmode="lin" valueType="num">
                                      <p:cBhvr>
                                        <p:cTn id="27" dur="9000"/>
                                        <p:tgtEl>
                                          <p:spTgt spid="6"/>
                                        </p:tgtEl>
                                        <p:attrNameLst>
                                          <p:attrName>ppt_h</p:attrName>
                                        </p:attrNameLst>
                                      </p:cBhvr>
                                      <p:tavLst>
                                        <p:tav tm="0">
                                          <p:val>
                                            <p:strVal val="ppt_h"/>
                                          </p:val>
                                        </p:tav>
                                        <p:tav tm="100000">
                                          <p:val>
                                            <p:strVal val="ppt_h"/>
                                          </p:val>
                                        </p:tav>
                                      </p:tavLst>
                                    </p:anim>
                                    <p:set>
                                      <p:cBhvr>
                                        <p:cTn id="28" dur="1" fill="hold">
                                          <p:stCondLst>
                                            <p:cond delay="8999"/>
                                          </p:stCondLst>
                                        </p:cTn>
                                        <p:tgtEl>
                                          <p:spTgt spid="6"/>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9000" fill="hold"/>
                                        <p:tgtEl>
                                          <p:spTgt spid="4"/>
                                        </p:tgtEl>
                                        <p:attrNameLst>
                                          <p:attrName>ppt_w</p:attrName>
                                        </p:attrNameLst>
                                      </p:cBhvr>
                                      <p:tavLst>
                                        <p:tav tm="0">
                                          <p:val>
                                            <p:strVal val="4/3*#ppt_w"/>
                                          </p:val>
                                        </p:tav>
                                        <p:tav tm="100000">
                                          <p:val>
                                            <p:strVal val="#ppt_w"/>
                                          </p:val>
                                        </p:tav>
                                      </p:tavLst>
                                    </p:anim>
                                    <p:anim calcmode="lin" valueType="num">
                                      <p:cBhvr>
                                        <p:cTn id="32" dur="9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he-Oberoi-Vanyavilas-Ranthambore.jpg"/>
          <p:cNvPicPr>
            <a:picLocks noChangeAspect="1"/>
          </p:cNvPicPr>
          <p:nvPr/>
        </p:nvPicPr>
        <p:blipFill>
          <a:blip r:embed="rId2"/>
          <a:stretch>
            <a:fillRect/>
          </a:stretch>
        </p:blipFill>
        <p:spPr>
          <a:xfrm>
            <a:off x="1" y="0"/>
            <a:ext cx="9144000" cy="6858000"/>
          </a:xfrm>
          <a:prstGeom prst="rect">
            <a:avLst/>
          </a:prstGeom>
        </p:spPr>
      </p:pic>
      <p:pic>
        <p:nvPicPr>
          <p:cNvPr id="5" name="4 Imagen" descr="The-Oberoi-Vanyavilas-Ranthambore.jpg"/>
          <p:cNvPicPr>
            <a:picLocks noChangeAspect="1"/>
          </p:cNvPicPr>
          <p:nvPr/>
        </p:nvPicPr>
        <p:blipFill>
          <a:blip r:embed="rId2"/>
          <a:stretch>
            <a:fillRect/>
          </a:stretch>
        </p:blipFill>
        <p:spPr>
          <a:xfrm>
            <a:off x="0" y="0"/>
            <a:ext cx="9144000" cy="6858000"/>
          </a:xfrm>
          <a:prstGeom prst="rect">
            <a:avLst/>
          </a:prstGeom>
        </p:spPr>
      </p:pic>
      <p:sp>
        <p:nvSpPr>
          <p:cNvPr id="6" name="5 Redondear rectángulo de esquina diagonal"/>
          <p:cNvSpPr/>
          <p:nvPr/>
        </p:nvSpPr>
        <p:spPr>
          <a:xfrm>
            <a:off x="-857288" y="0"/>
            <a:ext cx="7643866" cy="6858000"/>
          </a:xfrm>
          <a:prstGeom prst="round2Diag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blipFill dpi="0" rotWithShape="1">
            <a:blip r:embed="rId3">
              <a:alphaModFix amt="61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4071934" y="2928934"/>
            <a:ext cx="184731" cy="369332"/>
          </a:xfrm>
          <a:prstGeom prst="rect">
            <a:avLst/>
          </a:prstGeom>
          <a:noFill/>
        </p:spPr>
        <p:txBody>
          <a:bodyPr wrap="none" rtlCol="0">
            <a:spAutoFit/>
          </a:bodyPr>
          <a:lstStyle/>
          <a:p>
            <a:endParaRPr lang="es-ES" dirty="0"/>
          </a:p>
        </p:txBody>
      </p:sp>
      <p:pic>
        <p:nvPicPr>
          <p:cNvPr id="5" name="4 Imagen" descr="artist-xero-sama-meditation-mandala-fractal-Inspired_by_Warmth.jpg"/>
          <p:cNvPicPr>
            <a:picLocks noChangeAspect="1"/>
          </p:cNvPicPr>
          <p:nvPr/>
        </p:nvPicPr>
        <p:blipFill>
          <a:blip r:embed="rId2"/>
          <a:stretch>
            <a:fillRect/>
          </a:stretch>
        </p:blipFill>
        <p:spPr>
          <a:xfrm>
            <a:off x="0" y="0"/>
            <a:ext cx="9144000" cy="6858000"/>
          </a:xfrm>
          <a:prstGeom prst="rect">
            <a:avLst/>
          </a:prstGeom>
        </p:spPr>
      </p:pic>
      <p:pic>
        <p:nvPicPr>
          <p:cNvPr id="6" name="5 Imagen" descr="artist-xero-sama-meditation-mandala-fractal-Inspired_by_Warmth.jpg"/>
          <p:cNvPicPr>
            <a:picLocks noChangeAspect="1"/>
          </p:cNvPicPr>
          <p:nvPr/>
        </p:nvPicPr>
        <p:blipFill>
          <a:blip r:embed="rId3"/>
          <a:srcRect/>
          <a:stretch>
            <a:fillRect/>
          </a:stretch>
        </p:blipFill>
        <p:spPr>
          <a:xfrm>
            <a:off x="2214546" y="1071546"/>
            <a:ext cx="4643470" cy="4643470"/>
          </a:xfrm>
          <a:prstGeom prst="ellipse">
            <a:avLst/>
          </a:prstGeom>
          <a:ln>
            <a:noFill/>
          </a:ln>
          <a:effectLst>
            <a:softEdge rad="635000"/>
          </a:effectLst>
        </p:spPr>
      </p:pic>
      <p:sp>
        <p:nvSpPr>
          <p:cNvPr id="7" name="6 CuadroTexto"/>
          <p:cNvSpPr txBox="1"/>
          <p:nvPr/>
        </p:nvSpPr>
        <p:spPr>
          <a:xfrm>
            <a:off x="1785918" y="2857496"/>
            <a:ext cx="5572163" cy="1200329"/>
          </a:xfrm>
          <a:prstGeom prst="rect">
            <a:avLst/>
          </a:prstGeom>
          <a:noFill/>
        </p:spPr>
        <p:txBody>
          <a:bodyPr wrap="square" rtlCol="0">
            <a:spAutoFit/>
            <a:scene3d>
              <a:camera prst="orthographicFront"/>
              <a:lightRig rig="threePt" dir="t"/>
            </a:scene3d>
            <a:sp3d extrusionH="57150">
              <a:bevelT h="25400" prst="softRound"/>
            </a:sp3d>
          </a:bodyPr>
          <a:lstStyle/>
          <a:p>
            <a:r>
              <a:rPr lang="es-ES" sz="36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rPr>
              <a:t>CONSTRUCCIONES</a:t>
            </a:r>
          </a:p>
          <a:p>
            <a:r>
              <a:rPr lang="es-ES" sz="36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rPr>
              <a:t>     MODERNAS</a:t>
            </a:r>
            <a:endParaRPr lang="es-ES" sz="3600" dirty="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6"/>
                                        </p:tgtEl>
                                        <p:attrNameLst>
                                          <p:attrName>r</p:attrName>
                                        </p:attrNameLst>
                                      </p:cBhvr>
                                    </p:animRot>
                                  </p:childTnLst>
                                </p:cTn>
                              </p:par>
                              <p:par>
                                <p:cTn id="7" presetID="2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fltVal val="0"/>
                                          </p:val>
                                        </p:tav>
                                        <p:tav tm="100000">
                                          <p:val>
                                            <p:strVal val="#ppt_h"/>
                                          </p:val>
                                        </p:tav>
                                      </p:tavLst>
                                    </p:anim>
                                  </p:childTnLst>
                                </p:cTn>
                              </p:par>
                            </p:childTnLst>
                          </p:cTn>
                        </p:par>
                        <p:par>
                          <p:cTn id="11" fill="hold">
                            <p:stCondLst>
                              <p:cond delay="50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chilly" dir="t"/>
          </a:scene3d>
          <a:sp3d>
            <a:bevelT w="298450" h="184150" prst="softRound"/>
          </a:sp3d>
        </p:spPr>
        <p:txBody>
          <a:bodyPr/>
          <a:lstStyle/>
          <a:p>
            <a:endParaRPr lang="es-ES" dirty="0"/>
          </a:p>
        </p:txBody>
      </p:sp>
      <p:sp>
        <p:nvSpPr>
          <p:cNvPr id="4" name="3 Rectángulo redondeado"/>
          <p:cNvSpPr/>
          <p:nvPr/>
        </p:nvSpPr>
        <p:spPr>
          <a:xfrm>
            <a:off x="785786" y="500042"/>
            <a:ext cx="7643866" cy="5857916"/>
          </a:xfrm>
          <a:prstGeom prst="roundRect">
            <a:avLst/>
          </a:prstGeom>
          <a:solidFill>
            <a:schemeClr val="tx2">
              <a:lumMod val="25000"/>
            </a:schemeClr>
          </a:solidFill>
          <a:ln>
            <a:solidFill>
              <a:schemeClr val="tx2">
                <a:lumMod val="25000"/>
              </a:schemeClr>
            </a:solidFill>
          </a:ln>
          <a:scene3d>
            <a:camera prst="orthographicFront"/>
            <a:lightRig rig="sunse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214414" y="857232"/>
            <a:ext cx="7000924" cy="4647426"/>
          </a:xfrm>
          <a:prstGeom prst="rect">
            <a:avLst/>
          </a:prstGeom>
          <a:noFill/>
        </p:spPr>
        <p:txBody>
          <a:bodyPr wrap="square" rtlCol="0">
            <a:spAutoFit/>
          </a:bodyPr>
          <a:lstStyle/>
          <a:p>
            <a:r>
              <a:rPr lang="es-ES" sz="2800" dirty="0" smtClean="0">
                <a:solidFill>
                  <a:srgbClr val="FFFF00"/>
                </a:solidFill>
                <a:effectLst>
                  <a:outerShdw blurRad="38100" dist="38100" dir="2700000" algn="tl">
                    <a:srgbClr val="000000">
                      <a:alpha val="43137"/>
                    </a:srgbClr>
                  </a:outerShdw>
                </a:effectLst>
                <a:latin typeface="Script MT Bold" pitchFamily="66" charset="0"/>
              </a:rPr>
              <a:t/>
            </a:r>
            <a:br>
              <a:rPr lang="es-ES" sz="2800" dirty="0" smtClean="0">
                <a:solidFill>
                  <a:srgbClr val="FFFF00"/>
                </a:solidFill>
                <a:effectLst>
                  <a:outerShdw blurRad="38100" dist="38100" dir="2700000" algn="tl">
                    <a:srgbClr val="000000">
                      <a:alpha val="43137"/>
                    </a:srgbClr>
                  </a:outerShdw>
                </a:effectLst>
                <a:latin typeface="Script MT Bold" pitchFamily="66" charset="0"/>
              </a:rPr>
            </a:br>
            <a:r>
              <a:rPr lang="es-ES" sz="2800" dirty="0" smtClean="0">
                <a:solidFill>
                  <a:srgbClr val="FFFF00"/>
                </a:solidFill>
                <a:effectLst>
                  <a:outerShdw blurRad="38100" dist="38100" dir="2700000" algn="tl">
                    <a:srgbClr val="000000">
                      <a:alpha val="43137"/>
                    </a:srgbClr>
                  </a:outerShdw>
                </a:effectLst>
                <a:latin typeface="Script MT Bold" pitchFamily="66" charset="0"/>
              </a:rPr>
              <a:t/>
            </a:r>
            <a:br>
              <a:rPr lang="es-ES" sz="2800" dirty="0" smtClean="0">
                <a:solidFill>
                  <a:srgbClr val="FFFF00"/>
                </a:solidFill>
                <a:effectLst>
                  <a:outerShdw blurRad="38100" dist="38100" dir="2700000" algn="tl">
                    <a:srgbClr val="000000">
                      <a:alpha val="43137"/>
                    </a:srgbClr>
                  </a:outerShdw>
                </a:effectLst>
                <a:latin typeface="Script MT Bold" pitchFamily="66" charset="0"/>
              </a:rPr>
            </a:br>
            <a:r>
              <a:rPr lang="es-ES" sz="2400" dirty="0" smtClean="0">
                <a:solidFill>
                  <a:srgbClr val="FFC000"/>
                </a:solidFill>
                <a:effectLst>
                  <a:outerShdw blurRad="38100" dist="38100" dir="2700000" algn="tl">
                    <a:srgbClr val="000000">
                      <a:alpha val="43137"/>
                    </a:srgbClr>
                  </a:outerShdw>
                </a:effectLst>
                <a:latin typeface="Script MT Bold" pitchFamily="66" charset="0"/>
              </a:rPr>
              <a:t>La India es un país excesivo desde donde se lo mire. Es algo increíble. Es un monstruo. Ninguno, ninguno puede imaginar si no estuvo, un país con 1000 millones de habitantes. Ellos solos se auto abastecen de todo. De cultura, de industria, de todo. Tienen la industria cinematográfica más grande del mundo –Hollywood- y nosotros ni idea. Mueven fortunas en un deporte que nosotros ni idea –el cricket- y viven los tipos más ricos del mundo y nosotros ni enterados. Todo en exceso. </a:t>
            </a:r>
            <a:br>
              <a:rPr lang="es-ES" sz="2400" dirty="0" smtClean="0">
                <a:solidFill>
                  <a:srgbClr val="FFC000"/>
                </a:solidFill>
                <a:effectLst>
                  <a:outerShdw blurRad="38100" dist="38100" dir="2700000" algn="tl">
                    <a:srgbClr val="000000">
                      <a:alpha val="43137"/>
                    </a:srgbClr>
                  </a:outerShdw>
                </a:effectLst>
                <a:latin typeface="Script MT Bold" pitchFamily="66" charset="0"/>
              </a:rPr>
            </a:br>
            <a:endParaRPr lang="es-ES" sz="2400" dirty="0">
              <a:solidFill>
                <a:srgbClr val="FFC0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advTm="34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IlabsCentre hyderabad.jpg"/>
          <p:cNvPicPr>
            <a:picLocks noChangeAspect="1"/>
          </p:cNvPicPr>
          <p:nvPr/>
        </p:nvPicPr>
        <p:blipFill>
          <a:blip r:embed="rId2"/>
          <a:stretch>
            <a:fillRect/>
          </a:stretch>
        </p:blipFill>
        <p:spPr>
          <a:xfrm>
            <a:off x="0" y="0"/>
            <a:ext cx="9144000" cy="6858000"/>
          </a:xfrm>
          <a:prstGeom prst="rect">
            <a:avLst/>
          </a:prstGeom>
          <a:ln>
            <a:noFill/>
          </a:ln>
        </p:spPr>
      </p:pic>
      <p:pic>
        <p:nvPicPr>
          <p:cNvPr id="5" name="4 Imagen" descr="800px-IlabsCentre hyderabad.jpg"/>
          <p:cNvPicPr>
            <a:picLocks noChangeAspect="1"/>
          </p:cNvPicPr>
          <p:nvPr/>
        </p:nvPicPr>
        <p:blipFill>
          <a:blip r:embed="rId2"/>
          <a:stretch>
            <a:fillRect/>
          </a:stretch>
        </p:blipFill>
        <p:spPr>
          <a:xfrm>
            <a:off x="0" y="0"/>
            <a:ext cx="9144000" cy="6858000"/>
          </a:xfrm>
          <a:prstGeom prst="rect">
            <a:avLst/>
          </a:prstGeom>
          <a:ln>
            <a:noFill/>
          </a:ln>
        </p:spPr>
      </p:pic>
      <p:sp>
        <p:nvSpPr>
          <p:cNvPr id="6" name="5 Redondear rectángulo de esquina diagonal"/>
          <p:cNvSpPr/>
          <p:nvPr/>
        </p:nvSpPr>
        <p:spPr>
          <a:xfrm>
            <a:off x="0" y="0"/>
            <a:ext cx="9144000" cy="6858000"/>
          </a:xfrm>
          <a:prstGeom prst="round2DiagRect">
            <a:avLst/>
          </a:prstGeom>
          <a:blipFill dpi="0" rotWithShape="1">
            <a:blip r:embed="rId3">
              <a:alphaModFix amt="76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vertical)">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0px-Mumbai_Downtown bombai.jpg"/>
          <p:cNvPicPr>
            <a:picLocks noChangeAspect="1"/>
          </p:cNvPicPr>
          <p:nvPr/>
        </p:nvPicPr>
        <p:blipFill>
          <a:blip r:embed="rId2"/>
          <a:stretch>
            <a:fillRect/>
          </a:stretch>
        </p:blipFill>
        <p:spPr>
          <a:xfrm>
            <a:off x="0" y="0"/>
            <a:ext cx="9144000" cy="6858000"/>
          </a:xfrm>
          <a:prstGeom prst="rect">
            <a:avLst/>
          </a:prstGeom>
        </p:spPr>
      </p:pic>
      <p:pic>
        <p:nvPicPr>
          <p:cNvPr id="5" name="4 Imagen" descr="800px-Mumbai_Downtown bombai.jpg"/>
          <p:cNvPicPr>
            <a:picLocks noChangeAspect="1"/>
          </p:cNvPicPr>
          <p:nvPr/>
        </p:nvPicPr>
        <p:blipFill>
          <a:blip r:embed="rId2">
            <a:lum contrast="40000"/>
          </a:blip>
          <a:stretch>
            <a:fillRect/>
          </a:stretch>
        </p:blipFill>
        <p:spPr>
          <a:xfrm>
            <a:off x="0" y="0"/>
            <a:ext cx="9144000" cy="6858000"/>
          </a:xfrm>
          <a:prstGeom prst="rect">
            <a:avLst/>
          </a:prstGeom>
        </p:spPr>
      </p:pic>
      <p:sp>
        <p:nvSpPr>
          <p:cNvPr id="6" name="5 Redondear rectángulo de esquina diagonal"/>
          <p:cNvSpPr/>
          <p:nvPr/>
        </p:nvSpPr>
        <p:spPr>
          <a:xfrm>
            <a:off x="0" y="0"/>
            <a:ext cx="9144000" cy="6858000"/>
          </a:xfrm>
          <a:prstGeom prst="round2DiagRect">
            <a:avLst/>
          </a:prstGeom>
          <a:blipFill dpi="0" rotWithShape="1">
            <a:blip r:embed="rId3">
              <a:alphaModFix am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1"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par>
                                <p:cTn id="18" presetID="17"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ppt_x</p:attrName>
                                        </p:attrNameLst>
                                      </p:cBhvr>
                                      <p:tavLst>
                                        <p:tav tm="0">
                                          <p:val>
                                            <p:strVal val="#ppt_x+#ppt_w/2"/>
                                          </p:val>
                                        </p:tav>
                                        <p:tav tm="100000">
                                          <p:val>
                                            <p:strVal val="#ppt_x"/>
                                          </p:val>
                                        </p:tav>
                                      </p:tavLst>
                                    </p:anim>
                                    <p:anim calcmode="lin" valueType="num">
                                      <p:cBhvr>
                                        <p:cTn id="21" dur="5000" fill="hold"/>
                                        <p:tgtEl>
                                          <p:spTgt spid="4"/>
                                        </p:tgtEl>
                                        <p:attrNameLst>
                                          <p:attrName>ppt_y</p:attrName>
                                        </p:attrNameLst>
                                      </p:cBhvr>
                                      <p:tavLst>
                                        <p:tav tm="0">
                                          <p:val>
                                            <p:strVal val="#ppt_y"/>
                                          </p:val>
                                        </p:tav>
                                        <p:tav tm="100000">
                                          <p:val>
                                            <p:strVal val="#ppt_y"/>
                                          </p:val>
                                        </p:tav>
                                      </p:tavLst>
                                    </p:anim>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n-house4.jpg"/>
          <p:cNvPicPr>
            <a:picLocks noChangeAspect="1"/>
          </p:cNvPicPr>
          <p:nvPr/>
        </p:nvPicPr>
        <p:blipFill>
          <a:blip r:embed="rId2" cstate="print"/>
          <a:stretch>
            <a:fillRect/>
          </a:stretch>
        </p:blipFill>
        <p:spPr>
          <a:xfrm flipH="1" flipV="1">
            <a:off x="9143999" y="8715363"/>
            <a:ext cx="45719" cy="54185"/>
          </a:xfrm>
          <a:prstGeom prst="rect">
            <a:avLst/>
          </a:prstGeom>
        </p:spPr>
      </p:pic>
      <p:pic>
        <p:nvPicPr>
          <p:cNvPr id="5" name="4 Imagen" descr="indian-house4.jpg"/>
          <p:cNvPicPr>
            <a:picLocks noChangeAspect="1"/>
          </p:cNvPicPr>
          <p:nvPr/>
        </p:nvPicPr>
        <p:blipFill>
          <a:blip r:embed="rId3"/>
          <a:stretch>
            <a:fillRect/>
          </a:stretch>
        </p:blipFill>
        <p:spPr>
          <a:xfrm flipH="1">
            <a:off x="1714480" y="0"/>
            <a:ext cx="5572164" cy="6858000"/>
          </a:xfrm>
          <a:prstGeom prst="rect">
            <a:avLst/>
          </a:prstGeom>
          <a:ln>
            <a:noFill/>
          </a:ln>
          <a:scene3d>
            <a:camera prst="orthographicFront"/>
            <a:lightRig rig="threePt" dir="t"/>
          </a:scene3d>
          <a:sp3d>
            <a:bevelT w="152400" h="50800" prst="softRound"/>
          </a:sp3d>
        </p:spPr>
      </p:pic>
      <p:pic>
        <p:nvPicPr>
          <p:cNvPr id="6" name="5 Imagen" descr="indian-house4.jpg"/>
          <p:cNvPicPr>
            <a:picLocks noChangeAspect="1"/>
          </p:cNvPicPr>
          <p:nvPr/>
        </p:nvPicPr>
        <p:blipFill>
          <a:blip r:embed="rId3"/>
          <a:stretch>
            <a:fillRect/>
          </a:stretch>
        </p:blipFill>
        <p:spPr>
          <a:xfrm>
            <a:off x="1714480" y="0"/>
            <a:ext cx="5572164" cy="6858000"/>
          </a:xfrm>
          <a:prstGeom prst="rect">
            <a:avLst/>
          </a:prstGeom>
          <a:ln>
            <a:noFill/>
          </a:ln>
          <a:scene3d>
            <a:camera prst="orthographicFront"/>
            <a:lightRig rig="threePt" dir="t"/>
          </a:scene3d>
          <a:sp3d>
            <a:bevelT w="152400" h="50800" prst="softRound"/>
          </a:sp3d>
        </p:spPr>
      </p:pic>
      <p:sp>
        <p:nvSpPr>
          <p:cNvPr id="7" name="6 Rectángulo"/>
          <p:cNvSpPr/>
          <p:nvPr/>
        </p:nvSpPr>
        <p:spPr>
          <a:xfrm>
            <a:off x="0" y="0"/>
            <a:ext cx="1714480" cy="6858000"/>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flipH="1">
            <a:off x="7286612" y="0"/>
            <a:ext cx="1857388" cy="6858000"/>
          </a:xfrm>
          <a:prstGeom prst="rect">
            <a:avLst/>
          </a:prstGeom>
          <a:blipFill dpi="0" rotWithShape="1">
            <a:blip r:embed="rId4"/>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8000"/>
                                        <p:tgtEl>
                                          <p:spTgt spid="6"/>
                                        </p:tgtEl>
                                        <p:attrNameLst>
                                          <p:attrName>ppt_x</p:attrName>
                                        </p:attrNameLst>
                                      </p:cBhvr>
                                      <p:tavLst>
                                        <p:tav tm="0">
                                          <p:val>
                                            <p:strVal val="ppt_x"/>
                                          </p:val>
                                        </p:tav>
                                        <p:tav tm="100000">
                                          <p:val>
                                            <p:strVal val="ppt_x-ppt_w/2"/>
                                          </p:val>
                                        </p:tav>
                                      </p:tavLst>
                                    </p:anim>
                                    <p:anim calcmode="lin" valueType="num">
                                      <p:cBhvr>
                                        <p:cTn id="7" dur="8000"/>
                                        <p:tgtEl>
                                          <p:spTgt spid="6"/>
                                        </p:tgtEl>
                                        <p:attrNameLst>
                                          <p:attrName>ppt_y</p:attrName>
                                        </p:attrNameLst>
                                      </p:cBhvr>
                                      <p:tavLst>
                                        <p:tav tm="0">
                                          <p:val>
                                            <p:strVal val="ppt_y"/>
                                          </p:val>
                                        </p:tav>
                                        <p:tav tm="100000">
                                          <p:val>
                                            <p:strVal val="ppt_y"/>
                                          </p:val>
                                        </p:tav>
                                      </p:tavLst>
                                    </p:anim>
                                    <p:anim calcmode="lin" valueType="num">
                                      <p:cBhvr>
                                        <p:cTn id="8" dur="8000"/>
                                        <p:tgtEl>
                                          <p:spTgt spid="6"/>
                                        </p:tgtEl>
                                        <p:attrNameLst>
                                          <p:attrName>ppt_w</p:attrName>
                                        </p:attrNameLst>
                                      </p:cBhvr>
                                      <p:tavLst>
                                        <p:tav tm="0">
                                          <p:val>
                                            <p:strVal val="ppt_w"/>
                                          </p:val>
                                        </p:tav>
                                        <p:tav tm="100000">
                                          <p:val>
                                            <p:fltVal val="0"/>
                                          </p:val>
                                        </p:tav>
                                      </p:tavLst>
                                    </p:anim>
                                    <p:anim calcmode="lin" valueType="num">
                                      <p:cBhvr>
                                        <p:cTn id="9" dur="8000"/>
                                        <p:tgtEl>
                                          <p:spTgt spid="6"/>
                                        </p:tgtEl>
                                        <p:attrNameLst>
                                          <p:attrName>ppt_h</p:attrName>
                                        </p:attrNameLst>
                                      </p:cBhvr>
                                      <p:tavLst>
                                        <p:tav tm="0">
                                          <p:val>
                                            <p:strVal val="ppt_h"/>
                                          </p:val>
                                        </p:tav>
                                        <p:tav tm="100000">
                                          <p:val>
                                            <p:strVal val="ppt_h"/>
                                          </p:val>
                                        </p:tav>
                                      </p:tavLst>
                                    </p:anim>
                                    <p:set>
                                      <p:cBhvr>
                                        <p:cTn id="10" dur="1" fill="hold">
                                          <p:stCondLst>
                                            <p:cond delay="7999"/>
                                          </p:stCondLst>
                                        </p:cTn>
                                        <p:tgtEl>
                                          <p:spTgt spid="6"/>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8000" fill="hold"/>
                                        <p:tgtEl>
                                          <p:spTgt spid="5"/>
                                        </p:tgtEl>
                                        <p:attrNameLst>
                                          <p:attrName>ppt_x</p:attrName>
                                        </p:attrNameLst>
                                      </p:cBhvr>
                                      <p:tavLst>
                                        <p:tav tm="0">
                                          <p:val>
                                            <p:strVal val="#ppt_x+#ppt_w/2"/>
                                          </p:val>
                                        </p:tav>
                                        <p:tav tm="100000">
                                          <p:val>
                                            <p:strVal val="#ppt_x"/>
                                          </p:val>
                                        </p:tav>
                                      </p:tavLst>
                                    </p:anim>
                                    <p:anim calcmode="lin" valueType="num">
                                      <p:cBhvr>
                                        <p:cTn id="14" dur="8000" fill="hold"/>
                                        <p:tgtEl>
                                          <p:spTgt spid="5"/>
                                        </p:tgtEl>
                                        <p:attrNameLst>
                                          <p:attrName>ppt_y</p:attrName>
                                        </p:attrNameLst>
                                      </p:cBhvr>
                                      <p:tavLst>
                                        <p:tav tm="0">
                                          <p:val>
                                            <p:strVal val="#ppt_y"/>
                                          </p:val>
                                        </p:tav>
                                        <p:tav tm="100000">
                                          <p:val>
                                            <p:strVal val="#ppt_y"/>
                                          </p:val>
                                        </p:tav>
                                      </p:tavLst>
                                    </p:anim>
                                    <p:anim calcmode="lin" valueType="num">
                                      <p:cBhvr>
                                        <p:cTn id="15" dur="8000" fill="hold"/>
                                        <p:tgtEl>
                                          <p:spTgt spid="5"/>
                                        </p:tgtEl>
                                        <p:attrNameLst>
                                          <p:attrName>ppt_w</p:attrName>
                                        </p:attrNameLst>
                                      </p:cBhvr>
                                      <p:tavLst>
                                        <p:tav tm="0">
                                          <p:val>
                                            <p:fltVal val="0"/>
                                          </p:val>
                                        </p:tav>
                                        <p:tav tm="100000">
                                          <p:val>
                                            <p:strVal val="#ppt_w"/>
                                          </p:val>
                                        </p:tav>
                                      </p:tavLst>
                                    </p:anim>
                                    <p:anim calcmode="lin" valueType="num">
                                      <p:cBhvr>
                                        <p:cTn id="16" dur="8000" fill="hold"/>
                                        <p:tgtEl>
                                          <p:spTgt spid="5"/>
                                        </p:tgtEl>
                                        <p:attrNameLst>
                                          <p:attrName>ppt_h</p:attrName>
                                        </p:attrNameLst>
                                      </p:cBhvr>
                                      <p:tavLst>
                                        <p:tav tm="0">
                                          <p:val>
                                            <p:strVal val="#ppt_h"/>
                                          </p:val>
                                        </p:tav>
                                        <p:tav tm="100000">
                                          <p:val>
                                            <p:strVal val="#ppt_h"/>
                                          </p:val>
                                        </p:tav>
                                      </p:tavLst>
                                    </p:anim>
                                  </p:childTnLst>
                                </p:cTn>
                              </p:par>
                            </p:childTnLst>
                          </p:cTn>
                        </p:par>
                        <p:par>
                          <p:cTn id="17" fill="hold">
                            <p:stCondLst>
                              <p:cond delay="8000"/>
                            </p:stCondLst>
                            <p:childTnLst>
                              <p:par>
                                <p:cTn id="18" presetID="17" presetClass="entr" presetSubtype="2" fill="hold"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8000" fill="hold"/>
                                        <p:tgtEl>
                                          <p:spTgt spid="6"/>
                                        </p:tgtEl>
                                        <p:attrNameLst>
                                          <p:attrName>ppt_x</p:attrName>
                                        </p:attrNameLst>
                                      </p:cBhvr>
                                      <p:tavLst>
                                        <p:tav tm="0">
                                          <p:val>
                                            <p:strVal val="#ppt_x+#ppt_w/2"/>
                                          </p:val>
                                        </p:tav>
                                        <p:tav tm="100000">
                                          <p:val>
                                            <p:strVal val="#ppt_x"/>
                                          </p:val>
                                        </p:tav>
                                      </p:tavLst>
                                    </p:anim>
                                    <p:anim calcmode="lin" valueType="num">
                                      <p:cBhvr>
                                        <p:cTn id="21" dur="8000" fill="hold"/>
                                        <p:tgtEl>
                                          <p:spTgt spid="6"/>
                                        </p:tgtEl>
                                        <p:attrNameLst>
                                          <p:attrName>ppt_y</p:attrName>
                                        </p:attrNameLst>
                                      </p:cBhvr>
                                      <p:tavLst>
                                        <p:tav tm="0">
                                          <p:val>
                                            <p:strVal val="#ppt_y"/>
                                          </p:val>
                                        </p:tav>
                                        <p:tav tm="100000">
                                          <p:val>
                                            <p:strVal val="#ppt_y"/>
                                          </p:val>
                                        </p:tav>
                                      </p:tavLst>
                                    </p:anim>
                                    <p:anim calcmode="lin" valueType="num">
                                      <p:cBhvr>
                                        <p:cTn id="22" dur="8000" fill="hold"/>
                                        <p:tgtEl>
                                          <p:spTgt spid="6"/>
                                        </p:tgtEl>
                                        <p:attrNameLst>
                                          <p:attrName>ppt_w</p:attrName>
                                        </p:attrNameLst>
                                      </p:cBhvr>
                                      <p:tavLst>
                                        <p:tav tm="0">
                                          <p:val>
                                            <p:fltVal val="0"/>
                                          </p:val>
                                        </p:tav>
                                        <p:tav tm="100000">
                                          <p:val>
                                            <p:strVal val="#ppt_w"/>
                                          </p:val>
                                        </p:tav>
                                      </p:tavLst>
                                    </p:anim>
                                    <p:anim calcmode="lin" valueType="num">
                                      <p:cBhvr>
                                        <p:cTn id="23" dur="8000" fill="hold"/>
                                        <p:tgtEl>
                                          <p:spTgt spid="6"/>
                                        </p:tgtEl>
                                        <p:attrNameLst>
                                          <p:attrName>ppt_h</p:attrName>
                                        </p:attrNameLst>
                                      </p:cBhvr>
                                      <p:tavLst>
                                        <p:tav tm="0">
                                          <p:val>
                                            <p:strVal val="#ppt_h"/>
                                          </p:val>
                                        </p:tav>
                                        <p:tav tm="100000">
                                          <p:val>
                                            <p:strVal val="#ppt_h"/>
                                          </p:val>
                                        </p:tav>
                                      </p:tavLst>
                                    </p:anim>
                                  </p:childTnLst>
                                </p:cTn>
                              </p:par>
                              <p:par>
                                <p:cTn id="24" presetID="17" presetClass="exit" presetSubtype="8" fill="hold" nodeType="withEffect">
                                  <p:stCondLst>
                                    <p:cond delay="0"/>
                                  </p:stCondLst>
                                  <p:childTnLst>
                                    <p:anim calcmode="lin" valueType="num">
                                      <p:cBhvr>
                                        <p:cTn id="25" dur="8000"/>
                                        <p:tgtEl>
                                          <p:spTgt spid="5"/>
                                        </p:tgtEl>
                                        <p:attrNameLst>
                                          <p:attrName>ppt_x</p:attrName>
                                        </p:attrNameLst>
                                      </p:cBhvr>
                                      <p:tavLst>
                                        <p:tav tm="0">
                                          <p:val>
                                            <p:strVal val="ppt_x"/>
                                          </p:val>
                                        </p:tav>
                                        <p:tav tm="100000">
                                          <p:val>
                                            <p:strVal val="ppt_x-ppt_w/2"/>
                                          </p:val>
                                        </p:tav>
                                      </p:tavLst>
                                    </p:anim>
                                    <p:anim calcmode="lin" valueType="num">
                                      <p:cBhvr>
                                        <p:cTn id="26" dur="8000"/>
                                        <p:tgtEl>
                                          <p:spTgt spid="5"/>
                                        </p:tgtEl>
                                        <p:attrNameLst>
                                          <p:attrName>ppt_y</p:attrName>
                                        </p:attrNameLst>
                                      </p:cBhvr>
                                      <p:tavLst>
                                        <p:tav tm="0">
                                          <p:val>
                                            <p:strVal val="ppt_y"/>
                                          </p:val>
                                        </p:tav>
                                        <p:tav tm="100000">
                                          <p:val>
                                            <p:strVal val="ppt_y"/>
                                          </p:val>
                                        </p:tav>
                                      </p:tavLst>
                                    </p:anim>
                                    <p:anim calcmode="lin" valueType="num">
                                      <p:cBhvr>
                                        <p:cTn id="27" dur="8000"/>
                                        <p:tgtEl>
                                          <p:spTgt spid="5"/>
                                        </p:tgtEl>
                                        <p:attrNameLst>
                                          <p:attrName>ppt_w</p:attrName>
                                        </p:attrNameLst>
                                      </p:cBhvr>
                                      <p:tavLst>
                                        <p:tav tm="0">
                                          <p:val>
                                            <p:strVal val="ppt_w"/>
                                          </p:val>
                                        </p:tav>
                                        <p:tav tm="100000">
                                          <p:val>
                                            <p:fltVal val="0"/>
                                          </p:val>
                                        </p:tav>
                                      </p:tavLst>
                                    </p:anim>
                                    <p:anim calcmode="lin" valueType="num">
                                      <p:cBhvr>
                                        <p:cTn id="28" dur="8000"/>
                                        <p:tgtEl>
                                          <p:spTgt spid="5"/>
                                        </p:tgtEl>
                                        <p:attrNameLst>
                                          <p:attrName>ppt_h</p:attrName>
                                        </p:attrNameLst>
                                      </p:cBhvr>
                                      <p:tavLst>
                                        <p:tav tm="0">
                                          <p:val>
                                            <p:strVal val="ppt_h"/>
                                          </p:val>
                                        </p:tav>
                                        <p:tav tm="100000">
                                          <p:val>
                                            <p:strVal val="ppt_h"/>
                                          </p:val>
                                        </p:tav>
                                      </p:tavLst>
                                    </p:anim>
                                    <p:set>
                                      <p:cBhvr>
                                        <p:cTn id="29" dur="1" fill="hold">
                                          <p:stCondLst>
                                            <p:cond delay="7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mbay_  edificio de la bolsa.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rot="5400000">
            <a:off x="1143000" y="-1143000"/>
            <a:ext cx="6858000" cy="9144000"/>
          </a:xfrm>
          <a:prstGeom prst="triangle">
            <a:avLst/>
          </a:prstGeom>
          <a:blipFill dpi="0" rotWithShape="1">
            <a:blip r:embed="rId3">
              <a:alphaModFix amt="66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9144000" cy="3429000"/>
          </a:xfrm>
          <a:prstGeom prst="rtTriangle">
            <a:avLst/>
          </a:prstGeom>
          <a:blipFill dpi="0" rotWithShape="1">
            <a:blip r:embed="rId3">
              <a:alphaModFix amt="74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0" y="3429000"/>
            <a:ext cx="9144000" cy="3429000"/>
          </a:xfrm>
          <a:prstGeom prst="rtTriangle">
            <a:avLst/>
          </a:prstGeom>
          <a:blipFill dpi="0" rotWithShape="1">
            <a:blip r:embed="rId3">
              <a:alphaModFix amt="74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grpId="0"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grpId="0"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grpId="0"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0" fill="hold"/>
                                        <p:tgtEl>
                                          <p:spTgt spid="4"/>
                                        </p:tgtEl>
                                        <p:attrNameLst>
                                          <p:attrName>ppt_x</p:attrName>
                                        </p:attrNameLst>
                                      </p:cBhvr>
                                      <p:tavLst>
                                        <p:tav tm="0">
                                          <p:val>
                                            <p:strVal val="1+#ppt_w/2"/>
                                          </p:val>
                                        </p:tav>
                                        <p:tav tm="100000">
                                          <p:val>
                                            <p:strVal val="#ppt_x"/>
                                          </p:val>
                                        </p:tav>
                                      </p:tavLst>
                                    </p:anim>
                                    <p:anim calcmode="lin" valueType="num">
                                      <p:cBhvr additive="base">
                                        <p:cTn id="20"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n-house2 - copia.jpg"/>
          <p:cNvPicPr>
            <a:picLocks noChangeAspect="1"/>
          </p:cNvPicPr>
          <p:nvPr/>
        </p:nvPicPr>
        <p:blipFill>
          <a:blip r:embed="rId2"/>
          <a:stretch>
            <a:fillRect/>
          </a:stretch>
        </p:blipFill>
        <p:spPr>
          <a:xfrm>
            <a:off x="0" y="0"/>
            <a:ext cx="9144000" cy="6858000"/>
          </a:xfrm>
          <a:prstGeom prst="rect">
            <a:avLst/>
          </a:prstGeom>
        </p:spPr>
      </p:pic>
      <p:pic>
        <p:nvPicPr>
          <p:cNvPr id="5" name="4 Imagen" descr="indian-house2 - copia.jpg"/>
          <p:cNvPicPr>
            <a:picLocks noChangeAspect="1"/>
          </p:cNvPicPr>
          <p:nvPr/>
        </p:nvPicPr>
        <p:blipFill>
          <a:blip r:embed="rId2"/>
          <a:stretch>
            <a:fillRect/>
          </a:stretch>
        </p:blipFill>
        <p:spPr>
          <a:xfrm>
            <a:off x="0" y="0"/>
            <a:ext cx="9144000" cy="6858000"/>
          </a:xfrm>
          <a:prstGeom prst="rect">
            <a:avLst/>
          </a:prstGeom>
        </p:spPr>
      </p:pic>
      <p:sp>
        <p:nvSpPr>
          <p:cNvPr id="6" name="5 Redondear rectángulo de esquina diagonal"/>
          <p:cNvSpPr/>
          <p:nvPr/>
        </p:nvSpPr>
        <p:spPr>
          <a:xfrm>
            <a:off x="0" y="0"/>
            <a:ext cx="9144000" cy="6858000"/>
          </a:xfrm>
          <a:prstGeom prst="round2DiagRect">
            <a:avLst/>
          </a:prstGeom>
          <a:solidFill>
            <a:schemeClr val="tx2">
              <a:lumMod val="50000"/>
              <a:alpha val="7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n-house3.jpg"/>
          <p:cNvPicPr>
            <a:picLocks noChangeAspect="1"/>
          </p:cNvPicPr>
          <p:nvPr/>
        </p:nvPicPr>
        <p:blipFill>
          <a:blip r:embed="rId2"/>
          <a:stretch>
            <a:fillRect/>
          </a:stretch>
        </p:blipFill>
        <p:spPr>
          <a:xfrm>
            <a:off x="1285852" y="0"/>
            <a:ext cx="6572296" cy="6858000"/>
          </a:xfrm>
          <a:prstGeom prst="rect">
            <a:avLst/>
          </a:prstGeom>
        </p:spPr>
      </p:pic>
      <p:pic>
        <p:nvPicPr>
          <p:cNvPr id="5" name="4 Imagen" descr="indian-house3.jpg"/>
          <p:cNvPicPr>
            <a:picLocks noChangeAspect="1"/>
          </p:cNvPicPr>
          <p:nvPr/>
        </p:nvPicPr>
        <p:blipFill>
          <a:blip r:embed="rId2"/>
          <a:stretch>
            <a:fillRect/>
          </a:stretch>
        </p:blipFill>
        <p:spPr>
          <a:xfrm flipH="1">
            <a:off x="1285852" y="0"/>
            <a:ext cx="6572296" cy="6858000"/>
          </a:xfrm>
          <a:prstGeom prst="rect">
            <a:avLst/>
          </a:prstGeom>
        </p:spPr>
      </p:pic>
      <p:sp>
        <p:nvSpPr>
          <p:cNvPr id="6" name="5 Rectángulo"/>
          <p:cNvSpPr/>
          <p:nvPr/>
        </p:nvSpPr>
        <p:spPr>
          <a:xfrm>
            <a:off x="0" y="0"/>
            <a:ext cx="1285852" cy="6858000"/>
          </a:xfrm>
          <a:prstGeom prst="rect">
            <a:avLst/>
          </a:prstGeom>
          <a:blipFill dpi="0" rotWithShape="1">
            <a:blip r:embed="rId3">
              <a:lum brigh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858148" y="0"/>
            <a:ext cx="1285852" cy="6858000"/>
          </a:xfrm>
          <a:prstGeom prst="rect">
            <a:avLst/>
          </a:prstGeom>
          <a:blipFill dpi="0" rotWithShape="1">
            <a:blip r:embed="rId3">
              <a:lum bright="-30000"/>
            </a:blip>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8000"/>
                                        <p:tgtEl>
                                          <p:spTgt spid="5"/>
                                        </p:tgtEl>
                                        <p:attrNameLst>
                                          <p:attrName>ppt_x</p:attrName>
                                        </p:attrNameLst>
                                      </p:cBhvr>
                                      <p:tavLst>
                                        <p:tav tm="0">
                                          <p:val>
                                            <p:strVal val="ppt_x"/>
                                          </p:val>
                                        </p:tav>
                                        <p:tav tm="100000">
                                          <p:val>
                                            <p:strVal val="ppt_x-ppt_w/2"/>
                                          </p:val>
                                        </p:tav>
                                      </p:tavLst>
                                    </p:anim>
                                    <p:anim calcmode="lin" valueType="num">
                                      <p:cBhvr>
                                        <p:cTn id="7" dur="8000"/>
                                        <p:tgtEl>
                                          <p:spTgt spid="5"/>
                                        </p:tgtEl>
                                        <p:attrNameLst>
                                          <p:attrName>ppt_y</p:attrName>
                                        </p:attrNameLst>
                                      </p:cBhvr>
                                      <p:tavLst>
                                        <p:tav tm="0">
                                          <p:val>
                                            <p:strVal val="ppt_y"/>
                                          </p:val>
                                        </p:tav>
                                        <p:tav tm="100000">
                                          <p:val>
                                            <p:strVal val="ppt_y"/>
                                          </p:val>
                                        </p:tav>
                                      </p:tavLst>
                                    </p:anim>
                                    <p:anim calcmode="lin" valueType="num">
                                      <p:cBhvr>
                                        <p:cTn id="8" dur="8000"/>
                                        <p:tgtEl>
                                          <p:spTgt spid="5"/>
                                        </p:tgtEl>
                                        <p:attrNameLst>
                                          <p:attrName>ppt_w</p:attrName>
                                        </p:attrNameLst>
                                      </p:cBhvr>
                                      <p:tavLst>
                                        <p:tav tm="0">
                                          <p:val>
                                            <p:strVal val="ppt_w"/>
                                          </p:val>
                                        </p:tav>
                                        <p:tav tm="100000">
                                          <p:val>
                                            <p:fltVal val="0"/>
                                          </p:val>
                                        </p:tav>
                                      </p:tavLst>
                                    </p:anim>
                                    <p:anim calcmode="lin" valueType="num">
                                      <p:cBhvr>
                                        <p:cTn id="9" dur="8000"/>
                                        <p:tgtEl>
                                          <p:spTgt spid="5"/>
                                        </p:tgtEl>
                                        <p:attrNameLst>
                                          <p:attrName>ppt_h</p:attrName>
                                        </p:attrNameLst>
                                      </p:cBhvr>
                                      <p:tavLst>
                                        <p:tav tm="0">
                                          <p:val>
                                            <p:strVal val="ppt_h"/>
                                          </p:val>
                                        </p:tav>
                                        <p:tav tm="100000">
                                          <p:val>
                                            <p:strVal val="ppt_h"/>
                                          </p:val>
                                        </p:tav>
                                      </p:tavLst>
                                    </p:anim>
                                    <p:set>
                                      <p:cBhvr>
                                        <p:cTn id="10" dur="1" fill="hold">
                                          <p:stCondLst>
                                            <p:cond delay="7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8000" fill="hold"/>
                                        <p:tgtEl>
                                          <p:spTgt spid="4"/>
                                        </p:tgtEl>
                                        <p:attrNameLst>
                                          <p:attrName>ppt_x</p:attrName>
                                        </p:attrNameLst>
                                      </p:cBhvr>
                                      <p:tavLst>
                                        <p:tav tm="0">
                                          <p:val>
                                            <p:strVal val="#ppt_x+#ppt_w/2"/>
                                          </p:val>
                                        </p:tav>
                                        <p:tav tm="100000">
                                          <p:val>
                                            <p:strVal val="#ppt_x"/>
                                          </p:val>
                                        </p:tav>
                                      </p:tavLst>
                                    </p:anim>
                                    <p:anim calcmode="lin" valueType="num">
                                      <p:cBhvr>
                                        <p:cTn id="14" dur="8000" fill="hold"/>
                                        <p:tgtEl>
                                          <p:spTgt spid="4"/>
                                        </p:tgtEl>
                                        <p:attrNameLst>
                                          <p:attrName>ppt_y</p:attrName>
                                        </p:attrNameLst>
                                      </p:cBhvr>
                                      <p:tavLst>
                                        <p:tav tm="0">
                                          <p:val>
                                            <p:strVal val="#ppt_y"/>
                                          </p:val>
                                        </p:tav>
                                        <p:tav tm="100000">
                                          <p:val>
                                            <p:strVal val="#ppt_y"/>
                                          </p:val>
                                        </p:tav>
                                      </p:tavLst>
                                    </p:anim>
                                    <p:anim calcmode="lin" valueType="num">
                                      <p:cBhvr>
                                        <p:cTn id="15" dur="8000" fill="hold"/>
                                        <p:tgtEl>
                                          <p:spTgt spid="4"/>
                                        </p:tgtEl>
                                        <p:attrNameLst>
                                          <p:attrName>ppt_w</p:attrName>
                                        </p:attrNameLst>
                                      </p:cBhvr>
                                      <p:tavLst>
                                        <p:tav tm="0">
                                          <p:val>
                                            <p:fltVal val="0"/>
                                          </p:val>
                                        </p:tav>
                                        <p:tav tm="100000">
                                          <p:val>
                                            <p:strVal val="#ppt_w"/>
                                          </p:val>
                                        </p:tav>
                                      </p:tavLst>
                                    </p:anim>
                                    <p:anim calcmode="lin" valueType="num">
                                      <p:cBhvr>
                                        <p:cTn id="16" dur="8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8000"/>
                            </p:stCondLst>
                            <p:childTnLst>
                              <p:par>
                                <p:cTn id="18" presetID="17" presetClass="entr" presetSubtype="2"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8000" fill="hold"/>
                                        <p:tgtEl>
                                          <p:spTgt spid="5"/>
                                        </p:tgtEl>
                                        <p:attrNameLst>
                                          <p:attrName>ppt_x</p:attrName>
                                        </p:attrNameLst>
                                      </p:cBhvr>
                                      <p:tavLst>
                                        <p:tav tm="0">
                                          <p:val>
                                            <p:strVal val="#ppt_x+#ppt_w/2"/>
                                          </p:val>
                                        </p:tav>
                                        <p:tav tm="100000">
                                          <p:val>
                                            <p:strVal val="#ppt_x"/>
                                          </p:val>
                                        </p:tav>
                                      </p:tavLst>
                                    </p:anim>
                                    <p:anim calcmode="lin" valueType="num">
                                      <p:cBhvr>
                                        <p:cTn id="21" dur="8000" fill="hold"/>
                                        <p:tgtEl>
                                          <p:spTgt spid="5"/>
                                        </p:tgtEl>
                                        <p:attrNameLst>
                                          <p:attrName>ppt_y</p:attrName>
                                        </p:attrNameLst>
                                      </p:cBhvr>
                                      <p:tavLst>
                                        <p:tav tm="0">
                                          <p:val>
                                            <p:strVal val="#ppt_y"/>
                                          </p:val>
                                        </p:tav>
                                        <p:tav tm="100000">
                                          <p:val>
                                            <p:strVal val="#ppt_y"/>
                                          </p:val>
                                        </p:tav>
                                      </p:tavLst>
                                    </p:anim>
                                    <p:anim calcmode="lin" valueType="num">
                                      <p:cBhvr>
                                        <p:cTn id="22" dur="8000" fill="hold"/>
                                        <p:tgtEl>
                                          <p:spTgt spid="5"/>
                                        </p:tgtEl>
                                        <p:attrNameLst>
                                          <p:attrName>ppt_w</p:attrName>
                                        </p:attrNameLst>
                                      </p:cBhvr>
                                      <p:tavLst>
                                        <p:tav tm="0">
                                          <p:val>
                                            <p:fltVal val="0"/>
                                          </p:val>
                                        </p:tav>
                                        <p:tav tm="100000">
                                          <p:val>
                                            <p:strVal val="#ppt_w"/>
                                          </p:val>
                                        </p:tav>
                                      </p:tavLst>
                                    </p:anim>
                                    <p:anim calcmode="lin" valueType="num">
                                      <p:cBhvr>
                                        <p:cTn id="23" dur="8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8" fill="hold" nodeType="withEffect">
                                  <p:stCondLst>
                                    <p:cond delay="0"/>
                                  </p:stCondLst>
                                  <p:childTnLst>
                                    <p:anim calcmode="lin" valueType="num">
                                      <p:cBhvr>
                                        <p:cTn id="25" dur="8000"/>
                                        <p:tgtEl>
                                          <p:spTgt spid="4"/>
                                        </p:tgtEl>
                                        <p:attrNameLst>
                                          <p:attrName>ppt_x</p:attrName>
                                        </p:attrNameLst>
                                      </p:cBhvr>
                                      <p:tavLst>
                                        <p:tav tm="0">
                                          <p:val>
                                            <p:strVal val="ppt_x"/>
                                          </p:val>
                                        </p:tav>
                                        <p:tav tm="100000">
                                          <p:val>
                                            <p:strVal val="ppt_x-ppt_w/2"/>
                                          </p:val>
                                        </p:tav>
                                      </p:tavLst>
                                    </p:anim>
                                    <p:anim calcmode="lin" valueType="num">
                                      <p:cBhvr>
                                        <p:cTn id="26" dur="8000"/>
                                        <p:tgtEl>
                                          <p:spTgt spid="4"/>
                                        </p:tgtEl>
                                        <p:attrNameLst>
                                          <p:attrName>ppt_y</p:attrName>
                                        </p:attrNameLst>
                                      </p:cBhvr>
                                      <p:tavLst>
                                        <p:tav tm="0">
                                          <p:val>
                                            <p:strVal val="ppt_y"/>
                                          </p:val>
                                        </p:tav>
                                        <p:tav tm="100000">
                                          <p:val>
                                            <p:strVal val="ppt_y"/>
                                          </p:val>
                                        </p:tav>
                                      </p:tavLst>
                                    </p:anim>
                                    <p:anim calcmode="lin" valueType="num">
                                      <p:cBhvr>
                                        <p:cTn id="27" dur="8000"/>
                                        <p:tgtEl>
                                          <p:spTgt spid="4"/>
                                        </p:tgtEl>
                                        <p:attrNameLst>
                                          <p:attrName>ppt_w</p:attrName>
                                        </p:attrNameLst>
                                      </p:cBhvr>
                                      <p:tavLst>
                                        <p:tav tm="0">
                                          <p:val>
                                            <p:strVal val="ppt_w"/>
                                          </p:val>
                                        </p:tav>
                                        <p:tav tm="100000">
                                          <p:val>
                                            <p:fltVal val="0"/>
                                          </p:val>
                                        </p:tav>
                                      </p:tavLst>
                                    </p:anim>
                                    <p:anim calcmode="lin" valueType="num">
                                      <p:cBhvr>
                                        <p:cTn id="28" dur="8000"/>
                                        <p:tgtEl>
                                          <p:spTgt spid="4"/>
                                        </p:tgtEl>
                                        <p:attrNameLst>
                                          <p:attrName>ppt_h</p:attrName>
                                        </p:attrNameLst>
                                      </p:cBhvr>
                                      <p:tavLst>
                                        <p:tav tm="0">
                                          <p:val>
                                            <p:strVal val="ppt_h"/>
                                          </p:val>
                                        </p:tav>
                                        <p:tav tm="100000">
                                          <p:val>
                                            <p:strVal val="ppt_h"/>
                                          </p:val>
                                        </p:tav>
                                      </p:tavLst>
                                    </p:anim>
                                    <p:set>
                                      <p:cBhvr>
                                        <p:cTn id="29" dur="1" fill="hold">
                                          <p:stCondLst>
                                            <p:cond delay="7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w="152400" h="50800" prst="softRound"/>
          </a:sp3d>
        </p:spPr>
        <p:txBody>
          <a:bodyPr/>
          <a:lstStyle/>
          <a:p>
            <a:endParaRPr lang="es-ES" dirty="0"/>
          </a:p>
        </p:txBody>
      </p:sp>
      <p:pic>
        <p:nvPicPr>
          <p:cNvPr id="4" name="3 Imagen" descr="indian-house6.jpg"/>
          <p:cNvPicPr>
            <a:picLocks noChangeAspect="1"/>
          </p:cNvPicPr>
          <p:nvPr/>
        </p:nvPicPr>
        <p:blipFill>
          <a:blip r:embed="rId2"/>
          <a:stretch>
            <a:fillRect/>
          </a:stretch>
        </p:blipFill>
        <p:spPr>
          <a:xfrm>
            <a:off x="0" y="428604"/>
            <a:ext cx="9144000" cy="6000792"/>
          </a:xfrm>
          <a:prstGeom prst="rect">
            <a:avLst/>
          </a:prstGeom>
          <a:scene3d>
            <a:camera prst="orthographicFront"/>
            <a:lightRig rig="threePt" dir="t"/>
          </a:scene3d>
          <a:sp3d>
            <a:bevelT w="152400" h="50800" prst="softRound"/>
          </a:sp3d>
        </p:spPr>
      </p:pic>
      <p:sp>
        <p:nvSpPr>
          <p:cNvPr id="5" name="4 Rectángulo"/>
          <p:cNvSpPr/>
          <p:nvPr/>
        </p:nvSpPr>
        <p:spPr>
          <a:xfrm>
            <a:off x="0" y="0"/>
            <a:ext cx="9144000" cy="428604"/>
          </a:xfrm>
          <a:prstGeom prst="rect">
            <a:avLst/>
          </a:prstGeom>
          <a:solidFill>
            <a:schemeClr val="bg1">
              <a:lumMod val="65000"/>
              <a:lumOff val="3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429396"/>
            <a:ext cx="9144000" cy="428604"/>
          </a:xfrm>
          <a:prstGeom prst="rect">
            <a:avLst/>
          </a:prstGeom>
          <a:solidFill>
            <a:schemeClr val="bg1">
              <a:lumMod val="65000"/>
              <a:lumOff val="3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ndian-house6.jpg"/>
          <p:cNvPicPr>
            <a:picLocks noChangeAspect="1"/>
          </p:cNvPicPr>
          <p:nvPr/>
        </p:nvPicPr>
        <p:blipFill>
          <a:blip r:embed="rId2"/>
          <a:stretch>
            <a:fillRect/>
          </a:stretch>
        </p:blipFill>
        <p:spPr>
          <a:xfrm>
            <a:off x="0" y="357166"/>
            <a:ext cx="9144000" cy="6000792"/>
          </a:xfrm>
          <a:prstGeom prst="rect">
            <a:avLst/>
          </a:prstGeom>
          <a:scene3d>
            <a:camera prst="orthographicFront"/>
            <a:lightRig rig="threePt" dir="t"/>
          </a:scene3d>
          <a:sp3d>
            <a:bevelT w="152400" h="50800" prst="softRound"/>
          </a:sp3d>
        </p:spPr>
      </p:pic>
      <p:sp>
        <p:nvSpPr>
          <p:cNvPr id="8" name="7 Rectángulo"/>
          <p:cNvSpPr/>
          <p:nvPr/>
        </p:nvSpPr>
        <p:spPr>
          <a:xfrm>
            <a:off x="0" y="357166"/>
            <a:ext cx="9144000" cy="6072230"/>
          </a:xfrm>
          <a:prstGeom prst="rect">
            <a:avLst/>
          </a:prstGeom>
          <a:solidFill>
            <a:schemeClr val="tx2">
              <a:lumMod val="75000"/>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n-house7.jpg"/>
          <p:cNvPicPr>
            <a:picLocks noChangeAspect="1"/>
          </p:cNvPicPr>
          <p:nvPr/>
        </p:nvPicPr>
        <p:blipFill>
          <a:blip r:embed="rId2"/>
          <a:stretch>
            <a:fillRect/>
          </a:stretch>
        </p:blipFill>
        <p:spPr>
          <a:xfrm flipH="1">
            <a:off x="1714480" y="0"/>
            <a:ext cx="5857916" cy="6858000"/>
          </a:xfrm>
          <a:prstGeom prst="rect">
            <a:avLst/>
          </a:prstGeom>
        </p:spPr>
      </p:pic>
      <p:pic>
        <p:nvPicPr>
          <p:cNvPr id="5" name="4 Imagen" descr="indian-house7.jpg"/>
          <p:cNvPicPr>
            <a:picLocks noChangeAspect="1"/>
          </p:cNvPicPr>
          <p:nvPr/>
        </p:nvPicPr>
        <p:blipFill>
          <a:blip r:embed="rId2"/>
          <a:stretch>
            <a:fillRect/>
          </a:stretch>
        </p:blipFill>
        <p:spPr>
          <a:xfrm>
            <a:off x="1643042" y="0"/>
            <a:ext cx="5932097" cy="6858000"/>
          </a:xfrm>
          <a:prstGeom prst="rect">
            <a:avLst/>
          </a:prstGeom>
        </p:spPr>
      </p:pic>
      <p:sp>
        <p:nvSpPr>
          <p:cNvPr id="6" name="5 Rectángulo"/>
          <p:cNvSpPr/>
          <p:nvPr/>
        </p:nvSpPr>
        <p:spPr>
          <a:xfrm>
            <a:off x="0" y="0"/>
            <a:ext cx="1643042" cy="6858000"/>
          </a:xfrm>
          <a:prstGeom prst="rect">
            <a:avLst/>
          </a:prstGeom>
          <a:blipFill>
            <a:blip r:embed="rId3"/>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7500958" y="0"/>
            <a:ext cx="1643042" cy="6858000"/>
          </a:xfrm>
          <a:prstGeom prst="rect">
            <a:avLst/>
          </a:prstGeom>
          <a:blipFill>
            <a:blip r:embed="rId3"/>
            <a:tile tx="0" ty="0" sx="100000" sy="100000" flip="none" algn="tl"/>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8000"/>
                                        <p:tgtEl>
                                          <p:spTgt spid="5"/>
                                        </p:tgtEl>
                                        <p:attrNameLst>
                                          <p:attrName>ppt_x</p:attrName>
                                        </p:attrNameLst>
                                      </p:cBhvr>
                                      <p:tavLst>
                                        <p:tav tm="0">
                                          <p:val>
                                            <p:strVal val="ppt_x"/>
                                          </p:val>
                                        </p:tav>
                                        <p:tav tm="100000">
                                          <p:val>
                                            <p:strVal val="ppt_x-ppt_w/2"/>
                                          </p:val>
                                        </p:tav>
                                      </p:tavLst>
                                    </p:anim>
                                    <p:anim calcmode="lin" valueType="num">
                                      <p:cBhvr>
                                        <p:cTn id="7" dur="8000"/>
                                        <p:tgtEl>
                                          <p:spTgt spid="5"/>
                                        </p:tgtEl>
                                        <p:attrNameLst>
                                          <p:attrName>ppt_y</p:attrName>
                                        </p:attrNameLst>
                                      </p:cBhvr>
                                      <p:tavLst>
                                        <p:tav tm="0">
                                          <p:val>
                                            <p:strVal val="ppt_y"/>
                                          </p:val>
                                        </p:tav>
                                        <p:tav tm="100000">
                                          <p:val>
                                            <p:strVal val="ppt_y"/>
                                          </p:val>
                                        </p:tav>
                                      </p:tavLst>
                                    </p:anim>
                                    <p:anim calcmode="lin" valueType="num">
                                      <p:cBhvr>
                                        <p:cTn id="8" dur="8000"/>
                                        <p:tgtEl>
                                          <p:spTgt spid="5"/>
                                        </p:tgtEl>
                                        <p:attrNameLst>
                                          <p:attrName>ppt_w</p:attrName>
                                        </p:attrNameLst>
                                      </p:cBhvr>
                                      <p:tavLst>
                                        <p:tav tm="0">
                                          <p:val>
                                            <p:strVal val="ppt_w"/>
                                          </p:val>
                                        </p:tav>
                                        <p:tav tm="100000">
                                          <p:val>
                                            <p:fltVal val="0"/>
                                          </p:val>
                                        </p:tav>
                                      </p:tavLst>
                                    </p:anim>
                                    <p:anim calcmode="lin" valueType="num">
                                      <p:cBhvr>
                                        <p:cTn id="9" dur="8000"/>
                                        <p:tgtEl>
                                          <p:spTgt spid="5"/>
                                        </p:tgtEl>
                                        <p:attrNameLst>
                                          <p:attrName>ppt_h</p:attrName>
                                        </p:attrNameLst>
                                      </p:cBhvr>
                                      <p:tavLst>
                                        <p:tav tm="0">
                                          <p:val>
                                            <p:strVal val="ppt_h"/>
                                          </p:val>
                                        </p:tav>
                                        <p:tav tm="100000">
                                          <p:val>
                                            <p:strVal val="ppt_h"/>
                                          </p:val>
                                        </p:tav>
                                      </p:tavLst>
                                    </p:anim>
                                    <p:set>
                                      <p:cBhvr>
                                        <p:cTn id="10" dur="1" fill="hold">
                                          <p:stCondLst>
                                            <p:cond delay="7999"/>
                                          </p:stCondLst>
                                        </p:cTn>
                                        <p:tgtEl>
                                          <p:spTgt spid="5"/>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8000" fill="hold"/>
                                        <p:tgtEl>
                                          <p:spTgt spid="4"/>
                                        </p:tgtEl>
                                        <p:attrNameLst>
                                          <p:attrName>ppt_x</p:attrName>
                                        </p:attrNameLst>
                                      </p:cBhvr>
                                      <p:tavLst>
                                        <p:tav tm="0">
                                          <p:val>
                                            <p:strVal val="#ppt_x+#ppt_w/2"/>
                                          </p:val>
                                        </p:tav>
                                        <p:tav tm="100000">
                                          <p:val>
                                            <p:strVal val="#ppt_x"/>
                                          </p:val>
                                        </p:tav>
                                      </p:tavLst>
                                    </p:anim>
                                    <p:anim calcmode="lin" valueType="num">
                                      <p:cBhvr>
                                        <p:cTn id="14" dur="8000" fill="hold"/>
                                        <p:tgtEl>
                                          <p:spTgt spid="4"/>
                                        </p:tgtEl>
                                        <p:attrNameLst>
                                          <p:attrName>ppt_y</p:attrName>
                                        </p:attrNameLst>
                                      </p:cBhvr>
                                      <p:tavLst>
                                        <p:tav tm="0">
                                          <p:val>
                                            <p:strVal val="#ppt_y"/>
                                          </p:val>
                                        </p:tav>
                                        <p:tav tm="100000">
                                          <p:val>
                                            <p:strVal val="#ppt_y"/>
                                          </p:val>
                                        </p:tav>
                                      </p:tavLst>
                                    </p:anim>
                                    <p:anim calcmode="lin" valueType="num">
                                      <p:cBhvr>
                                        <p:cTn id="15" dur="8000" fill="hold"/>
                                        <p:tgtEl>
                                          <p:spTgt spid="4"/>
                                        </p:tgtEl>
                                        <p:attrNameLst>
                                          <p:attrName>ppt_w</p:attrName>
                                        </p:attrNameLst>
                                      </p:cBhvr>
                                      <p:tavLst>
                                        <p:tav tm="0">
                                          <p:val>
                                            <p:fltVal val="0"/>
                                          </p:val>
                                        </p:tav>
                                        <p:tav tm="100000">
                                          <p:val>
                                            <p:strVal val="#ppt_w"/>
                                          </p:val>
                                        </p:tav>
                                      </p:tavLst>
                                    </p:anim>
                                    <p:anim calcmode="lin" valueType="num">
                                      <p:cBhvr>
                                        <p:cTn id="16" dur="8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8000"/>
                            </p:stCondLst>
                            <p:childTnLst>
                              <p:par>
                                <p:cTn id="18" presetID="17" presetClass="entr" presetSubtype="2"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8000" fill="hold"/>
                                        <p:tgtEl>
                                          <p:spTgt spid="5"/>
                                        </p:tgtEl>
                                        <p:attrNameLst>
                                          <p:attrName>ppt_x</p:attrName>
                                        </p:attrNameLst>
                                      </p:cBhvr>
                                      <p:tavLst>
                                        <p:tav tm="0">
                                          <p:val>
                                            <p:strVal val="#ppt_x+#ppt_w/2"/>
                                          </p:val>
                                        </p:tav>
                                        <p:tav tm="100000">
                                          <p:val>
                                            <p:strVal val="#ppt_x"/>
                                          </p:val>
                                        </p:tav>
                                      </p:tavLst>
                                    </p:anim>
                                    <p:anim calcmode="lin" valueType="num">
                                      <p:cBhvr>
                                        <p:cTn id="21" dur="8000" fill="hold"/>
                                        <p:tgtEl>
                                          <p:spTgt spid="5"/>
                                        </p:tgtEl>
                                        <p:attrNameLst>
                                          <p:attrName>ppt_y</p:attrName>
                                        </p:attrNameLst>
                                      </p:cBhvr>
                                      <p:tavLst>
                                        <p:tav tm="0">
                                          <p:val>
                                            <p:strVal val="#ppt_y"/>
                                          </p:val>
                                        </p:tav>
                                        <p:tav tm="100000">
                                          <p:val>
                                            <p:strVal val="#ppt_y"/>
                                          </p:val>
                                        </p:tav>
                                      </p:tavLst>
                                    </p:anim>
                                    <p:anim calcmode="lin" valueType="num">
                                      <p:cBhvr>
                                        <p:cTn id="22" dur="8000" fill="hold"/>
                                        <p:tgtEl>
                                          <p:spTgt spid="5"/>
                                        </p:tgtEl>
                                        <p:attrNameLst>
                                          <p:attrName>ppt_w</p:attrName>
                                        </p:attrNameLst>
                                      </p:cBhvr>
                                      <p:tavLst>
                                        <p:tav tm="0">
                                          <p:val>
                                            <p:fltVal val="0"/>
                                          </p:val>
                                        </p:tav>
                                        <p:tav tm="100000">
                                          <p:val>
                                            <p:strVal val="#ppt_w"/>
                                          </p:val>
                                        </p:tav>
                                      </p:tavLst>
                                    </p:anim>
                                    <p:anim calcmode="lin" valueType="num">
                                      <p:cBhvr>
                                        <p:cTn id="23" dur="8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8" fill="hold" nodeType="withEffect">
                                  <p:stCondLst>
                                    <p:cond delay="0"/>
                                  </p:stCondLst>
                                  <p:childTnLst>
                                    <p:anim calcmode="lin" valueType="num">
                                      <p:cBhvr>
                                        <p:cTn id="25" dur="8000"/>
                                        <p:tgtEl>
                                          <p:spTgt spid="4"/>
                                        </p:tgtEl>
                                        <p:attrNameLst>
                                          <p:attrName>ppt_x</p:attrName>
                                        </p:attrNameLst>
                                      </p:cBhvr>
                                      <p:tavLst>
                                        <p:tav tm="0">
                                          <p:val>
                                            <p:strVal val="ppt_x"/>
                                          </p:val>
                                        </p:tav>
                                        <p:tav tm="100000">
                                          <p:val>
                                            <p:strVal val="ppt_x-ppt_w/2"/>
                                          </p:val>
                                        </p:tav>
                                      </p:tavLst>
                                    </p:anim>
                                    <p:anim calcmode="lin" valueType="num">
                                      <p:cBhvr>
                                        <p:cTn id="26" dur="8000"/>
                                        <p:tgtEl>
                                          <p:spTgt spid="4"/>
                                        </p:tgtEl>
                                        <p:attrNameLst>
                                          <p:attrName>ppt_y</p:attrName>
                                        </p:attrNameLst>
                                      </p:cBhvr>
                                      <p:tavLst>
                                        <p:tav tm="0">
                                          <p:val>
                                            <p:strVal val="ppt_y"/>
                                          </p:val>
                                        </p:tav>
                                        <p:tav tm="100000">
                                          <p:val>
                                            <p:strVal val="ppt_y"/>
                                          </p:val>
                                        </p:tav>
                                      </p:tavLst>
                                    </p:anim>
                                    <p:anim calcmode="lin" valueType="num">
                                      <p:cBhvr>
                                        <p:cTn id="27" dur="8000"/>
                                        <p:tgtEl>
                                          <p:spTgt spid="4"/>
                                        </p:tgtEl>
                                        <p:attrNameLst>
                                          <p:attrName>ppt_w</p:attrName>
                                        </p:attrNameLst>
                                      </p:cBhvr>
                                      <p:tavLst>
                                        <p:tav tm="0">
                                          <p:val>
                                            <p:strVal val="ppt_w"/>
                                          </p:val>
                                        </p:tav>
                                        <p:tav tm="100000">
                                          <p:val>
                                            <p:fltVal val="0"/>
                                          </p:val>
                                        </p:tav>
                                      </p:tavLst>
                                    </p:anim>
                                    <p:anim calcmode="lin" valueType="num">
                                      <p:cBhvr>
                                        <p:cTn id="28" dur="8000"/>
                                        <p:tgtEl>
                                          <p:spTgt spid="4"/>
                                        </p:tgtEl>
                                        <p:attrNameLst>
                                          <p:attrName>ppt_h</p:attrName>
                                        </p:attrNameLst>
                                      </p:cBhvr>
                                      <p:tavLst>
                                        <p:tav tm="0">
                                          <p:val>
                                            <p:strVal val="ppt_h"/>
                                          </p:val>
                                        </p:tav>
                                        <p:tav tm="100000">
                                          <p:val>
                                            <p:strVal val="ppt_h"/>
                                          </p:val>
                                        </p:tav>
                                      </p:tavLst>
                                    </p:anim>
                                    <p:set>
                                      <p:cBhvr>
                                        <p:cTn id="29" dur="1" fill="hold">
                                          <p:stCondLst>
                                            <p:cond delay="7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ndian-house1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indian-house1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6" name="5 Imagen" descr="indian-house1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Vertical)">
                                      <p:cBhvr>
                                        <p:cTn id="17" dur="5000"/>
                                        <p:tgtEl>
                                          <p:spTgt spid="4"/>
                                        </p:tgtEl>
                                      </p:cBhvr>
                                    </p:animEffect>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tus nueva Delhi.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762286">
            <a:off x="1843661" y="1111107"/>
            <a:ext cx="5704563" cy="5813927"/>
          </a:xfrm>
          <a:prstGeom prst="teardrop">
            <a:avLst>
              <a:gd name="adj" fmla="val 97131"/>
            </a:avLst>
          </a:prstGeom>
          <a:solidFill>
            <a:schemeClr val="bg1">
              <a:lumMod val="65000"/>
              <a:lumOff val="35000"/>
              <a:alpha val="7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6694509">
            <a:off x="466791" y="1161023"/>
            <a:ext cx="5646393" cy="5813927"/>
          </a:xfrm>
          <a:prstGeom prst="teardrop">
            <a:avLst>
              <a:gd name="adj" fmla="val 97131"/>
            </a:avLst>
          </a:prstGeom>
          <a:solidFill>
            <a:schemeClr val="tx1">
              <a:lumMod val="65000"/>
              <a:alpha val="7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0842117">
            <a:off x="2930248" y="1047056"/>
            <a:ext cx="5646393" cy="5813927"/>
          </a:xfrm>
          <a:prstGeom prst="teardrop">
            <a:avLst>
              <a:gd name="adj" fmla="val 97131"/>
            </a:avLst>
          </a:prstGeom>
          <a:solidFill>
            <a:schemeClr val="tx1">
              <a:lumMod val="65000"/>
              <a:alpha val="7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9" fill="hold" grpId="0" nodeType="withEffect">
                                  <p:stCondLst>
                                    <p:cond delay="0"/>
                                  </p:stCondLst>
                                  <p:childTnLst>
                                    <p:anim calcmode="lin" valueType="num">
                                      <p:cBhvr additive="base">
                                        <p:cTn id="6" dur="8000"/>
                                        <p:tgtEl>
                                          <p:spTgt spid="6"/>
                                        </p:tgtEl>
                                        <p:attrNameLst>
                                          <p:attrName>ppt_x</p:attrName>
                                        </p:attrNameLst>
                                      </p:cBhvr>
                                      <p:tavLst>
                                        <p:tav tm="0">
                                          <p:val>
                                            <p:strVal val="ppt_x"/>
                                          </p:val>
                                        </p:tav>
                                        <p:tav tm="100000">
                                          <p:val>
                                            <p:strVal val="0-ppt_w/2"/>
                                          </p:val>
                                        </p:tav>
                                      </p:tavLst>
                                    </p:anim>
                                    <p:anim calcmode="lin" valueType="num">
                                      <p:cBhvr additive="base">
                                        <p:cTn id="7" dur="8000"/>
                                        <p:tgtEl>
                                          <p:spTgt spid="6"/>
                                        </p:tgtEl>
                                        <p:attrNameLst>
                                          <p:attrName>ppt_y</p:attrName>
                                        </p:attrNameLst>
                                      </p:cBhvr>
                                      <p:tavLst>
                                        <p:tav tm="0">
                                          <p:val>
                                            <p:strVal val="ppt_y"/>
                                          </p:val>
                                        </p:tav>
                                        <p:tav tm="100000">
                                          <p:val>
                                            <p:strVal val="0-ppt_h/2"/>
                                          </p:val>
                                        </p:tav>
                                      </p:tavLst>
                                    </p:anim>
                                    <p:set>
                                      <p:cBhvr>
                                        <p:cTn id="8" dur="1" fill="hold">
                                          <p:stCondLst>
                                            <p:cond delay="7999"/>
                                          </p:stCondLst>
                                        </p:cTn>
                                        <p:tgtEl>
                                          <p:spTgt spid="6"/>
                                        </p:tgtEl>
                                        <p:attrNameLst>
                                          <p:attrName>style.visibility</p:attrName>
                                        </p:attrNameLst>
                                      </p:cBhvr>
                                      <p:to>
                                        <p:strVal val="hidden"/>
                                      </p:to>
                                    </p:set>
                                  </p:childTnLst>
                                </p:cTn>
                              </p:par>
                              <p:par>
                                <p:cTn id="9" presetID="2" presetClass="exit" presetSubtype="3" fill="hold" grpId="0" nodeType="withEffect">
                                  <p:stCondLst>
                                    <p:cond delay="0"/>
                                  </p:stCondLst>
                                  <p:childTnLst>
                                    <p:anim calcmode="lin" valueType="num">
                                      <p:cBhvr additive="base">
                                        <p:cTn id="10" dur="8000"/>
                                        <p:tgtEl>
                                          <p:spTgt spid="7"/>
                                        </p:tgtEl>
                                        <p:attrNameLst>
                                          <p:attrName>ppt_x</p:attrName>
                                        </p:attrNameLst>
                                      </p:cBhvr>
                                      <p:tavLst>
                                        <p:tav tm="0">
                                          <p:val>
                                            <p:strVal val="ppt_x"/>
                                          </p:val>
                                        </p:tav>
                                        <p:tav tm="100000">
                                          <p:val>
                                            <p:strVal val="1+ppt_w/2"/>
                                          </p:val>
                                        </p:tav>
                                      </p:tavLst>
                                    </p:anim>
                                    <p:anim calcmode="lin" valueType="num">
                                      <p:cBhvr additive="base">
                                        <p:cTn id="11" dur="8000"/>
                                        <p:tgtEl>
                                          <p:spTgt spid="7"/>
                                        </p:tgtEl>
                                        <p:attrNameLst>
                                          <p:attrName>ppt_y</p:attrName>
                                        </p:attrNameLst>
                                      </p:cBhvr>
                                      <p:tavLst>
                                        <p:tav tm="0">
                                          <p:val>
                                            <p:strVal val="ppt_y"/>
                                          </p:val>
                                        </p:tav>
                                        <p:tav tm="100000">
                                          <p:val>
                                            <p:strVal val="0-ppt_h/2"/>
                                          </p:val>
                                        </p:tav>
                                      </p:tavLst>
                                    </p:anim>
                                    <p:set>
                                      <p:cBhvr>
                                        <p:cTn id="12" dur="1" fill="hold">
                                          <p:stCondLst>
                                            <p:cond delay="7999"/>
                                          </p:stCondLst>
                                        </p:cTn>
                                        <p:tgtEl>
                                          <p:spTgt spid="7"/>
                                        </p:tgtEl>
                                        <p:attrNameLst>
                                          <p:attrName>style.visibility</p:attrName>
                                        </p:attrNameLst>
                                      </p:cBhvr>
                                      <p:to>
                                        <p:strVal val="hidden"/>
                                      </p:to>
                                    </p:set>
                                  </p:childTnLst>
                                </p:cTn>
                              </p:par>
                              <p:par>
                                <p:cTn id="13" presetID="2" presetClass="exit" presetSubtype="1" fill="hold" grpId="0" nodeType="withEffect">
                                  <p:stCondLst>
                                    <p:cond delay="0"/>
                                  </p:stCondLst>
                                  <p:childTnLst>
                                    <p:anim calcmode="lin" valueType="num">
                                      <p:cBhvr additive="base">
                                        <p:cTn id="14" dur="8000"/>
                                        <p:tgtEl>
                                          <p:spTgt spid="5"/>
                                        </p:tgtEl>
                                        <p:attrNameLst>
                                          <p:attrName>ppt_x</p:attrName>
                                        </p:attrNameLst>
                                      </p:cBhvr>
                                      <p:tavLst>
                                        <p:tav tm="0">
                                          <p:val>
                                            <p:strVal val="ppt_x"/>
                                          </p:val>
                                        </p:tav>
                                        <p:tav tm="100000">
                                          <p:val>
                                            <p:strVal val="ppt_x"/>
                                          </p:val>
                                        </p:tav>
                                      </p:tavLst>
                                    </p:anim>
                                    <p:anim calcmode="lin" valueType="num">
                                      <p:cBhvr additive="base">
                                        <p:cTn id="15" dur="8000"/>
                                        <p:tgtEl>
                                          <p:spTgt spid="5"/>
                                        </p:tgtEl>
                                        <p:attrNameLst>
                                          <p:attrName>ppt_y</p:attrName>
                                        </p:attrNameLst>
                                      </p:cBhvr>
                                      <p:tavLst>
                                        <p:tav tm="0">
                                          <p:val>
                                            <p:strVal val="ppt_y"/>
                                          </p:val>
                                        </p:tav>
                                        <p:tav tm="100000">
                                          <p:val>
                                            <p:strVal val="0-ppt_h/2"/>
                                          </p:val>
                                        </p:tav>
                                      </p:tavLst>
                                    </p:anim>
                                    <p:set>
                                      <p:cBhvr>
                                        <p:cTn id="16" dur="1" fill="hold">
                                          <p:stCondLst>
                                            <p:cond delay="7999"/>
                                          </p:stCondLst>
                                        </p:cTn>
                                        <p:tgtEl>
                                          <p:spTgt spid="5"/>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8000" fill="hold"/>
                                        <p:tgtEl>
                                          <p:spTgt spid="4"/>
                                        </p:tgtEl>
                                        <p:attrNameLst>
                                          <p:attrName>ppt_w</p:attrName>
                                        </p:attrNameLst>
                                      </p:cBhvr>
                                      <p:tavLst>
                                        <p:tav tm="0">
                                          <p:val>
                                            <p:strVal val="4/3*#ppt_w"/>
                                          </p:val>
                                        </p:tav>
                                        <p:tav tm="100000">
                                          <p:val>
                                            <p:strVal val="#ppt_w"/>
                                          </p:val>
                                        </p:tav>
                                      </p:tavLst>
                                    </p:anim>
                                    <p:anim calcmode="lin" valueType="num">
                                      <p:cBhvr>
                                        <p:cTn id="20" dur="8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hangril-la.jpg"/>
          <p:cNvPicPr>
            <a:picLocks noGrp="1" noChangeAspect="1"/>
          </p:cNvPicPr>
          <p:nvPr>
            <p:ph idx="1"/>
          </p:nvPr>
        </p:nvPicPr>
        <p:blipFill>
          <a:blip r:embed="rId3">
            <a:lum contrast="10000"/>
          </a:blip>
          <a:stretch>
            <a:fillRect/>
          </a:stretch>
        </p:blipFill>
        <p:spPr>
          <a:xfrm>
            <a:off x="-1" y="0"/>
            <a:ext cx="9201181" cy="6858000"/>
          </a:xfrm>
        </p:spPr>
      </p:pic>
      <p:pic>
        <p:nvPicPr>
          <p:cNvPr id="5" name="3 Marcador de contenido" descr="shangril-la.jpg"/>
          <p:cNvPicPr>
            <a:picLocks noChangeAspect="1"/>
          </p:cNvPicPr>
          <p:nvPr/>
        </p:nvPicPr>
        <p:blipFill>
          <a:blip r:embed="rId3">
            <a:lum contrast="10000"/>
          </a:blip>
          <a:stretch>
            <a:fillRect/>
          </a:stretch>
        </p:blipFill>
        <p:spPr>
          <a:xfrm>
            <a:off x="-57181" y="0"/>
            <a:ext cx="9201181" cy="6858000"/>
          </a:xfrm>
          <a:prstGeom prst="rect">
            <a:avLst/>
          </a:prstGeom>
        </p:spPr>
      </p:pic>
      <p:sp>
        <p:nvSpPr>
          <p:cNvPr id="6" name="5 Rectángulo"/>
          <p:cNvSpPr/>
          <p:nvPr/>
        </p:nvSpPr>
        <p:spPr>
          <a:xfrm>
            <a:off x="0" y="0"/>
            <a:ext cx="9144000" cy="6858000"/>
          </a:xfrm>
          <a:prstGeom prst="rect">
            <a:avLst/>
          </a:prstGeom>
          <a:blipFill dpi="0" rotWithShape="1">
            <a:blip r:embed="rId4">
              <a:alphaModFix amt="77000"/>
              <a:duotone>
                <a:prstClr val="black"/>
                <a:schemeClr val="accent6">
                  <a:tint val="45000"/>
                  <a:satMod val="400000"/>
                </a:schemeClr>
              </a:duotone>
              <a:lum contrast="2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HINDU 5.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par>
                                <p:cTn id="18" presetID="17"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ppt_x</p:attrName>
                                        </p:attrNameLst>
                                      </p:cBhvr>
                                      <p:tavLst>
                                        <p:tav tm="0">
                                          <p:val>
                                            <p:strVal val="#ppt_x-#ppt_w/2"/>
                                          </p:val>
                                        </p:tav>
                                        <p:tav tm="100000">
                                          <p:val>
                                            <p:strVal val="#ppt_x"/>
                                          </p:val>
                                        </p:tav>
                                      </p:tavLst>
                                    </p:anim>
                                    <p:anim calcmode="lin" valueType="num">
                                      <p:cBhvr>
                                        <p:cTn id="21" dur="5000" fill="hold"/>
                                        <p:tgtEl>
                                          <p:spTgt spid="4"/>
                                        </p:tgtEl>
                                        <p:attrNameLst>
                                          <p:attrName>ppt_y</p:attrName>
                                        </p:attrNameLst>
                                      </p:cBhvr>
                                      <p:tavLst>
                                        <p:tav tm="0">
                                          <p:val>
                                            <p:strVal val="#ppt_y"/>
                                          </p:val>
                                        </p:tav>
                                        <p:tav tm="100000">
                                          <p:val>
                                            <p:strVal val="#ppt_y"/>
                                          </p:val>
                                        </p:tav>
                                      </p:tavLst>
                                    </p:anim>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UB_City  bangalore.jpg"/>
          <p:cNvPicPr>
            <a:picLocks noChangeAspect="1"/>
          </p:cNvPicPr>
          <p:nvPr/>
        </p:nvPicPr>
        <p:blipFill>
          <a:blip r:embed="rId2"/>
          <a:stretch>
            <a:fillRect/>
          </a:stretch>
        </p:blipFill>
        <p:spPr>
          <a:xfrm>
            <a:off x="0" y="0"/>
            <a:ext cx="9209437" cy="6858000"/>
          </a:xfrm>
          <a:prstGeom prst="rect">
            <a:avLst/>
          </a:prstGeom>
          <a:scene3d>
            <a:camera prst="orthographicFront"/>
            <a:lightRig rig="threePt" dir="t"/>
          </a:scene3d>
          <a:sp3d>
            <a:bevelT w="152400" h="50800" prst="softRound"/>
          </a:sp3d>
        </p:spPr>
      </p:pic>
      <p:sp>
        <p:nvSpPr>
          <p:cNvPr id="6" name="5 Pentágono"/>
          <p:cNvSpPr/>
          <p:nvPr/>
        </p:nvSpPr>
        <p:spPr>
          <a:xfrm rot="16200000">
            <a:off x="5000652" y="7429504"/>
            <a:ext cx="1500150" cy="1500198"/>
          </a:xfrm>
          <a:prstGeom prst="homePlate">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entágono"/>
          <p:cNvSpPr/>
          <p:nvPr/>
        </p:nvSpPr>
        <p:spPr>
          <a:xfrm rot="16200000">
            <a:off x="7179499" y="7393773"/>
            <a:ext cx="1643050" cy="571504"/>
          </a:xfrm>
          <a:prstGeom prst="homePlate">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entágono"/>
          <p:cNvSpPr/>
          <p:nvPr/>
        </p:nvSpPr>
        <p:spPr>
          <a:xfrm rot="16200000">
            <a:off x="10287065" y="8286759"/>
            <a:ext cx="714332" cy="285754"/>
          </a:xfrm>
          <a:prstGeom prst="homePlate">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fltVal val="0"/>
                                          </p:val>
                                        </p:tav>
                                        <p:tav tm="100000">
                                          <p:val>
                                            <p:strVal val="#ppt_w"/>
                                          </p:val>
                                        </p:tav>
                                      </p:tavLst>
                                    </p:anim>
                                    <p:anim calcmode="lin" valueType="num">
                                      <p:cBhvr>
                                        <p:cTn id="12" dur="5000" fill="hold"/>
                                        <p:tgtEl>
                                          <p:spTgt spid="4"/>
                                        </p:tgtEl>
                                        <p:attrNameLst>
                                          <p:attrName>ppt_h</p:attrName>
                                        </p:attrNameLst>
                                      </p:cBhvr>
                                      <p:tavLst>
                                        <p:tav tm="0">
                                          <p:val>
                                            <p:strVal val="#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out)">
                                      <p:cBhvr>
                                        <p:cTn id="1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CuadroTexto"/>
          <p:cNvSpPr txBox="1"/>
          <p:nvPr/>
        </p:nvSpPr>
        <p:spPr>
          <a:xfrm>
            <a:off x="4071934" y="2928934"/>
            <a:ext cx="184731" cy="369332"/>
          </a:xfrm>
          <a:prstGeom prst="rect">
            <a:avLst/>
          </a:prstGeom>
          <a:noFill/>
        </p:spPr>
        <p:txBody>
          <a:bodyPr wrap="none" rtlCol="0">
            <a:spAutoFit/>
          </a:bodyPr>
          <a:lstStyle/>
          <a:p>
            <a:endParaRPr lang="es-ES" dirty="0"/>
          </a:p>
        </p:txBody>
      </p:sp>
      <p:pic>
        <p:nvPicPr>
          <p:cNvPr id="5" name="4 Imagen" descr="artist-xero-sama-meditation-mandala-fractal-Inspired_by_Warmth.jpg"/>
          <p:cNvPicPr>
            <a:picLocks noChangeAspect="1"/>
          </p:cNvPicPr>
          <p:nvPr/>
        </p:nvPicPr>
        <p:blipFill>
          <a:blip r:embed="rId2"/>
          <a:stretch>
            <a:fillRect/>
          </a:stretch>
        </p:blipFill>
        <p:spPr>
          <a:xfrm>
            <a:off x="0" y="0"/>
            <a:ext cx="9144000" cy="6858000"/>
          </a:xfrm>
          <a:prstGeom prst="rect">
            <a:avLst/>
          </a:prstGeom>
        </p:spPr>
      </p:pic>
      <p:pic>
        <p:nvPicPr>
          <p:cNvPr id="6" name="5 Imagen" descr="artist-xero-sama-meditation-mandala-fractal-Inspired_by_Warmth.jpg"/>
          <p:cNvPicPr>
            <a:picLocks noChangeAspect="1"/>
          </p:cNvPicPr>
          <p:nvPr/>
        </p:nvPicPr>
        <p:blipFill>
          <a:blip r:embed="rId3"/>
          <a:srcRect/>
          <a:stretch>
            <a:fillRect/>
          </a:stretch>
        </p:blipFill>
        <p:spPr>
          <a:xfrm>
            <a:off x="2285984" y="1000108"/>
            <a:ext cx="4643470" cy="4643470"/>
          </a:xfrm>
          <a:prstGeom prst="ellipse">
            <a:avLst/>
          </a:prstGeom>
          <a:ln>
            <a:noFill/>
          </a:ln>
          <a:effectLst>
            <a:softEdge rad="635000"/>
          </a:effectLst>
        </p:spPr>
      </p:pic>
      <p:sp>
        <p:nvSpPr>
          <p:cNvPr id="7" name="6 CuadroTexto"/>
          <p:cNvSpPr txBox="1"/>
          <p:nvPr/>
        </p:nvSpPr>
        <p:spPr>
          <a:xfrm>
            <a:off x="1571604" y="7286652"/>
            <a:ext cx="5572163" cy="646331"/>
          </a:xfrm>
          <a:prstGeom prst="rect">
            <a:avLst/>
          </a:prstGeom>
          <a:noFill/>
        </p:spPr>
        <p:txBody>
          <a:bodyPr wrap="square" rtlCol="0">
            <a:spAutoFit/>
            <a:scene3d>
              <a:camera prst="orthographicFront"/>
              <a:lightRig rig="threePt" dir="t"/>
            </a:scene3d>
            <a:sp3d extrusionH="57150">
              <a:bevelT h="25400" prst="softRound"/>
            </a:sp3d>
          </a:bodyPr>
          <a:lstStyle/>
          <a:p>
            <a:endParaRPr lang="es-ES" sz="3600" dirty="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endParaRPr>
          </a:p>
        </p:txBody>
      </p:sp>
      <p:sp>
        <p:nvSpPr>
          <p:cNvPr id="8" name="7 Rectángulo"/>
          <p:cNvSpPr/>
          <p:nvPr/>
        </p:nvSpPr>
        <p:spPr>
          <a:xfrm>
            <a:off x="3000364" y="2571744"/>
            <a:ext cx="3929090" cy="1754326"/>
          </a:xfrm>
          <a:prstGeom prst="rect">
            <a:avLst/>
          </a:prstGeom>
        </p:spPr>
        <p:txBody>
          <a:bodyPr wrap="square">
            <a:spAutoFit/>
            <a:scene3d>
              <a:camera prst="orthographicFront"/>
              <a:lightRig rig="threePt" dir="t"/>
            </a:scene3d>
            <a:sp3d extrusionH="57150">
              <a:bevelT h="25400" prst="softRound"/>
            </a:sp3d>
          </a:bodyPr>
          <a:lstStyle/>
          <a:p>
            <a:r>
              <a:rPr lang="es-ES" sz="54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rPr>
              <a:t>    La </a:t>
            </a:r>
          </a:p>
          <a:p>
            <a:r>
              <a:rPr lang="es-ES" sz="5400" dirty="0" smtClean="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rPr>
              <a:t>Pobreza</a:t>
            </a:r>
            <a:endParaRPr lang="es-ES" sz="5400" dirty="0">
              <a:ln>
                <a:solidFill>
                  <a:sysClr val="windowText" lastClr="000000"/>
                </a:solidFill>
              </a:ln>
              <a:blipFill>
                <a:blip r:embed="rId4"/>
                <a:stretch>
                  <a:fillRect/>
                </a:stretch>
              </a:blipFill>
              <a:effectLst>
                <a:outerShdw blurRad="38100" dist="38100" dir="2700000" algn="tl">
                  <a:srgbClr val="000000">
                    <a:alpha val="43137"/>
                  </a:srgbClr>
                </a:outerShdw>
              </a:effectLst>
              <a:latin typeface="Snap ITC"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6"/>
                                        </p:tgtEl>
                                        <p:attrNameLst>
                                          <p:attrName>r</p:attrName>
                                        </p:attrNameLst>
                                      </p:cBhvr>
                                    </p:animRot>
                                  </p:childTnLst>
                                </p:cTn>
                              </p:par>
                              <p:par>
                                <p:cTn id="7" presetID="2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fltVal val="0"/>
                                          </p:val>
                                        </p:tav>
                                        <p:tav tm="100000">
                                          <p:val>
                                            <p:strVal val="#ppt_h"/>
                                          </p:val>
                                        </p:tav>
                                      </p:tavLst>
                                    </p:anim>
                                  </p:childTnLst>
                                </p:cTn>
                              </p:par>
                            </p:childTnLst>
                          </p:cTn>
                        </p:par>
                        <p:par>
                          <p:cTn id="11" fill="hold">
                            <p:stCondLst>
                              <p:cond delay="5000"/>
                            </p:stCondLst>
                            <p:childTnLst>
                              <p:par>
                                <p:cTn id="12" presetID="17" presetClass="entr" presetSubtype="1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b="1"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chilly" dir="t"/>
          </a:scene3d>
          <a:sp3d>
            <a:bevelT w="298450" h="184150" prst="softRound"/>
          </a:sp3d>
        </p:spPr>
        <p:txBody>
          <a:bodyPr/>
          <a:lstStyle/>
          <a:p>
            <a:endParaRPr lang="es-ES" dirty="0"/>
          </a:p>
        </p:txBody>
      </p:sp>
      <p:sp>
        <p:nvSpPr>
          <p:cNvPr id="4" name="3 Rectángulo redondeado"/>
          <p:cNvSpPr/>
          <p:nvPr/>
        </p:nvSpPr>
        <p:spPr>
          <a:xfrm>
            <a:off x="714348" y="500042"/>
            <a:ext cx="7643866" cy="5857916"/>
          </a:xfrm>
          <a:prstGeom prst="roundRect">
            <a:avLst/>
          </a:prstGeom>
          <a:solidFill>
            <a:schemeClr val="tx2">
              <a:lumMod val="25000"/>
            </a:schemeClr>
          </a:solidFill>
          <a:ln>
            <a:solidFill>
              <a:schemeClr val="tx2">
                <a:lumMod val="25000"/>
              </a:schemeClr>
            </a:solidFill>
          </a:ln>
          <a:scene3d>
            <a:camera prst="orthographicFront"/>
            <a:lightRig rig="sunset" dir="t"/>
          </a:scene3d>
          <a:sp3d prstMaterial="metal">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1000100" y="856357"/>
            <a:ext cx="7072362" cy="6001643"/>
          </a:xfrm>
          <a:prstGeom prst="rect">
            <a:avLst/>
          </a:prstGeom>
          <a:noFill/>
        </p:spPr>
        <p:txBody>
          <a:bodyPr wrap="square" rtlCol="0">
            <a:spAutoFit/>
          </a:bodyPr>
          <a:lstStyle/>
          <a:p>
            <a:r>
              <a:rPr lang="es-ES" sz="2400" b="1" dirty="0" smtClean="0">
                <a:solidFill>
                  <a:srgbClr val="FFFF00"/>
                </a:solidFill>
                <a:latin typeface="Script MT Bold" pitchFamily="66" charset="0"/>
              </a:rPr>
              <a:t> </a:t>
            </a:r>
            <a:r>
              <a:rPr lang="es-ES" sz="2400" b="1" dirty="0" smtClean="0">
                <a:solidFill>
                  <a:srgbClr val="FFC000"/>
                </a:solidFill>
                <a:latin typeface="Script MT Bold" pitchFamily="66" charset="0"/>
              </a:rPr>
              <a:t>Más de mil millones... </a:t>
            </a:r>
            <a:r>
              <a:rPr lang="es-ES" sz="2400" dirty="0" smtClean="0">
                <a:solidFill>
                  <a:srgbClr val="FFC000"/>
                </a:solidFill>
                <a:effectLst>
                  <a:outerShdw blurRad="38100" dist="38100" dir="2700000" algn="tl">
                    <a:srgbClr val="000000">
                      <a:alpha val="43137"/>
                    </a:srgbClr>
                  </a:outerShdw>
                </a:effectLst>
                <a:latin typeface="Script MT Bold" pitchFamily="66" charset="0"/>
              </a:rPr>
              <a:t>Es mucho  ,entre eso, la basura y la pobreza. Es algo increíble. Para colmo los hindúes son muy pero muy desprolijos y descuidados con el medio. Son excesivos con el comercio, con la suciedad, con lo afectos, con las estafas. </a:t>
            </a:r>
          </a:p>
          <a:p>
            <a:r>
              <a:rPr lang="es-ES" sz="2400" dirty="0" smtClean="0">
                <a:solidFill>
                  <a:srgbClr val="FFC000"/>
                </a:solidFill>
                <a:effectLst>
                  <a:outerShdw blurRad="38100" dist="38100" dir="2700000" algn="tl">
                    <a:srgbClr val="000000">
                      <a:alpha val="43137"/>
                    </a:srgbClr>
                  </a:outerShdw>
                </a:effectLst>
                <a:latin typeface="Script MT Bold" pitchFamily="66" charset="0"/>
              </a:rPr>
              <a:t>He visto lo más bello de mi vida –el Tal Majal- y lo más desagradable al punto que no volvería a ir. Sin embargo no me arrepiento. </a:t>
            </a:r>
            <a:br>
              <a:rPr lang="es-ES" sz="2400" dirty="0" smtClean="0">
                <a:solidFill>
                  <a:srgbClr val="FFC000"/>
                </a:solidFill>
                <a:effectLst>
                  <a:outerShdw blurRad="38100" dist="38100" dir="2700000" algn="tl">
                    <a:srgbClr val="000000">
                      <a:alpha val="43137"/>
                    </a:srgbClr>
                  </a:outerShdw>
                </a:effectLst>
                <a:latin typeface="Script MT Bold" pitchFamily="66" charset="0"/>
              </a:rPr>
            </a:br>
            <a:r>
              <a:rPr lang="es-ES" sz="2400" dirty="0" smtClean="0">
                <a:solidFill>
                  <a:srgbClr val="FFC000"/>
                </a:solidFill>
                <a:effectLst>
                  <a:outerShdw blurRad="38100" dist="38100" dir="2700000" algn="tl">
                    <a:srgbClr val="000000">
                      <a:alpha val="43137"/>
                    </a:srgbClr>
                  </a:outerShdw>
                </a:effectLst>
                <a:latin typeface="Script MT Bold" pitchFamily="66" charset="0"/>
              </a:rPr>
              <a:t>No es lo “mística” que la pintan o al menos no es lo que viví o donde la viví que fue el centro y parte del este y oeste. No ahondaré en la sociología de este país porque sólo estuve un mes. </a:t>
            </a:r>
          </a:p>
          <a:p>
            <a:r>
              <a:rPr lang="es-ES" sz="2400" dirty="0" smtClean="0">
                <a:solidFill>
                  <a:srgbClr val="FFC000"/>
                </a:solidFill>
                <a:effectLst>
                  <a:outerShdw blurRad="38100" dist="38100" dir="2700000" algn="tl">
                    <a:srgbClr val="000000">
                      <a:alpha val="43137"/>
                    </a:srgbClr>
                  </a:outerShdw>
                </a:effectLst>
                <a:latin typeface="Script MT Bold" pitchFamily="66" charset="0"/>
              </a:rPr>
              <a:t> </a:t>
            </a:r>
          </a:p>
          <a:p>
            <a:r>
              <a:rPr lang="es-ES" sz="2400" dirty="0" smtClean="0">
                <a:solidFill>
                  <a:srgbClr val="FFFF00"/>
                </a:solidFill>
                <a:effectLst>
                  <a:outerShdw blurRad="38100" dist="38100" dir="2700000" algn="tl">
                    <a:srgbClr val="000000">
                      <a:alpha val="43137"/>
                    </a:srgbClr>
                  </a:outerShdw>
                </a:effectLst>
                <a:latin typeface="Script MT Bold" pitchFamily="66" charset="0"/>
              </a:rPr>
              <a:t> </a:t>
            </a:r>
          </a:p>
          <a:p>
            <a:r>
              <a:rPr lang="es-ES" sz="2400" dirty="0" smtClean="0">
                <a:solidFill>
                  <a:srgbClr val="FFFF00"/>
                </a:solidFill>
                <a:effectLst>
                  <a:outerShdw blurRad="38100" dist="38100" dir="2700000" algn="tl">
                    <a:srgbClr val="000000">
                      <a:alpha val="43137"/>
                    </a:srgbClr>
                  </a:outerShdw>
                </a:effectLst>
                <a:latin typeface="Script MT Bold" pitchFamily="66" charset="0"/>
              </a:rPr>
              <a:t/>
            </a:r>
            <a:br>
              <a:rPr lang="es-ES" sz="2400" dirty="0" smtClean="0">
                <a:solidFill>
                  <a:srgbClr val="FFFF00"/>
                </a:solidFill>
                <a:effectLst>
                  <a:outerShdw blurRad="38100" dist="38100" dir="2700000" algn="tl">
                    <a:srgbClr val="000000">
                      <a:alpha val="43137"/>
                    </a:srgbClr>
                  </a:outerShdw>
                </a:effectLst>
                <a:latin typeface="Script MT Bold" pitchFamily="66" charset="0"/>
              </a:rPr>
            </a:br>
            <a:endParaRPr lang="es-ES" sz="2400" dirty="0">
              <a:solidFill>
                <a:srgbClr val="FFFF00"/>
              </a:solidFill>
              <a:effectLst>
                <a:outerShdw blurRad="38100" dist="38100" dir="2700000" algn="tl">
                  <a:srgbClr val="000000">
                    <a:alpha val="43137"/>
                  </a:srgbClr>
                </a:outerShdw>
              </a:effectLst>
              <a:latin typeface="Script MT Bold" pitchFamily="66" charset="0"/>
            </a:endParaRPr>
          </a:p>
        </p:txBody>
      </p:sp>
      <p:sp>
        <p:nvSpPr>
          <p:cNvPr id="6" name="5 CuadroTexto"/>
          <p:cNvSpPr txBox="1"/>
          <p:nvPr/>
        </p:nvSpPr>
        <p:spPr>
          <a:xfrm>
            <a:off x="2786050" y="5572140"/>
            <a:ext cx="3316934" cy="738664"/>
          </a:xfrm>
          <a:prstGeom prst="rect">
            <a:avLst/>
          </a:prstGeom>
          <a:noFill/>
        </p:spPr>
        <p:txBody>
          <a:bodyPr wrap="none" rtlCol="0">
            <a:spAutoFit/>
          </a:bodyPr>
          <a:lstStyle/>
          <a:p>
            <a:r>
              <a:rPr lang="es-ES" sz="2400" u="sng" dirty="0" smtClean="0">
                <a:solidFill>
                  <a:srgbClr val="FFC000"/>
                </a:solidFill>
                <a:effectLst>
                  <a:outerShdw blurRad="38100" dist="38100" dir="2700000" algn="tl">
                    <a:srgbClr val="000000">
                      <a:alpha val="43137"/>
                    </a:srgbClr>
                  </a:outerShdw>
                </a:effectLst>
                <a:latin typeface="Script MT Bold" pitchFamily="66" charset="0"/>
              </a:rPr>
              <a:t>Otra opinión de un turista</a:t>
            </a:r>
          </a:p>
          <a:p>
            <a:endParaRPr lang="es-ES" u="sng" dirty="0"/>
          </a:p>
        </p:txBody>
      </p:sp>
    </p:spTree>
  </p:cSld>
  <p:clrMapOvr>
    <a:masterClrMapping/>
  </p:clrMapOvr>
  <p:transition advTm="40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0ganges.jpg"/>
          <p:cNvPicPr>
            <a:picLocks noChangeAspect="1"/>
          </p:cNvPicPr>
          <p:nvPr/>
        </p:nvPicPr>
        <p:blipFill>
          <a:blip r:embed="rId2"/>
          <a:stretch>
            <a:fillRect/>
          </a:stretch>
        </p:blipFill>
        <p:spPr>
          <a:xfrm>
            <a:off x="0" y="0"/>
            <a:ext cx="9144000" cy="6858000"/>
          </a:xfrm>
          <a:prstGeom prst="rect">
            <a:avLst/>
          </a:prstGeom>
        </p:spPr>
      </p:pic>
      <p:pic>
        <p:nvPicPr>
          <p:cNvPr id="5" name="4 Imagen" descr="0ganges.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JPG"/>
          <p:cNvPicPr>
            <a:picLocks noChangeAspect="1"/>
          </p:cNvPicPr>
          <p:nvPr/>
        </p:nvPicPr>
        <p:blipFill>
          <a:blip r:embed="rId2"/>
          <a:stretch>
            <a:fillRect/>
          </a:stretch>
        </p:blipFill>
        <p:spPr>
          <a:xfrm>
            <a:off x="0" y="0"/>
            <a:ext cx="9144000" cy="6858000"/>
          </a:xfrm>
          <a:prstGeom prst="rect">
            <a:avLst/>
          </a:prstGeom>
        </p:spPr>
      </p:pic>
      <p:pic>
        <p:nvPicPr>
          <p:cNvPr id="5" name="4 Imagen" descr="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2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20" dur="2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1" dur="2500" accel="50000" fill="hold">
                                          <p:stCondLst>
                                            <p:cond delay="2500"/>
                                          </p:stCondLst>
                                        </p:cTn>
                                        <p:tgtEl>
                                          <p:spTgt spid="4"/>
                                        </p:tgtEl>
                                        <p:attrNameLst>
                                          <p:attrName>ppt_w</p:attrName>
                                        </p:attrNameLst>
                                      </p:cBhvr>
                                      <p:tavLst>
                                        <p:tav tm="0">
                                          <p:val>
                                            <p:strVal val="#ppt_w*.05"/>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anim calcmode="lin" valueType="num">
                                      <p:cBhvr>
                                        <p:cTn id="23" dur="2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4" dur="2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5" dur="2500" accel="50000" fill="hold">
                                          <p:stCondLst>
                                            <p:cond delay="2500"/>
                                          </p:stCondLst>
                                        </p:cTn>
                                        <p:tgtEl>
                                          <p:spTgt spid="4"/>
                                        </p:tgtEl>
                                        <p:attrNameLst>
                                          <p:attrName>ppt_y</p:attrName>
                                        </p:attrNameLst>
                                      </p:cBhvr>
                                      <p:tavLst>
                                        <p:tav tm="0">
                                          <p:val>
                                            <p:strVal val="#ppt_y+.1"/>
                                          </p:val>
                                        </p:tav>
                                        <p:tav tm="100000">
                                          <p:val>
                                            <p:strVal val="#ppt_y"/>
                                          </p:val>
                                        </p:tav>
                                      </p:tavLst>
                                    </p:anim>
                                    <p:animEffect transition="in" filter="fade">
                                      <p:cBhvr>
                                        <p:cTn id="26" dur="5000" decel="50000">
                                          <p:stCondLst>
                                            <p:cond delay="0"/>
                                          </p:stCondLst>
                                        </p:cTn>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JPG"/>
          <p:cNvPicPr>
            <a:picLocks noChangeAspect="1"/>
          </p:cNvPicPr>
          <p:nvPr/>
        </p:nvPicPr>
        <p:blipFill>
          <a:blip r:embed="rId2"/>
          <a:stretch>
            <a:fillRect/>
          </a:stretch>
        </p:blipFill>
        <p:spPr>
          <a:xfrm>
            <a:off x="0" y="0"/>
            <a:ext cx="9144000" cy="6858000"/>
          </a:xfrm>
          <a:prstGeom prst="rect">
            <a:avLst/>
          </a:prstGeom>
        </p:spPr>
      </p:pic>
      <p:pic>
        <p:nvPicPr>
          <p:cNvPr id="5" name="4 Imagen" descr="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9mccurryg.jpg"/>
          <p:cNvPicPr>
            <a:picLocks noChangeAspect="1"/>
          </p:cNvPicPr>
          <p:nvPr/>
        </p:nvPicPr>
        <p:blipFill>
          <a:blip r:embed="rId2"/>
          <a:stretch>
            <a:fillRect/>
          </a:stretch>
        </p:blipFill>
        <p:spPr>
          <a:xfrm>
            <a:off x="0" y="571480"/>
            <a:ext cx="9144000" cy="5715040"/>
          </a:xfrm>
          <a:prstGeom prst="rect">
            <a:avLst/>
          </a:prstGeom>
        </p:spPr>
      </p:pic>
      <p:sp>
        <p:nvSpPr>
          <p:cNvPr id="5" name="4 Rectángulo"/>
          <p:cNvSpPr/>
          <p:nvPr/>
        </p:nvSpPr>
        <p:spPr>
          <a:xfrm>
            <a:off x="0" y="0"/>
            <a:ext cx="9144000" cy="571480"/>
          </a:xfrm>
          <a:prstGeom prst="rect">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6286520"/>
            <a:ext cx="9144000" cy="571480"/>
          </a:xfrm>
          <a:prstGeom prst="rect">
            <a:avLst/>
          </a:prstGeom>
          <a:solidFill>
            <a:schemeClr val="accent2">
              <a:lumMod val="60000"/>
              <a:lumOff val="4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71480"/>
            <a:ext cx="9144000" cy="5786478"/>
          </a:xfrm>
          <a:prstGeom prst="rect">
            <a:avLst/>
          </a:prstGeom>
          <a:solidFill>
            <a:schemeClr val="accent2">
              <a:lumMod val="75000"/>
              <a:alpha val="8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500042"/>
            <a:ext cx="9144000" cy="5857916"/>
          </a:xfrm>
          <a:prstGeom prst="rect">
            <a:avLst/>
          </a:prstGeom>
          <a:solidFill>
            <a:schemeClr val="accent2">
              <a:lumMod val="60000"/>
              <a:lumOff val="40000"/>
              <a:alpha val="80000"/>
            </a:schemeClr>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8000"/>
                                        <p:tgtEl>
                                          <p:spTgt spid="8"/>
                                        </p:tgtEl>
                                      </p:cBhvr>
                                    </p:animEffect>
                                    <p:set>
                                      <p:cBhvr>
                                        <p:cTn id="10" dur="1" fill="hold">
                                          <p:stCondLst>
                                            <p:cond delay="7999"/>
                                          </p:stCondLst>
                                        </p:cTn>
                                        <p:tgtEl>
                                          <p:spTgt spid="8"/>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5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0275d1233018397-los-himalayas-el-ganjes-el-hinduismo-y-el-ciclo-de-la-vida-10-_mg_7548-enfocada-srg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40275d1233018397-los-himalayas-el-ganjes-el-hinduismo-y-el-ciclo-de-la-vida-10-_mg_7548-enfocada-srg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sp>
        <p:nvSpPr>
          <p:cNvPr id="6" name="5 Rectángulo"/>
          <p:cNvSpPr/>
          <p:nvPr/>
        </p:nvSpPr>
        <p:spPr>
          <a:xfrm>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par>
                                <p:cTn id="19" presetID="6"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ircle(out)">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8318 fakir.jpg"/>
          <p:cNvPicPr>
            <a:picLocks noChangeAspect="1"/>
          </p:cNvPicPr>
          <p:nvPr/>
        </p:nvPicPr>
        <p:blipFill>
          <a:blip r:embed="rId2"/>
          <a:stretch>
            <a:fillRect/>
          </a:stretch>
        </p:blipFill>
        <p:spPr>
          <a:xfrm>
            <a:off x="0" y="0"/>
            <a:ext cx="9144000" cy="6858000"/>
          </a:xfrm>
          <a:prstGeom prst="rect">
            <a:avLst/>
          </a:prstGeom>
        </p:spPr>
      </p:pic>
      <p:pic>
        <p:nvPicPr>
          <p:cNvPr id="5" name="4 Imagen" descr="48318 fakir.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par>
                                <p:cTn id="18" presetID="6"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ircle(out)">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828309_728e11d6c4_o.jpg"/>
          <p:cNvPicPr>
            <a:picLocks noChangeAspect="1"/>
          </p:cNvPicPr>
          <p:nvPr/>
        </p:nvPicPr>
        <p:blipFill>
          <a:blip r:embed="rId2"/>
          <a:stretch>
            <a:fillRect/>
          </a:stretch>
        </p:blipFill>
        <p:spPr>
          <a:xfrm>
            <a:off x="0" y="0"/>
            <a:ext cx="9144000" cy="6858000"/>
          </a:xfrm>
          <a:prstGeom prst="rect">
            <a:avLst/>
          </a:prstGeom>
        </p:spPr>
      </p:pic>
      <p:pic>
        <p:nvPicPr>
          <p:cNvPr id="5" name="4 Imagen" descr="56828309_728e11d6c4_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6"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out)">
                                      <p:cBhvr>
                                        <p:cTn id="16" dur="5000"/>
                                        <p:tgtEl>
                                          <p:spTgt spid="4"/>
                                        </p:tgtEl>
                                      </p:cBhvr>
                                    </p:animEffec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bera.jpg"/>
          <p:cNvPicPr>
            <a:picLocks noChangeAspect="1"/>
          </p:cNvPicPr>
          <p:nvPr/>
        </p:nvPicPr>
        <p:blipFill>
          <a:blip r:embed="rId2"/>
          <a:stretch>
            <a:fillRect/>
          </a:stretch>
        </p:blipFill>
        <p:spPr>
          <a:xfrm>
            <a:off x="0" y="0"/>
            <a:ext cx="9144000" cy="6858000"/>
          </a:xfrm>
          <a:prstGeom prst="rect">
            <a:avLst/>
          </a:prstGeom>
        </p:spPr>
      </p:pic>
      <p:pic>
        <p:nvPicPr>
          <p:cNvPr id="5" name="4 Imagen" descr="Barbera.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1" nodeType="withEffect">
                                  <p:stCondLst>
                                    <p:cond delay="0"/>
                                  </p:stCondLst>
                                  <p:childTnLst>
                                    <p:animEffect transition="out" filter="circle(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3" presetClass="entr" presetSubtype="5"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vertic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nares_3.jpg"/>
          <p:cNvPicPr>
            <a:picLocks noChangeAspect="1"/>
          </p:cNvPicPr>
          <p:nvPr/>
        </p:nvPicPr>
        <p:blipFill>
          <a:blip r:embed="rId2"/>
          <a:stretch>
            <a:fillRect/>
          </a:stretch>
        </p:blipFill>
        <p:spPr>
          <a:xfrm>
            <a:off x="0" y="0"/>
            <a:ext cx="9144000" cy="6858000"/>
          </a:xfrm>
          <a:prstGeom prst="rect">
            <a:avLst/>
          </a:prstGeom>
        </p:spPr>
      </p:pic>
      <p:pic>
        <p:nvPicPr>
          <p:cNvPr id="5" name="4 Imagen" descr="Benares_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enares-ganges-mendigos.jpg"/>
          <p:cNvPicPr>
            <a:picLocks noChangeAspect="1"/>
          </p:cNvPicPr>
          <p:nvPr/>
        </p:nvPicPr>
        <p:blipFill>
          <a:blip r:embed="rId2"/>
          <a:stretch>
            <a:fillRect/>
          </a:stretch>
        </p:blipFill>
        <p:spPr>
          <a:xfrm>
            <a:off x="0" y="0"/>
            <a:ext cx="9144000" cy="6858000"/>
          </a:xfrm>
          <a:prstGeom prst="rect">
            <a:avLst/>
          </a:prstGeom>
        </p:spPr>
      </p:pic>
      <p:pic>
        <p:nvPicPr>
          <p:cNvPr id="5" name="4 Imagen" descr="benares-ganges-mendigos.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66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17" presetClass="entr" presetSubtype="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par>
                                <p:cTn id="20" presetID="6"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8553.jpg"/>
          <p:cNvPicPr>
            <a:picLocks noChangeAspect="1"/>
          </p:cNvPicPr>
          <p:nvPr/>
        </p:nvPicPr>
        <p:blipFill>
          <a:blip r:embed="rId2"/>
          <a:stretch>
            <a:fillRect/>
          </a:stretch>
        </p:blipFill>
        <p:spPr>
          <a:xfrm>
            <a:off x="0" y="0"/>
            <a:ext cx="9144000" cy="6858000"/>
          </a:xfrm>
          <a:prstGeom prst="rect">
            <a:avLst/>
          </a:prstGeom>
        </p:spPr>
      </p:pic>
      <p:pic>
        <p:nvPicPr>
          <p:cNvPr id="5" name="4 Imagen" descr="dsc08553.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152EAB">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_0016.JPG"/>
          <p:cNvPicPr>
            <a:picLocks noChangeAspect="1"/>
          </p:cNvPicPr>
          <p:nvPr/>
        </p:nvPicPr>
        <p:blipFill>
          <a:blip r:embed="rId2"/>
          <a:stretch>
            <a:fillRect/>
          </a:stretch>
        </p:blipFill>
        <p:spPr>
          <a:xfrm>
            <a:off x="0" y="500042"/>
            <a:ext cx="9144000" cy="5857916"/>
          </a:xfrm>
          <a:prstGeom prst="rect">
            <a:avLst/>
          </a:prstGeom>
          <a:ln>
            <a:noFill/>
          </a:ln>
        </p:spPr>
      </p:pic>
      <p:sp>
        <p:nvSpPr>
          <p:cNvPr id="5" name="4 Rectángulo"/>
          <p:cNvSpPr/>
          <p:nvPr/>
        </p:nvSpPr>
        <p:spPr>
          <a:xfrm>
            <a:off x="0" y="0"/>
            <a:ext cx="9144000" cy="500042"/>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357958"/>
            <a:ext cx="9144000" cy="500042"/>
          </a:xfrm>
          <a:prstGeom prst="rect">
            <a:avLst/>
          </a:prstGeom>
          <a:solidFill>
            <a:srgbClr val="FF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DSC_0016.JPG"/>
          <p:cNvPicPr>
            <a:picLocks noChangeAspect="1"/>
          </p:cNvPicPr>
          <p:nvPr/>
        </p:nvPicPr>
        <p:blipFill>
          <a:blip r:embed="rId2"/>
          <a:stretch>
            <a:fillRect/>
          </a:stretch>
        </p:blipFill>
        <p:spPr>
          <a:xfrm>
            <a:off x="0" y="500042"/>
            <a:ext cx="9144000" cy="5857916"/>
          </a:xfrm>
          <a:prstGeom prst="rect">
            <a:avLst/>
          </a:prstGeom>
          <a:ln>
            <a:noFill/>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urmiendo.jpg"/>
          <p:cNvPicPr>
            <a:picLocks noChangeAspect="1"/>
          </p:cNvPicPr>
          <p:nvPr/>
        </p:nvPicPr>
        <p:blipFill>
          <a:blip r:embed="rId2"/>
          <a:stretch>
            <a:fillRect/>
          </a:stretch>
        </p:blipFill>
        <p:spPr>
          <a:xfrm>
            <a:off x="0" y="0"/>
            <a:ext cx="9144000" cy="6858000"/>
          </a:xfrm>
          <a:prstGeom prst="rect">
            <a:avLst/>
          </a:prstGeom>
        </p:spPr>
      </p:pic>
      <p:pic>
        <p:nvPicPr>
          <p:cNvPr id="5" name="4 Imagen" descr="durmiend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C0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anges_river_at_Varanasi_2008 - copia.jpg"/>
          <p:cNvPicPr>
            <a:picLocks noChangeAspect="1"/>
          </p:cNvPicPr>
          <p:nvPr/>
        </p:nvPicPr>
        <p:blipFill>
          <a:blip r:embed="rId2"/>
          <a:stretch>
            <a:fillRect/>
          </a:stretch>
        </p:blipFill>
        <p:spPr>
          <a:xfrm>
            <a:off x="0" y="571480"/>
            <a:ext cx="9144000" cy="5786478"/>
          </a:xfrm>
          <a:prstGeom prst="rect">
            <a:avLst/>
          </a:prstGeom>
          <a:ln>
            <a:noFill/>
          </a:ln>
        </p:spPr>
      </p:pic>
      <p:sp>
        <p:nvSpPr>
          <p:cNvPr id="5" name="4 Rectángulo"/>
          <p:cNvSpPr/>
          <p:nvPr/>
        </p:nvSpPr>
        <p:spPr>
          <a:xfrm>
            <a:off x="0" y="0"/>
            <a:ext cx="9144000" cy="571480"/>
          </a:xfrm>
          <a:prstGeom prst="rect">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0" y="6286520"/>
            <a:ext cx="9144000" cy="571480"/>
          </a:xfrm>
          <a:prstGeom prst="rect">
            <a:avLst/>
          </a:prstGeom>
          <a:solidFill>
            <a:srgbClr val="FF0000"/>
          </a:soli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Ganges_river_at_Varanasi_2008 - copia.jpg"/>
          <p:cNvPicPr>
            <a:picLocks noChangeAspect="1"/>
          </p:cNvPicPr>
          <p:nvPr/>
        </p:nvPicPr>
        <p:blipFill>
          <a:blip r:embed="rId2"/>
          <a:stretch>
            <a:fillRect/>
          </a:stretch>
        </p:blipFill>
        <p:spPr>
          <a:xfrm>
            <a:off x="0" y="500042"/>
            <a:ext cx="9144000" cy="5643602"/>
          </a:xfrm>
          <a:prstGeom prst="rect">
            <a:avLst/>
          </a:prstGeom>
          <a:ln>
            <a:noFill/>
          </a:ln>
        </p:spPr>
      </p:pic>
      <p:sp>
        <p:nvSpPr>
          <p:cNvPr id="8" name="7 Rectángulo"/>
          <p:cNvSpPr/>
          <p:nvPr/>
        </p:nvSpPr>
        <p:spPr>
          <a:xfrm>
            <a:off x="0" y="500042"/>
            <a:ext cx="9144000" cy="5786478"/>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t (1) VIAJANDO EN TREN.jpg"/>
          <p:cNvPicPr>
            <a:picLocks noChangeAspect="1"/>
          </p:cNvPicPr>
          <p:nvPr/>
        </p:nvPicPr>
        <p:blipFill>
          <a:blip r:embed="rId2"/>
          <a:stretch>
            <a:fillRect/>
          </a:stretch>
        </p:blipFill>
        <p:spPr>
          <a:xfrm>
            <a:off x="0" y="0"/>
            <a:ext cx="9144000" cy="6858000"/>
          </a:xfrm>
          <a:prstGeom prst="rect">
            <a:avLst/>
          </a:prstGeom>
        </p:spPr>
      </p:pic>
      <p:pic>
        <p:nvPicPr>
          <p:cNvPr id="5" name="4 Imagen" descr="get (1) VIAJANDO EN TREN.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92D05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791 (1).jpg"/>
          <p:cNvPicPr>
            <a:picLocks noChangeAspect="1"/>
          </p:cNvPicPr>
          <p:nvPr/>
        </p:nvPicPr>
        <p:blipFill>
          <a:blip r:embed="rId2"/>
          <a:stretch>
            <a:fillRect/>
          </a:stretch>
        </p:blipFill>
        <p:spPr>
          <a:xfrm>
            <a:off x="0" y="0"/>
            <a:ext cx="9144000" cy="6858000"/>
          </a:xfrm>
          <a:prstGeom prst="rect">
            <a:avLst/>
          </a:prstGeom>
        </p:spPr>
      </p:pic>
      <p:pic>
        <p:nvPicPr>
          <p:cNvPr id="5" name="4 Imagen" descr="IMG_1791 (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00B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India-23.jpg"/>
          <p:cNvPicPr>
            <a:picLocks noChangeAspect="1"/>
          </p:cNvPicPr>
          <p:nvPr/>
        </p:nvPicPr>
        <p:blipFill>
          <a:blip r:embed="rId2"/>
          <a:stretch>
            <a:fillRect/>
          </a:stretch>
        </p:blipFill>
        <p:spPr>
          <a:xfrm>
            <a:off x="1357291" y="0"/>
            <a:ext cx="6429420" cy="6858000"/>
          </a:xfrm>
          <a:prstGeom prst="rect">
            <a:avLst/>
          </a:prstGeom>
        </p:spPr>
      </p:pic>
      <p:sp>
        <p:nvSpPr>
          <p:cNvPr id="5" name="4 Rectángulo"/>
          <p:cNvSpPr/>
          <p:nvPr/>
        </p:nvSpPr>
        <p:spPr>
          <a:xfrm>
            <a:off x="0" y="0"/>
            <a:ext cx="1357290" cy="6858000"/>
          </a:xfrm>
          <a:prstGeom prst="re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786710" y="0"/>
            <a:ext cx="1357290" cy="6858000"/>
          </a:xfrm>
          <a:prstGeom prst="re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La-India-23.jpg"/>
          <p:cNvPicPr>
            <a:picLocks noChangeAspect="1"/>
          </p:cNvPicPr>
          <p:nvPr/>
        </p:nvPicPr>
        <p:blipFill>
          <a:blip r:embed="rId2"/>
          <a:stretch>
            <a:fillRect/>
          </a:stretch>
        </p:blipFill>
        <p:spPr>
          <a:xfrm>
            <a:off x="1357290" y="0"/>
            <a:ext cx="6429420" cy="6858000"/>
          </a:xfrm>
          <a:prstGeom prst="rect">
            <a:avLst/>
          </a:prstGeom>
        </p:spPr>
      </p:pic>
      <p:sp>
        <p:nvSpPr>
          <p:cNvPr id="8" name="7 Rectángulo"/>
          <p:cNvSpPr/>
          <p:nvPr/>
        </p:nvSpPr>
        <p:spPr>
          <a:xfrm>
            <a:off x="1357290" y="0"/>
            <a:ext cx="6429420" cy="6858000"/>
          </a:xfrm>
          <a:prstGeom prst="rect">
            <a:avLst/>
          </a:prstGeom>
          <a:solidFill>
            <a:schemeClr val="tx2">
              <a:lumMod val="1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grpId="0"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ueva-delhi-india.jpg"/>
          <p:cNvPicPr>
            <a:picLocks noChangeAspect="1"/>
          </p:cNvPicPr>
          <p:nvPr/>
        </p:nvPicPr>
        <p:blipFill>
          <a:blip r:embed="rId2"/>
          <a:stretch>
            <a:fillRect/>
          </a:stretch>
        </p:blipFill>
        <p:spPr>
          <a:xfrm>
            <a:off x="0" y="0"/>
            <a:ext cx="9144000" cy="6858000"/>
          </a:xfrm>
          <a:prstGeom prst="rect">
            <a:avLst/>
          </a:prstGeom>
        </p:spPr>
      </p:pic>
      <p:pic>
        <p:nvPicPr>
          <p:cNvPr id="5" name="4 Imagen" descr="nueva-delhi-india.jpg"/>
          <p:cNvPicPr>
            <a:picLocks noChangeAspect="1"/>
          </p:cNvPicPr>
          <p:nvPr/>
        </p:nvPicPr>
        <p:blipFill>
          <a:blip r:embed="rId2"/>
          <a:stretch>
            <a:fillRect/>
          </a:stretch>
        </p:blipFill>
        <p:spPr>
          <a:xfrm>
            <a:off x="0" y="0"/>
            <a:ext cx="9144000" cy="6858000"/>
          </a:xfrm>
          <a:prstGeom prst="rect">
            <a:avLst/>
          </a:prstGeom>
        </p:spPr>
      </p:pic>
      <p:pic>
        <p:nvPicPr>
          <p:cNvPr id="6" name="5 Imagen" descr="nueva-delhi-india.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0"/>
                                        <p:tgtEl>
                                          <p:spTgt spid="5"/>
                                        </p:tgtEl>
                                      </p:cBhvr>
                                    </p:animEffect>
                                  </p:childTnLst>
                                </p:cTn>
                              </p:par>
                              <p:par>
                                <p:cTn id="18" presetID="35" presetClass="entr" presetSubtype="0"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0"/>
                                        <p:tgtEl>
                                          <p:spTgt spid="5"/>
                                        </p:tgtEl>
                                      </p:cBhvr>
                                    </p:animEffect>
                                    <p:anim calcmode="lin" valueType="num">
                                      <p:cBhvr>
                                        <p:cTn id="21" dur="5000" fill="hold"/>
                                        <p:tgtEl>
                                          <p:spTgt spid="5"/>
                                        </p:tgtEl>
                                        <p:attrNameLst>
                                          <p:attrName>style.rotation</p:attrName>
                                        </p:attrNameLst>
                                      </p:cBhvr>
                                      <p:tavLst>
                                        <p:tav tm="0">
                                          <p:val>
                                            <p:fltVal val="720"/>
                                          </p:val>
                                        </p:tav>
                                        <p:tav tm="100000">
                                          <p:val>
                                            <p:fltVal val="0"/>
                                          </p:val>
                                        </p:tav>
                                      </p:tavLst>
                                    </p:anim>
                                    <p:anim calcmode="lin" valueType="num">
                                      <p:cBhvr>
                                        <p:cTn id="22" dur="5000" fill="hold"/>
                                        <p:tgtEl>
                                          <p:spTgt spid="5"/>
                                        </p:tgtEl>
                                        <p:attrNameLst>
                                          <p:attrName>ppt_h</p:attrName>
                                        </p:attrNameLst>
                                      </p:cBhvr>
                                      <p:tavLst>
                                        <p:tav tm="0">
                                          <p:val>
                                            <p:fltVal val="0"/>
                                          </p:val>
                                        </p:tav>
                                        <p:tav tm="100000">
                                          <p:val>
                                            <p:strVal val="#ppt_h"/>
                                          </p:val>
                                        </p:tav>
                                      </p:tavLst>
                                    </p:anim>
                                    <p:anim calcmode="lin" valueType="num">
                                      <p:cBhvr>
                                        <p:cTn id="23" dur="5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overty-line-in-india.jpg"/>
          <p:cNvPicPr>
            <a:picLocks noChangeAspect="1"/>
          </p:cNvPicPr>
          <p:nvPr/>
        </p:nvPicPr>
        <p:blipFill>
          <a:blip r:embed="rId2"/>
          <a:stretch>
            <a:fillRect/>
          </a:stretch>
        </p:blipFill>
        <p:spPr>
          <a:xfrm>
            <a:off x="1637310" y="0"/>
            <a:ext cx="5869379" cy="6858000"/>
          </a:xfrm>
          <a:prstGeom prst="rect">
            <a:avLst/>
          </a:prstGeom>
        </p:spPr>
      </p:pic>
      <p:sp>
        <p:nvSpPr>
          <p:cNvPr id="5" name="4 Rectángulo"/>
          <p:cNvSpPr/>
          <p:nvPr/>
        </p:nvSpPr>
        <p:spPr>
          <a:xfrm>
            <a:off x="0" y="0"/>
            <a:ext cx="1643042" cy="6858000"/>
          </a:xfrm>
          <a:prstGeom prst="rect">
            <a:avLst/>
          </a:prstGeom>
          <a:solidFill>
            <a:schemeClr val="bg1">
              <a:lumMod val="50000"/>
              <a:lumOff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500958" y="0"/>
            <a:ext cx="1643042" cy="6858000"/>
          </a:xfrm>
          <a:prstGeom prst="rect">
            <a:avLst/>
          </a:prstGeom>
          <a:solidFill>
            <a:schemeClr val="bg1">
              <a:lumMod val="50000"/>
              <a:lumOff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poverty-line-in-india.jpg"/>
          <p:cNvPicPr>
            <a:picLocks noChangeAspect="1"/>
          </p:cNvPicPr>
          <p:nvPr/>
        </p:nvPicPr>
        <p:blipFill>
          <a:blip r:embed="rId2"/>
          <a:stretch>
            <a:fillRect/>
          </a:stretch>
        </p:blipFill>
        <p:spPr>
          <a:xfrm>
            <a:off x="1643042" y="0"/>
            <a:ext cx="5869379" cy="6858000"/>
          </a:xfrm>
          <a:prstGeom prst="rect">
            <a:avLst/>
          </a:prstGeom>
        </p:spPr>
      </p:pic>
      <p:sp>
        <p:nvSpPr>
          <p:cNvPr id="8" name="7 Rectángulo"/>
          <p:cNvSpPr/>
          <p:nvPr/>
        </p:nvSpPr>
        <p:spPr>
          <a:xfrm>
            <a:off x="1643042" y="0"/>
            <a:ext cx="5857916" cy="6858000"/>
          </a:xfrm>
          <a:prstGeom prst="rect">
            <a:avLst/>
          </a:prstGeom>
          <a:solidFill>
            <a:srgbClr val="92D050">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 mccurry - streets-.jpg"/>
          <p:cNvPicPr>
            <a:picLocks noChangeAspect="1"/>
          </p:cNvPicPr>
          <p:nvPr/>
        </p:nvPicPr>
        <p:blipFill>
          <a:blip r:embed="rId3"/>
          <a:stretch>
            <a:fillRect/>
          </a:stretch>
        </p:blipFill>
        <p:spPr>
          <a:xfrm>
            <a:off x="-1" y="0"/>
            <a:ext cx="9108309" cy="6858000"/>
          </a:xfrm>
          <a:prstGeom prst="rect">
            <a:avLst/>
          </a:prstGeom>
        </p:spPr>
      </p:pic>
      <p:pic>
        <p:nvPicPr>
          <p:cNvPr id="5" name="4 Imagen" descr="steve mccurry - streets-.jpg"/>
          <p:cNvPicPr>
            <a:picLocks noChangeAspect="1"/>
          </p:cNvPicPr>
          <p:nvPr/>
        </p:nvPicPr>
        <p:blipFill>
          <a:blip r:embed="rId3"/>
          <a:stretch>
            <a:fillRect/>
          </a:stretch>
        </p:blipFill>
        <p:spPr>
          <a:xfrm>
            <a:off x="0" y="0"/>
            <a:ext cx="9108309" cy="6858000"/>
          </a:xfrm>
          <a:prstGeom prst="rect">
            <a:avLst/>
          </a:prstGeom>
        </p:spPr>
      </p:pic>
      <p:sp>
        <p:nvSpPr>
          <p:cNvPr id="6" name="5 Rectángulo"/>
          <p:cNvSpPr/>
          <p:nvPr/>
        </p:nvSpPr>
        <p:spPr>
          <a:xfrm>
            <a:off x="0" y="0"/>
            <a:ext cx="9144000" cy="6858000"/>
          </a:xfrm>
          <a:prstGeom prst="rect">
            <a:avLst/>
          </a:prstGeom>
          <a:solidFill>
            <a:schemeClr val="accent6">
              <a:lumMod val="50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0"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vertical)">
                                      <p:cBhvr>
                                        <p:cTn id="17" dur="5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teve-mccurry-india2.jpg"/>
          <p:cNvPicPr>
            <a:picLocks noChangeAspect="1"/>
          </p:cNvPicPr>
          <p:nvPr/>
        </p:nvPicPr>
        <p:blipFill>
          <a:blip r:embed="rId3"/>
          <a:stretch>
            <a:fillRect/>
          </a:stretch>
        </p:blipFill>
        <p:spPr>
          <a:xfrm>
            <a:off x="0" y="0"/>
            <a:ext cx="9144000" cy="6858000"/>
          </a:xfrm>
          <a:prstGeom prst="rect">
            <a:avLst/>
          </a:prstGeom>
        </p:spPr>
      </p:pic>
      <p:pic>
        <p:nvPicPr>
          <p:cNvPr id="5" name="4 Imagen" descr="steve-mccurry-india2.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5">
              <a:lumMod val="75000"/>
              <a:alpha val="6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sndAc>
      <p:stSnd>
        <p:snd r:embed="rId2" name="HINDU 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4" fill="hold" grpId="0" nodeType="withEffect">
                                  <p:stCondLst>
                                    <p:cond delay="0"/>
                                  </p:stCondLst>
                                  <p:childTnLst>
                                    <p:animEffect transition="out" filter="wheel(4)">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8" fill="hold" nodeType="withEffect">
                                  <p:stCondLst>
                                    <p:cond delay="0"/>
                                  </p:stCondLst>
                                  <p:childTnLst>
                                    <p:animEffect transition="out" filter="wheel(8)">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6"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out)">
                                      <p:cBhvr>
                                        <p:cTn id="17" dur="5000"/>
                                        <p:tgtEl>
                                          <p:spTgt spid="4"/>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worldpress_019.jpg"/>
          <p:cNvPicPr>
            <a:picLocks noChangeAspect="1"/>
          </p:cNvPicPr>
          <p:nvPr/>
        </p:nvPicPr>
        <p:blipFill>
          <a:blip r:embed="rId2">
            <a:lum contrast="20000"/>
          </a:blip>
          <a:srcRect l="22656"/>
          <a:stretch>
            <a:fillRect/>
          </a:stretch>
        </p:blipFill>
        <p:spPr>
          <a:xfrm>
            <a:off x="0" y="0"/>
            <a:ext cx="9144000" cy="6858000"/>
          </a:xfrm>
          <a:prstGeom prst="rect">
            <a:avLst/>
          </a:prstGeom>
        </p:spPr>
      </p:pic>
      <p:pic>
        <p:nvPicPr>
          <p:cNvPr id="5" name="4 Imagen" descr="worldpress_019.jpg"/>
          <p:cNvPicPr>
            <a:picLocks noChangeAspect="1"/>
          </p:cNvPicPr>
          <p:nvPr/>
        </p:nvPicPr>
        <p:blipFill>
          <a:blip r:embed="rId2">
            <a:lum contrast="20000"/>
          </a:blip>
          <a:srcRect l="10938"/>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accent5">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
                                          </p:val>
                                        </p:tav>
                                        <p:tav tm="100000">
                                          <p:val>
                                            <p:strVal val="#ppt_x"/>
                                          </p:val>
                                        </p:tav>
                                      </p:tavLst>
                                    </p:anim>
                                    <p:anim calcmode="lin" valueType="num">
                                      <p:cBhvr>
                                        <p:cTn id="14" dur="5000" fill="hold"/>
                                        <p:tgtEl>
                                          <p:spTgt spid="4"/>
                                        </p:tgtEl>
                                        <p:attrNameLst>
                                          <p:attrName>ppt_y</p:attrName>
                                        </p:attrNameLst>
                                      </p:cBhvr>
                                      <p:tavLst>
                                        <p:tav tm="0">
                                          <p:val>
                                            <p:strVal val="#ppt_y+#ppt_h/2"/>
                                          </p:val>
                                        </p:tav>
                                        <p:tav tm="100000">
                                          <p:val>
                                            <p:strVal val="#ppt_y"/>
                                          </p:val>
                                        </p:tav>
                                      </p:tavLst>
                                    </p:anim>
                                    <p:anim calcmode="lin" valueType="num">
                                      <p:cBhvr>
                                        <p:cTn id="15" dur="5000" fill="hold"/>
                                        <p:tgtEl>
                                          <p:spTgt spid="4"/>
                                        </p:tgtEl>
                                        <p:attrNameLst>
                                          <p:attrName>ppt_w</p:attrName>
                                        </p:attrNameLst>
                                      </p:cBhvr>
                                      <p:tavLst>
                                        <p:tav tm="0">
                                          <p:val>
                                            <p:strVal val="#ppt_w"/>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3"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linds(horizontal)">
                                      <p:cBhvr>
                                        <p:cTn id="2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yogui-swami.jpg"/>
          <p:cNvPicPr>
            <a:picLocks noChangeAspect="1"/>
          </p:cNvPicPr>
          <p:nvPr/>
        </p:nvPicPr>
        <p:blipFill>
          <a:blip r:embed="rId2"/>
          <a:stretch>
            <a:fillRect/>
          </a:stretch>
        </p:blipFill>
        <p:spPr>
          <a:xfrm>
            <a:off x="0" y="0"/>
            <a:ext cx="9144000" cy="6858000"/>
          </a:xfrm>
          <a:prstGeom prst="rect">
            <a:avLst/>
          </a:prstGeom>
        </p:spPr>
      </p:pic>
      <p:pic>
        <p:nvPicPr>
          <p:cNvPr id="5" name="4 Imagen" descr="yogui-swami.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rgbClr val="FFC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grpId="1"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5000"/>
                                        <p:tgtEl>
                                          <p:spTgt spid="4"/>
                                        </p:tgtEl>
                                      </p:cBhvr>
                                    </p:animEffect>
                                  </p:childTnLst>
                                </p:cTn>
                              </p:par>
                              <p:par>
                                <p:cTn id="18" presetID="5"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checkerboard(across)">
                                      <p:cBhvr>
                                        <p:cTn id="2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34780138_2c808ac75c_b[1].jpg"/>
          <p:cNvPicPr>
            <a:picLocks noChangeAspect="1"/>
          </p:cNvPicPr>
          <p:nvPr/>
        </p:nvPicPr>
        <p:blipFill>
          <a:blip r:embed="rId2"/>
          <a:stretch>
            <a:fillRect/>
          </a:stretch>
        </p:blipFill>
        <p:spPr>
          <a:xfrm>
            <a:off x="1928794" y="0"/>
            <a:ext cx="5286412" cy="6858000"/>
          </a:xfrm>
          <a:prstGeom prst="rect">
            <a:avLst/>
          </a:prstGeom>
        </p:spPr>
      </p:pic>
      <p:sp>
        <p:nvSpPr>
          <p:cNvPr id="5" name="4 Rectángulo"/>
          <p:cNvSpPr/>
          <p:nvPr/>
        </p:nvSpPr>
        <p:spPr>
          <a:xfrm>
            <a:off x="0" y="0"/>
            <a:ext cx="1928794" cy="6858000"/>
          </a:xfrm>
          <a:prstGeom prst="rect">
            <a:avLst/>
          </a:prstGeom>
          <a:blipFill dpi="0" rotWithShape="1">
            <a:blip r:embed="rId3">
              <a:lum bright="-30000" contrast="1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7215206" y="0"/>
            <a:ext cx="1928794" cy="6858000"/>
          </a:xfrm>
          <a:prstGeom prst="rect">
            <a:avLst/>
          </a:prstGeom>
          <a:blipFill dpi="0" rotWithShape="1">
            <a:blip r:embed="rId3">
              <a:lum bright="-30000" contrast="1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3234780138_2c808ac75c_b[1].jpg"/>
          <p:cNvPicPr>
            <a:picLocks noChangeAspect="1"/>
          </p:cNvPicPr>
          <p:nvPr/>
        </p:nvPicPr>
        <p:blipFill>
          <a:blip r:embed="rId2"/>
          <a:stretch>
            <a:fillRect/>
          </a:stretch>
        </p:blipFill>
        <p:spPr>
          <a:xfrm>
            <a:off x="1928794" y="0"/>
            <a:ext cx="5286412" cy="68580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VietGiaiTri.Com-157998-1227515357.jpg"/>
          <p:cNvPicPr>
            <a:picLocks noGrp="1" noChangeAspect="1"/>
          </p:cNvPicPr>
          <p:nvPr>
            <p:ph idx="1"/>
          </p:nvPr>
        </p:nvPicPr>
        <p:blipFill>
          <a:blip r:embed="rId2"/>
          <a:srcRect t="4166" b="5208"/>
          <a:stretch>
            <a:fillRect/>
          </a:stretch>
        </p:blipFill>
        <p:spPr>
          <a:xfrm>
            <a:off x="0" y="0"/>
            <a:ext cx="9144000" cy="6858000"/>
          </a:xfrm>
        </p:spPr>
      </p:pic>
      <p:pic>
        <p:nvPicPr>
          <p:cNvPr id="6" name="3 Marcador de contenido" descr="VietGiaiTri.Com-157998-1227515357.jpg"/>
          <p:cNvPicPr>
            <a:picLocks noChangeAspect="1"/>
          </p:cNvPicPr>
          <p:nvPr/>
        </p:nvPicPr>
        <p:blipFill>
          <a:blip r:embed="rId3"/>
          <a:srcRect/>
          <a:stretch>
            <a:fillRect/>
          </a:stretch>
        </p:blipFill>
        <p:spPr>
          <a:xfrm>
            <a:off x="3286116" y="2143116"/>
            <a:ext cx="2500330" cy="2428892"/>
          </a:xfrm>
          <a:prstGeom prst="ellipse">
            <a:avLst/>
          </a:prstGeom>
          <a:effectLst>
            <a:softEdge rad="635000"/>
          </a:effectLst>
        </p:spPr>
      </p:pic>
      <p:sp>
        <p:nvSpPr>
          <p:cNvPr id="7" name="6 CuadroTexto"/>
          <p:cNvSpPr txBox="1"/>
          <p:nvPr/>
        </p:nvSpPr>
        <p:spPr>
          <a:xfrm>
            <a:off x="0" y="6215082"/>
            <a:ext cx="3284874" cy="400110"/>
          </a:xfrm>
          <a:prstGeom prst="rect">
            <a:avLst/>
          </a:prstGeom>
          <a:noFill/>
        </p:spPr>
        <p:txBody>
          <a:bodyPr wrap="none" rtlCol="0">
            <a:spAutoFit/>
          </a:bodyPr>
          <a:lstStyle/>
          <a:p>
            <a:r>
              <a:rPr lang="es-ES" sz="2000" b="1" dirty="0" smtClean="0">
                <a:blipFill dpi="0" rotWithShape="1">
                  <a:blip r:embed="rId4"/>
                  <a:srcRect/>
                  <a:stretch>
                    <a:fillRect/>
                  </a:stretch>
                </a:blipFill>
                <a:effectLst>
                  <a:outerShdw blurRad="38100" dist="38100" dir="2700000" algn="tl">
                    <a:srgbClr val="000000">
                      <a:alpha val="43137"/>
                    </a:srgbClr>
                  </a:outerShdw>
                </a:effectLst>
                <a:latin typeface="Harrington" pitchFamily="82" charset="0"/>
              </a:rPr>
              <a:t>Francisco  Del Olmo-Jazmín</a:t>
            </a:r>
            <a:endParaRPr lang="es-ES" sz="2000" b="1" dirty="0">
              <a:blipFill dpi="0" rotWithShape="1">
                <a:blip r:embed="rId4"/>
                <a:srcRect/>
                <a:stretch>
                  <a:fillRect/>
                </a:stretch>
              </a:blipFill>
              <a:effectLst>
                <a:outerShdw blurRad="38100" dist="38100" dir="2700000" algn="tl">
                  <a:srgbClr val="000000">
                    <a:alpha val="43137"/>
                  </a:srgbClr>
                </a:outerShdw>
              </a:effectLst>
              <a:latin typeface="Harrington" pitchFamily="82"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repeatCount="indefinite" fill="hold" nodeType="withEffect">
                                  <p:stCondLst>
                                    <p:cond delay="0"/>
                                  </p:stCondLst>
                                  <p:iterate type="lt">
                                    <p:tmPct val="5000"/>
                                  </p:iterate>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style.rotation</p:attrName>
                                        </p:attrNameLst>
                                      </p:cBhvr>
                                      <p:tavLst>
                                        <p:tav tm="0">
                                          <p:val>
                                            <p:fltVal val="90"/>
                                          </p:val>
                                        </p:tav>
                                        <p:tav tm="100000">
                                          <p:val>
                                            <p:fltVal val="0"/>
                                          </p:val>
                                        </p:tav>
                                      </p:tavLst>
                                    </p:anim>
                                    <p:animEffect transition="in" filter="fade">
                                      <p:cBhvr>
                                        <p:cTn id="10" dur="2000"/>
                                        <p:tgtEl>
                                          <p:spTgt spid="6"/>
                                        </p:tgtEl>
                                      </p:cBhvr>
                                    </p:animEffec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7"/>
                                        </p:tgtEl>
                                        <p:attrNameLst>
                                          <p:attrName>style.visibility</p:attrName>
                                        </p:attrNameLst>
                                      </p:cBhvr>
                                      <p:to>
                                        <p:strVal val="visible"/>
                                      </p:to>
                                    </p:set>
                                    <p:anim by="(-#ppt_w*2)" calcmode="lin" valueType="num">
                                      <p:cBhvr rctx="PPT">
                                        <p:cTn id="13" dur="500" autoRev="1" fill="hold">
                                          <p:stCondLst>
                                            <p:cond delay="0"/>
                                          </p:stCondLst>
                                        </p:cTn>
                                        <p:tgtEl>
                                          <p:spTgt spid="7"/>
                                        </p:tgtEl>
                                        <p:attrNameLst>
                                          <p:attrName>ppt_w</p:attrName>
                                        </p:attrNameLst>
                                      </p:cBhvr>
                                    </p:anim>
                                    <p:anim by="(#ppt_w*0.50)" calcmode="lin" valueType="num">
                                      <p:cBhvr>
                                        <p:cTn id="14" dur="500" decel="50000" autoRev="1" fill="hold">
                                          <p:stCondLst>
                                            <p:cond delay="0"/>
                                          </p:stCondLst>
                                        </p:cTn>
                                        <p:tgtEl>
                                          <p:spTgt spid="7"/>
                                        </p:tgtEl>
                                        <p:attrNameLst>
                                          <p:attrName>ppt_x</p:attrName>
                                        </p:attrNameLst>
                                      </p:cBhvr>
                                    </p:anim>
                                    <p:anim from="(-#ppt_h/2)" to="(#ppt_y)" calcmode="lin" valueType="num">
                                      <p:cBhvr>
                                        <p:cTn id="15" dur="1000" fill="hold">
                                          <p:stCondLst>
                                            <p:cond delay="0"/>
                                          </p:stCondLst>
                                        </p:cTn>
                                        <p:tgtEl>
                                          <p:spTgt spid="7"/>
                                        </p:tgtEl>
                                        <p:attrNameLst>
                                          <p:attrName>ppt_y</p:attrName>
                                        </p:attrNameLst>
                                      </p:cBhvr>
                                    </p:anim>
                                    <p:animRot by="21600000">
                                      <p:cBhvr>
                                        <p:cTn id="16"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14000"/>
  <p:timing>
    <p:tnLst>
      <p:par>
        <p:cTn id="1" dur="indefinite" restart="never" nodeType="tmRoot"/>
      </p:par>
    </p:tnLst>
  </p:timing>
</p:sld>
</file>

<file path=ppt/theme/theme1.xml><?xml version="1.0" encoding="utf-8"?>
<a:theme xmlns:a="http://schemas.openxmlformats.org/drawingml/2006/main" name="Presentación1 LIS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LISTO</Template>
  <TotalTime>0</TotalTime>
  <Words>332</Words>
  <Application>Microsoft Office PowerPoint</Application>
  <PresentationFormat>Presentación en pantalla (4:3)</PresentationFormat>
  <Paragraphs>54</Paragraphs>
  <Slides>70</Slides>
  <Notes>4</Notes>
  <HiddenSlides>0</HiddenSlides>
  <MMClips>0</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Presentación1 LISTO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2012-05-23T15:55:55Z</dcterms:created>
  <dcterms:modified xsi:type="dcterms:W3CDTF">2012-05-23T15:56:36Z</dcterms:modified>
</cp:coreProperties>
</file>