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56" r:id="rId3"/>
    <p:sldId id="257" r:id="rId4"/>
    <p:sldId id="258" r:id="rId5"/>
    <p:sldId id="259" r:id="rId6"/>
    <p:sldId id="260" r:id="rId7"/>
    <p:sldId id="261" r:id="rId8"/>
    <p:sldId id="262" r:id="rId9"/>
    <p:sldId id="263" r:id="rId10"/>
    <p:sldId id="264" r:id="rId11"/>
    <p:sldId id="267" r:id="rId12"/>
    <p:sldId id="268" r:id="rId13"/>
    <p:sldId id="269" r:id="rId14"/>
    <p:sldId id="271" r:id="rId15"/>
    <p:sldId id="272" r:id="rId16"/>
    <p:sldId id="273" r:id="rId17"/>
    <p:sldId id="274" r:id="rId18"/>
    <p:sldId id="275" r:id="rId19"/>
    <p:sldId id="276" r:id="rId20"/>
    <p:sldId id="277" r:id="rId21"/>
    <p:sldId id="279" r:id="rId22"/>
    <p:sldId id="280" r:id="rId23"/>
    <p:sldId id="281" r:id="rId24"/>
    <p:sldId id="282" r:id="rId25"/>
    <p:sldId id="283" r:id="rId26"/>
    <p:sldId id="284" r:id="rId27"/>
    <p:sldId id="285" r:id="rId28"/>
    <p:sldId id="286" r:id="rId29"/>
    <p:sldId id="287" r:id="rId30"/>
    <p:sldId id="288" r:id="rId3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modifyVerifier cryptProviderType="rsaAES" cryptAlgorithmClass="hash" cryptAlgorithmType="typeAny" cryptAlgorithmSid="14" spinCount="100000" saltData="cHjDa2E+MkolxUd1UPUweg==" hashData="zqo7YLjjmVMstk46GmYvVjMX71qSCS0THy6lYYTnUswgjobj9vuA96UznqqiHKKadJnvWrPcWyRGL6JS7TjXj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876" autoAdjust="0"/>
  </p:normalViewPr>
  <p:slideViewPr>
    <p:cSldViewPr>
      <p:cViewPr varScale="1">
        <p:scale>
          <a:sx n="65" d="100"/>
          <a:sy n="65" d="100"/>
        </p:scale>
        <p:origin x="1348" y="4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7BE3CB07-30D9-4EF8-9824-E9A12CD2DE49}"/>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949D8E65-5108-43BD-B831-A85A71BF6BBC}"/>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8C504B2C-54E9-4CFD-9D34-D847BB46D3B0}"/>
              </a:ext>
            </a:extLst>
          </p:cNvPr>
          <p:cNvSpPr>
            <a:spLocks noGrp="1" noChangeArrowheads="1"/>
          </p:cNvSpPr>
          <p:nvPr>
            <p:ph type="sldNum" sz="quarter" idx="12"/>
          </p:nvPr>
        </p:nvSpPr>
        <p:spPr>
          <a:ln/>
        </p:spPr>
        <p:txBody>
          <a:bodyPr/>
          <a:lstStyle>
            <a:lvl1pPr>
              <a:defRPr/>
            </a:lvl1pPr>
          </a:lstStyle>
          <a:p>
            <a:pPr>
              <a:defRPr/>
            </a:pPr>
            <a:fld id="{91E13E6B-6DA2-4E9D-B69F-2E2B633D92F7}" type="slidenum">
              <a:rPr lang="es-ES_tradnl" altLang="es-ES"/>
              <a:pPr>
                <a:defRPr/>
              </a:pPr>
              <a:t>‹Nº›</a:t>
            </a:fld>
            <a:endParaRPr lang="es-ES_tradnl" altLang="es-ES"/>
          </a:p>
        </p:txBody>
      </p:sp>
    </p:spTree>
    <p:extLst>
      <p:ext uri="{BB962C8B-B14F-4D97-AF65-F5344CB8AC3E}">
        <p14:creationId xmlns:p14="http://schemas.microsoft.com/office/powerpoint/2010/main" val="1990127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02A56FA-0875-480F-B958-74854578618B}"/>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51A3BCA6-57E3-45C5-BB37-247086A5EF6E}"/>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653B7E3D-D509-4C1D-834E-21AEAB65BAB2}"/>
              </a:ext>
            </a:extLst>
          </p:cNvPr>
          <p:cNvSpPr>
            <a:spLocks noGrp="1" noChangeArrowheads="1"/>
          </p:cNvSpPr>
          <p:nvPr>
            <p:ph type="sldNum" sz="quarter" idx="12"/>
          </p:nvPr>
        </p:nvSpPr>
        <p:spPr>
          <a:ln/>
        </p:spPr>
        <p:txBody>
          <a:bodyPr/>
          <a:lstStyle>
            <a:lvl1pPr>
              <a:defRPr/>
            </a:lvl1pPr>
          </a:lstStyle>
          <a:p>
            <a:pPr>
              <a:defRPr/>
            </a:pPr>
            <a:fld id="{A871B244-A361-450D-91A0-B4BB8D7D49FD}" type="slidenum">
              <a:rPr lang="es-ES_tradnl" altLang="es-ES"/>
              <a:pPr>
                <a:defRPr/>
              </a:pPr>
              <a:t>‹Nº›</a:t>
            </a:fld>
            <a:endParaRPr lang="es-ES_tradnl" altLang="es-ES"/>
          </a:p>
        </p:txBody>
      </p:sp>
    </p:spTree>
    <p:extLst>
      <p:ext uri="{BB962C8B-B14F-4D97-AF65-F5344CB8AC3E}">
        <p14:creationId xmlns:p14="http://schemas.microsoft.com/office/powerpoint/2010/main" val="1229479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a:extLst>
              <a:ext uri="{FF2B5EF4-FFF2-40B4-BE49-F238E27FC236}">
                <a16:creationId xmlns:a16="http://schemas.microsoft.com/office/drawing/2014/main" id="{D8F7F51E-0E38-43EB-8BA6-51D60FDD16CD}"/>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144786E6-68E0-4ADC-8671-4FCE51F32C3A}"/>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B448C080-D79E-42EA-9EC8-5E625CF7A187}"/>
              </a:ext>
            </a:extLst>
          </p:cNvPr>
          <p:cNvSpPr>
            <a:spLocks noGrp="1" noChangeArrowheads="1"/>
          </p:cNvSpPr>
          <p:nvPr>
            <p:ph type="sldNum" sz="quarter" idx="12"/>
          </p:nvPr>
        </p:nvSpPr>
        <p:spPr>
          <a:ln/>
        </p:spPr>
        <p:txBody>
          <a:bodyPr/>
          <a:lstStyle>
            <a:lvl1pPr>
              <a:defRPr/>
            </a:lvl1pPr>
          </a:lstStyle>
          <a:p>
            <a:pPr>
              <a:defRPr/>
            </a:pPr>
            <a:fld id="{4FAD550A-DC34-45E0-B7AA-F82E529DAD4B}" type="slidenum">
              <a:rPr lang="es-ES_tradnl" altLang="es-ES"/>
              <a:pPr>
                <a:defRPr/>
              </a:pPr>
              <a:t>‹Nº›</a:t>
            </a:fld>
            <a:endParaRPr lang="es-ES_tradnl" altLang="es-ES"/>
          </a:p>
        </p:txBody>
      </p:sp>
    </p:spTree>
    <p:extLst>
      <p:ext uri="{BB962C8B-B14F-4D97-AF65-F5344CB8AC3E}">
        <p14:creationId xmlns:p14="http://schemas.microsoft.com/office/powerpoint/2010/main" val="4041415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B6D6CC3B-7408-4789-ACD1-DED7965D95A6}"/>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3B758AEB-506E-498D-A691-BA8811BBF330}"/>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1D04B005-9D8B-4CF9-8CDA-363A06CE3789}"/>
              </a:ext>
            </a:extLst>
          </p:cNvPr>
          <p:cNvSpPr>
            <a:spLocks noGrp="1" noChangeArrowheads="1"/>
          </p:cNvSpPr>
          <p:nvPr>
            <p:ph type="sldNum" sz="quarter" idx="12"/>
          </p:nvPr>
        </p:nvSpPr>
        <p:spPr>
          <a:ln/>
        </p:spPr>
        <p:txBody>
          <a:bodyPr/>
          <a:lstStyle>
            <a:lvl1pPr>
              <a:defRPr/>
            </a:lvl1pPr>
          </a:lstStyle>
          <a:p>
            <a:pPr>
              <a:defRPr/>
            </a:pPr>
            <a:fld id="{1B7F89C3-804F-44B4-A249-F96DEA5B6FA5}" type="slidenum">
              <a:rPr lang="es-ES_tradnl" altLang="es-ES"/>
              <a:pPr>
                <a:defRPr/>
              </a:pPr>
              <a:t>‹Nº›</a:t>
            </a:fld>
            <a:endParaRPr lang="es-ES_tradnl" altLang="es-ES"/>
          </a:p>
        </p:txBody>
      </p:sp>
    </p:spTree>
    <p:extLst>
      <p:ext uri="{BB962C8B-B14F-4D97-AF65-F5344CB8AC3E}">
        <p14:creationId xmlns:p14="http://schemas.microsoft.com/office/powerpoint/2010/main" val="3337960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5B2E4C0C-E75A-4601-9606-FB64CF4F72A5}"/>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8" name="Rectangle 5">
            <a:extLst>
              <a:ext uri="{FF2B5EF4-FFF2-40B4-BE49-F238E27FC236}">
                <a16:creationId xmlns:a16="http://schemas.microsoft.com/office/drawing/2014/main" id="{0E03C3CB-94F1-4A4A-9AE4-BA8359C4E0AA}"/>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9" name="Rectangle 6">
            <a:extLst>
              <a:ext uri="{FF2B5EF4-FFF2-40B4-BE49-F238E27FC236}">
                <a16:creationId xmlns:a16="http://schemas.microsoft.com/office/drawing/2014/main" id="{4D706AB0-5E53-42E0-B1FC-DAFD4E3A4C99}"/>
              </a:ext>
            </a:extLst>
          </p:cNvPr>
          <p:cNvSpPr>
            <a:spLocks noGrp="1" noChangeArrowheads="1"/>
          </p:cNvSpPr>
          <p:nvPr>
            <p:ph type="sldNum" sz="quarter" idx="12"/>
          </p:nvPr>
        </p:nvSpPr>
        <p:spPr>
          <a:ln/>
        </p:spPr>
        <p:txBody>
          <a:bodyPr/>
          <a:lstStyle>
            <a:lvl1pPr>
              <a:defRPr/>
            </a:lvl1pPr>
          </a:lstStyle>
          <a:p>
            <a:pPr>
              <a:defRPr/>
            </a:pPr>
            <a:fld id="{255F73CB-9420-4FF2-96BA-C0C61232A675}" type="slidenum">
              <a:rPr lang="es-ES_tradnl" altLang="es-ES"/>
              <a:pPr>
                <a:defRPr/>
              </a:pPr>
              <a:t>‹Nº›</a:t>
            </a:fld>
            <a:endParaRPr lang="es-ES_tradnl" altLang="es-ES"/>
          </a:p>
        </p:txBody>
      </p:sp>
    </p:spTree>
    <p:extLst>
      <p:ext uri="{BB962C8B-B14F-4D97-AF65-F5344CB8AC3E}">
        <p14:creationId xmlns:p14="http://schemas.microsoft.com/office/powerpoint/2010/main" val="314408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id="{D78F5D93-38F3-4C8A-86B5-75A36DFFC6F3}"/>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4" name="Rectangle 5">
            <a:extLst>
              <a:ext uri="{FF2B5EF4-FFF2-40B4-BE49-F238E27FC236}">
                <a16:creationId xmlns:a16="http://schemas.microsoft.com/office/drawing/2014/main" id="{E51C20D7-4174-4B4A-A8A0-8F526CA893A1}"/>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5" name="Rectangle 6">
            <a:extLst>
              <a:ext uri="{FF2B5EF4-FFF2-40B4-BE49-F238E27FC236}">
                <a16:creationId xmlns:a16="http://schemas.microsoft.com/office/drawing/2014/main" id="{1FBA9CE2-9803-4832-A802-45E7D20B89D3}"/>
              </a:ext>
            </a:extLst>
          </p:cNvPr>
          <p:cNvSpPr>
            <a:spLocks noGrp="1" noChangeArrowheads="1"/>
          </p:cNvSpPr>
          <p:nvPr>
            <p:ph type="sldNum" sz="quarter" idx="12"/>
          </p:nvPr>
        </p:nvSpPr>
        <p:spPr>
          <a:ln/>
        </p:spPr>
        <p:txBody>
          <a:bodyPr/>
          <a:lstStyle>
            <a:lvl1pPr>
              <a:defRPr/>
            </a:lvl1pPr>
          </a:lstStyle>
          <a:p>
            <a:pPr>
              <a:defRPr/>
            </a:pPr>
            <a:fld id="{BE96D7F8-E05B-484B-83DE-5D046D682687}" type="slidenum">
              <a:rPr lang="es-ES_tradnl" altLang="es-ES"/>
              <a:pPr>
                <a:defRPr/>
              </a:pPr>
              <a:t>‹Nº›</a:t>
            </a:fld>
            <a:endParaRPr lang="es-ES_tradnl" altLang="es-ES"/>
          </a:p>
        </p:txBody>
      </p:sp>
    </p:spTree>
    <p:extLst>
      <p:ext uri="{BB962C8B-B14F-4D97-AF65-F5344CB8AC3E}">
        <p14:creationId xmlns:p14="http://schemas.microsoft.com/office/powerpoint/2010/main" val="653601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D560F27-B507-4E18-A1D4-2D466204B1EB}"/>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3" name="Rectangle 5">
            <a:extLst>
              <a:ext uri="{FF2B5EF4-FFF2-40B4-BE49-F238E27FC236}">
                <a16:creationId xmlns:a16="http://schemas.microsoft.com/office/drawing/2014/main" id="{0CDD833B-5AE8-49BE-9C7E-232899A31F0C}"/>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4" name="Rectangle 6">
            <a:extLst>
              <a:ext uri="{FF2B5EF4-FFF2-40B4-BE49-F238E27FC236}">
                <a16:creationId xmlns:a16="http://schemas.microsoft.com/office/drawing/2014/main" id="{534927D3-1927-4A55-AA46-F4BFC6C4E159}"/>
              </a:ext>
            </a:extLst>
          </p:cNvPr>
          <p:cNvSpPr>
            <a:spLocks noGrp="1" noChangeArrowheads="1"/>
          </p:cNvSpPr>
          <p:nvPr>
            <p:ph type="sldNum" sz="quarter" idx="12"/>
          </p:nvPr>
        </p:nvSpPr>
        <p:spPr>
          <a:ln/>
        </p:spPr>
        <p:txBody>
          <a:bodyPr/>
          <a:lstStyle>
            <a:lvl1pPr>
              <a:defRPr/>
            </a:lvl1pPr>
          </a:lstStyle>
          <a:p>
            <a:pPr>
              <a:defRPr/>
            </a:pPr>
            <a:fld id="{FB85041A-F4B0-44B2-A068-4F75DEAD5169}" type="slidenum">
              <a:rPr lang="es-ES_tradnl" altLang="es-ES"/>
              <a:pPr>
                <a:defRPr/>
              </a:pPr>
              <a:t>‹Nº›</a:t>
            </a:fld>
            <a:endParaRPr lang="es-ES_tradnl" altLang="es-ES"/>
          </a:p>
        </p:txBody>
      </p:sp>
    </p:spTree>
    <p:extLst>
      <p:ext uri="{BB962C8B-B14F-4D97-AF65-F5344CB8AC3E}">
        <p14:creationId xmlns:p14="http://schemas.microsoft.com/office/powerpoint/2010/main" val="1143894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18A1DD76-5EF5-4A72-B434-EE98F8DEC081}"/>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19C1F81E-7716-4BE1-A18B-AD2DE4B7FF4C}"/>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07AF4906-7F8D-48CA-ABD8-01D30CC54A0D}"/>
              </a:ext>
            </a:extLst>
          </p:cNvPr>
          <p:cNvSpPr>
            <a:spLocks noGrp="1" noChangeArrowheads="1"/>
          </p:cNvSpPr>
          <p:nvPr>
            <p:ph type="sldNum" sz="quarter" idx="12"/>
          </p:nvPr>
        </p:nvSpPr>
        <p:spPr>
          <a:ln/>
        </p:spPr>
        <p:txBody>
          <a:bodyPr/>
          <a:lstStyle>
            <a:lvl1pPr>
              <a:defRPr/>
            </a:lvl1pPr>
          </a:lstStyle>
          <a:p>
            <a:pPr>
              <a:defRPr/>
            </a:pPr>
            <a:fld id="{184458BD-1018-4808-989B-E286F407E6F7}" type="slidenum">
              <a:rPr lang="es-ES_tradnl" altLang="es-ES"/>
              <a:pPr>
                <a:defRPr/>
              </a:pPr>
              <a:t>‹Nº›</a:t>
            </a:fld>
            <a:endParaRPr lang="es-ES_tradnl" altLang="es-ES"/>
          </a:p>
        </p:txBody>
      </p:sp>
    </p:spTree>
    <p:extLst>
      <p:ext uri="{BB962C8B-B14F-4D97-AF65-F5344CB8AC3E}">
        <p14:creationId xmlns:p14="http://schemas.microsoft.com/office/powerpoint/2010/main" val="299344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D0D8ECFE-3F01-479C-BEAD-69470B98896F}"/>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B296219B-5135-474F-B23F-643D322A6670}"/>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A20A5D47-59DC-405F-8B9B-D65198C9DFF1}"/>
              </a:ext>
            </a:extLst>
          </p:cNvPr>
          <p:cNvSpPr>
            <a:spLocks noGrp="1" noChangeArrowheads="1"/>
          </p:cNvSpPr>
          <p:nvPr>
            <p:ph type="sldNum" sz="quarter" idx="12"/>
          </p:nvPr>
        </p:nvSpPr>
        <p:spPr>
          <a:ln/>
        </p:spPr>
        <p:txBody>
          <a:bodyPr/>
          <a:lstStyle>
            <a:lvl1pPr>
              <a:defRPr/>
            </a:lvl1pPr>
          </a:lstStyle>
          <a:p>
            <a:pPr>
              <a:defRPr/>
            </a:pPr>
            <a:fld id="{687A3A99-FA16-400E-A3A0-59A7EE31D8C9}" type="slidenum">
              <a:rPr lang="es-ES_tradnl" altLang="es-ES"/>
              <a:pPr>
                <a:defRPr/>
              </a:pPr>
              <a:t>‹Nº›</a:t>
            </a:fld>
            <a:endParaRPr lang="es-ES_tradnl" altLang="es-ES"/>
          </a:p>
        </p:txBody>
      </p:sp>
    </p:spTree>
    <p:extLst>
      <p:ext uri="{BB962C8B-B14F-4D97-AF65-F5344CB8AC3E}">
        <p14:creationId xmlns:p14="http://schemas.microsoft.com/office/powerpoint/2010/main" val="3497660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D5F077F-ADA1-4990-BADF-79911B2BE979}"/>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118A27C5-5C8E-4834-B8EE-D03394ED8AA8}"/>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FE63CB50-593D-4697-8956-807341B56830}"/>
              </a:ext>
            </a:extLst>
          </p:cNvPr>
          <p:cNvSpPr>
            <a:spLocks noGrp="1" noChangeArrowheads="1"/>
          </p:cNvSpPr>
          <p:nvPr>
            <p:ph type="sldNum" sz="quarter" idx="12"/>
          </p:nvPr>
        </p:nvSpPr>
        <p:spPr>
          <a:ln/>
        </p:spPr>
        <p:txBody>
          <a:bodyPr/>
          <a:lstStyle>
            <a:lvl1pPr>
              <a:defRPr/>
            </a:lvl1pPr>
          </a:lstStyle>
          <a:p>
            <a:pPr>
              <a:defRPr/>
            </a:pPr>
            <a:fld id="{5CAFDBD2-5CBB-401E-BB4D-5A54BC6FF916}" type="slidenum">
              <a:rPr lang="es-ES_tradnl" altLang="es-ES"/>
              <a:pPr>
                <a:defRPr/>
              </a:pPr>
              <a:t>‹Nº›</a:t>
            </a:fld>
            <a:endParaRPr lang="es-ES_tradnl" altLang="es-ES"/>
          </a:p>
        </p:txBody>
      </p:sp>
    </p:spTree>
    <p:extLst>
      <p:ext uri="{BB962C8B-B14F-4D97-AF65-F5344CB8AC3E}">
        <p14:creationId xmlns:p14="http://schemas.microsoft.com/office/powerpoint/2010/main" val="2421709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4BFA0A0-D242-4F1B-8743-816A013241D5}"/>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67232DC1-FE25-41A5-A574-AD092FCFFBCA}"/>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5F761CF2-2141-48C8-9B0C-CBF96E36A713}"/>
              </a:ext>
            </a:extLst>
          </p:cNvPr>
          <p:cNvSpPr>
            <a:spLocks noGrp="1" noChangeArrowheads="1"/>
          </p:cNvSpPr>
          <p:nvPr>
            <p:ph type="sldNum" sz="quarter" idx="12"/>
          </p:nvPr>
        </p:nvSpPr>
        <p:spPr>
          <a:ln/>
        </p:spPr>
        <p:txBody>
          <a:bodyPr/>
          <a:lstStyle>
            <a:lvl1pPr>
              <a:defRPr/>
            </a:lvl1pPr>
          </a:lstStyle>
          <a:p>
            <a:pPr>
              <a:defRPr/>
            </a:pPr>
            <a:fld id="{1646CA91-F564-4392-8B03-E7E009C54542}" type="slidenum">
              <a:rPr lang="es-ES_tradnl" altLang="es-ES"/>
              <a:pPr>
                <a:defRPr/>
              </a:pPr>
              <a:t>‹Nº›</a:t>
            </a:fld>
            <a:endParaRPr lang="es-ES_tradnl" altLang="es-ES"/>
          </a:p>
        </p:txBody>
      </p:sp>
    </p:spTree>
    <p:extLst>
      <p:ext uri="{BB962C8B-B14F-4D97-AF65-F5344CB8AC3E}">
        <p14:creationId xmlns:p14="http://schemas.microsoft.com/office/powerpoint/2010/main" val="15034015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Marcador de contenido 1"/>
          <p:cNvSpPr>
            <a:spLocks noGrp="1"/>
          </p:cNvSpPr>
          <p:nvPr>
            <p:ph/>
          </p:nvPr>
        </p:nvSpPr>
        <p:spPr>
          <a:xfrm>
            <a:off x="685800" y="609600"/>
            <a:ext cx="7772400" cy="54864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3" name="Rectangle 4">
            <a:extLst>
              <a:ext uri="{FF2B5EF4-FFF2-40B4-BE49-F238E27FC236}">
                <a16:creationId xmlns:a16="http://schemas.microsoft.com/office/drawing/2014/main" id="{B7AF478A-2B3F-4D2C-911B-355EC8191EA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4" name="Rectangle 5">
            <a:extLst>
              <a:ext uri="{FF2B5EF4-FFF2-40B4-BE49-F238E27FC236}">
                <a16:creationId xmlns:a16="http://schemas.microsoft.com/office/drawing/2014/main" id="{C14CB5AC-00EB-4729-9BE1-B8B8E08A7916}"/>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5" name="Rectangle 6">
            <a:extLst>
              <a:ext uri="{FF2B5EF4-FFF2-40B4-BE49-F238E27FC236}">
                <a16:creationId xmlns:a16="http://schemas.microsoft.com/office/drawing/2014/main" id="{049BA545-705F-4156-9E21-0D611AE41E89}"/>
              </a:ext>
            </a:extLst>
          </p:cNvPr>
          <p:cNvSpPr>
            <a:spLocks noGrp="1" noChangeArrowheads="1"/>
          </p:cNvSpPr>
          <p:nvPr>
            <p:ph type="sldNum" sz="quarter" idx="12"/>
          </p:nvPr>
        </p:nvSpPr>
        <p:spPr>
          <a:ln/>
        </p:spPr>
        <p:txBody>
          <a:bodyPr/>
          <a:lstStyle>
            <a:lvl1pPr>
              <a:defRPr/>
            </a:lvl1pPr>
          </a:lstStyle>
          <a:p>
            <a:pPr>
              <a:defRPr/>
            </a:pPr>
            <a:fld id="{F47F8660-52B7-4E8E-8675-2239846A61D1}" type="slidenum">
              <a:rPr lang="es-ES_tradnl" altLang="es-ES"/>
              <a:pPr>
                <a:defRPr/>
              </a:pPr>
              <a:t>‹Nº›</a:t>
            </a:fld>
            <a:endParaRPr lang="es-ES_tradnl" altLang="es-ES"/>
          </a:p>
        </p:txBody>
      </p:sp>
    </p:spTree>
    <p:extLst>
      <p:ext uri="{BB962C8B-B14F-4D97-AF65-F5344CB8AC3E}">
        <p14:creationId xmlns:p14="http://schemas.microsoft.com/office/powerpoint/2010/main" val="15367306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906DF90-BBBE-4EE3-B1D2-E66D1C46DCC2}"/>
              </a:ext>
            </a:extLst>
          </p:cNvPr>
          <p:cNvSpPr>
            <a:spLocks noGrp="1"/>
          </p:cNvSpPr>
          <p:nvPr>
            <p:ph type="dt" sz="half" idx="10"/>
          </p:nvPr>
        </p:nvSpPr>
        <p:spPr/>
        <p:txBody>
          <a:bodyPr/>
          <a:lstStyle>
            <a:lvl1pPr>
              <a:defRPr>
                <a:solidFill>
                  <a:srgbClr val="000000"/>
                </a:solidFill>
                <a:latin typeface="Arial" panose="020B0604020202020204" pitchFamily="34" charset="0"/>
              </a:defRPr>
            </a:lvl1pPr>
          </a:lstStyle>
          <a:p>
            <a:pPr>
              <a:defRPr/>
            </a:pPr>
            <a:endParaRPr lang="es-ES" altLang="es-ES"/>
          </a:p>
        </p:txBody>
      </p:sp>
    </p:spTree>
    <p:extLst>
      <p:ext uri="{BB962C8B-B14F-4D97-AF65-F5344CB8AC3E}">
        <p14:creationId xmlns:p14="http://schemas.microsoft.com/office/powerpoint/2010/main" val="1860555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A1D1AD2-F87E-4560-A091-8AD1BACB0048}"/>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F041F6BF-B31D-418C-B5E9-58E05C633F2D}"/>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2D10553A-A7B6-42D3-9249-52CB43DDB3BB}"/>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_tradnl" altLang="es-ES"/>
          </a:p>
        </p:txBody>
      </p:sp>
      <p:sp>
        <p:nvSpPr>
          <p:cNvPr id="1029" name="Rectangle 5">
            <a:extLst>
              <a:ext uri="{FF2B5EF4-FFF2-40B4-BE49-F238E27FC236}">
                <a16:creationId xmlns:a16="http://schemas.microsoft.com/office/drawing/2014/main" id="{39D9D260-529F-4419-962B-DAB06348918F}"/>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s-ES_tradnl" altLang="es-ES"/>
          </a:p>
        </p:txBody>
      </p:sp>
      <p:sp>
        <p:nvSpPr>
          <p:cNvPr id="1030" name="Rectangle 6">
            <a:extLst>
              <a:ext uri="{FF2B5EF4-FFF2-40B4-BE49-F238E27FC236}">
                <a16:creationId xmlns:a16="http://schemas.microsoft.com/office/drawing/2014/main" id="{29D2D653-AFEA-4B66-9B10-D70F7C9E8EB7}"/>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80CF03AA-D66D-4EB1-8C9E-6C5C8426D698}"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7A3804B-204D-4D50-A78F-2249BC76F61D}"/>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ES"/>
          </a:p>
        </p:txBody>
      </p:sp>
    </p:spTree>
  </p:cSld>
  <p:clrMap bg1="lt1" tx1="dk1" bg2="lt2" tx2="dk2" accent1="accent1" accent2="accent2" accent3="accent3" accent4="accent4" accent5="accent5" accent6="accent6" hlink="hlink" folHlink="folHlink"/>
  <p:sldLayoutIdLst>
    <p:sldLayoutId id="2147483676"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9.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8" name="Picture 4">
            <a:extLst>
              <a:ext uri="{FF2B5EF4-FFF2-40B4-BE49-F238E27FC236}">
                <a16:creationId xmlns:a16="http://schemas.microsoft.com/office/drawing/2014/main" id="{76B1BA13-3AD0-44E3-98B3-A3AE10D0BC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549275"/>
            <a:ext cx="4519613" cy="5832475"/>
          </a:xfrm>
          <a:prstGeom prst="rect">
            <a:avLst/>
          </a:prstGeom>
          <a:noFill/>
          <a:ln w="762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099" name="Text Box 5">
            <a:extLst>
              <a:ext uri="{FF2B5EF4-FFF2-40B4-BE49-F238E27FC236}">
                <a16:creationId xmlns:a16="http://schemas.microsoft.com/office/drawing/2014/main" id="{6585237B-5035-4B81-9682-5216A6D881C5}"/>
              </a:ext>
            </a:extLst>
          </p:cNvPr>
          <p:cNvSpPr txBox="1">
            <a:spLocks noChangeArrowheads="1"/>
          </p:cNvSpPr>
          <p:nvPr/>
        </p:nvSpPr>
        <p:spPr bwMode="auto">
          <a:xfrm>
            <a:off x="5364163" y="2038350"/>
            <a:ext cx="3384550" cy="333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cmpd="tri">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r>
              <a:rPr lang="es-ES_tradnl" altLang="es-ES" sz="3200">
                <a:solidFill>
                  <a:schemeClr val="bg1"/>
                </a:solidFill>
                <a:latin typeface="Tahoma" panose="020B0604030504040204" pitchFamily="34" charset="0"/>
                <a:cs typeface="Tahoma" panose="020B0604030504040204" pitchFamily="34" charset="0"/>
              </a:rPr>
              <a:t>IGLESIA</a:t>
            </a:r>
          </a:p>
          <a:p>
            <a:pPr algn="ctr" eaLnBrk="1" hangingPunct="1"/>
            <a:r>
              <a:rPr lang="es-ES_tradnl" altLang="es-ES" sz="3200">
                <a:solidFill>
                  <a:schemeClr val="bg1"/>
                </a:solidFill>
                <a:latin typeface="Tahoma" panose="020B0604030504040204" pitchFamily="34" charset="0"/>
                <a:cs typeface="Tahoma" panose="020B0604030504040204" pitchFamily="34" charset="0"/>
              </a:rPr>
              <a:t>DE</a:t>
            </a:r>
          </a:p>
          <a:p>
            <a:pPr algn="ctr" eaLnBrk="1" hangingPunct="1"/>
            <a:r>
              <a:rPr lang="es-ES_tradnl" altLang="es-ES" sz="3200">
                <a:solidFill>
                  <a:schemeClr val="bg1"/>
                </a:solidFill>
                <a:latin typeface="Tahoma" panose="020B0604030504040204" pitchFamily="34" charset="0"/>
                <a:cs typeface="Tahoma" panose="020B0604030504040204" pitchFamily="34" charset="0"/>
              </a:rPr>
              <a:t>SAN NICOLÁS</a:t>
            </a:r>
          </a:p>
          <a:p>
            <a:pPr algn="ctr" eaLnBrk="1" hangingPunct="1"/>
            <a:r>
              <a:rPr lang="es-ES_tradnl" altLang="es-ES" sz="3200">
                <a:solidFill>
                  <a:schemeClr val="bg1"/>
                </a:solidFill>
                <a:latin typeface="Tahoma" panose="020B0604030504040204" pitchFamily="34" charset="0"/>
                <a:cs typeface="Tahoma" panose="020B0604030504040204" pitchFamily="34" charset="0"/>
              </a:rPr>
              <a:t>MALÁ STRANA</a:t>
            </a:r>
          </a:p>
          <a:p>
            <a:pPr algn="ctr" eaLnBrk="1" hangingPunct="1"/>
            <a:endParaRPr lang="es-ES_tradnl" altLang="es-ES" sz="3200" b="1">
              <a:solidFill>
                <a:srgbClr val="CCFFFF"/>
              </a:solidFill>
              <a:latin typeface="Sylfaen" panose="010A0502050306030303" pitchFamily="18" charset="0"/>
            </a:endParaRPr>
          </a:p>
          <a:p>
            <a:pPr algn="ctr" eaLnBrk="1" hangingPunct="1"/>
            <a:r>
              <a:rPr lang="es-ES_tradnl" altLang="es-ES">
                <a:solidFill>
                  <a:srgbClr val="CCFFFF"/>
                </a:solidFill>
                <a:latin typeface="Tahoma" panose="020B0604030504040204" pitchFamily="34" charset="0"/>
                <a:cs typeface="Tahoma" panose="020B0604030504040204" pitchFamily="34" charset="0"/>
              </a:rPr>
              <a:t>PRAGA</a:t>
            </a:r>
          </a:p>
          <a:p>
            <a:pPr algn="ctr" eaLnBrk="1" hangingPunct="1"/>
            <a:r>
              <a:rPr lang="es-ES_tradnl" altLang="es-ES">
                <a:solidFill>
                  <a:srgbClr val="CCFFFF"/>
                </a:solidFill>
                <a:latin typeface="Tahoma" panose="020B0604030504040204" pitchFamily="34" charset="0"/>
                <a:cs typeface="Tahoma" panose="020B0604030504040204" pitchFamily="34" charset="0"/>
              </a:rPr>
              <a:t>REPÚBLICA CHECA</a:t>
            </a:r>
          </a:p>
        </p:txBody>
      </p:sp>
    </p:spTree>
  </p:cSld>
  <p:clrMapOvr>
    <a:masterClrMapping/>
  </p:clrMapOvr>
  <p:transition>
    <p:sndAc>
      <p:stSnd>
        <p:snd r:embed="rId2" name="57 - Handel - Conc organo num 16_05.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a:extLst>
              <a:ext uri="{FF2B5EF4-FFF2-40B4-BE49-F238E27FC236}">
                <a16:creationId xmlns:a16="http://schemas.microsoft.com/office/drawing/2014/main" id="{C5CB75F3-F4D5-444D-BF4D-8248D3184CD7}"/>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a:extLst>
              <a:ext uri="{FF2B5EF4-FFF2-40B4-BE49-F238E27FC236}">
                <a16:creationId xmlns:a16="http://schemas.microsoft.com/office/drawing/2014/main" id="{71A7B48D-46BC-40B2-8B96-FEEAF70FEBEE}"/>
              </a:ext>
            </a:extLst>
          </p:cNvPr>
          <p:cNvSpPr txBox="1">
            <a:spLocks noChangeArrowheads="1"/>
          </p:cNvSpPr>
          <p:nvPr/>
        </p:nvSpPr>
        <p:spPr bwMode="auto">
          <a:xfrm>
            <a:off x="684213" y="1189038"/>
            <a:ext cx="7848600" cy="461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r>
              <a:rPr lang="es-ES_tradnl" altLang="es-ES" sz="1400">
                <a:solidFill>
                  <a:schemeClr val="bg1"/>
                </a:solidFill>
                <a:latin typeface="Tahoma" panose="020B0604030504040204" pitchFamily="34" charset="0"/>
                <a:cs typeface="Tahoma" panose="020B0604030504040204" pitchFamily="34" charset="0"/>
              </a:rPr>
              <a:t>La Iglesia de San Nicolás de Malá Strana (no debe confundirse con la de Staré Město) está considerada la construcción barroca más bonita de Praga. Si la Catedral de San Vito es la obra maestra del gótico, la Iglesia de San Nicolás lo es del barroco.</a:t>
            </a:r>
          </a:p>
          <a:p>
            <a:pPr algn="just" eaLnBrk="1" hangingPunct="1"/>
            <a:endParaRPr lang="es-ES_tradnl" altLang="es-ES" sz="1400">
              <a:solidFill>
                <a:schemeClr val="bg1"/>
              </a:solidFill>
              <a:latin typeface="Tahoma" panose="020B0604030504040204" pitchFamily="34" charset="0"/>
              <a:cs typeface="Tahoma" panose="020B0604030504040204" pitchFamily="34" charset="0"/>
            </a:endParaRPr>
          </a:p>
          <a:p>
            <a:pPr algn="just" eaLnBrk="1" hangingPunct="1"/>
            <a:r>
              <a:rPr lang="es-ES_tradnl" altLang="es-ES" sz="1400">
                <a:solidFill>
                  <a:schemeClr val="bg1"/>
                </a:solidFill>
                <a:latin typeface="Tahoma" panose="020B0604030504040204" pitchFamily="34" charset="0"/>
                <a:cs typeface="Tahoma" panose="020B0604030504040204" pitchFamily="34" charset="0"/>
              </a:rPr>
              <a:t>La Iglesia de San Nicolás de Malá Strana es una de las tres iglesias dedicadas a este santo en Praga. Situada en el centro de la Plaza del Barrio Pequeño, su imponente cúpula y su campanario sobresalen sobre los tejados y es considerada una joya del barroco, no solo en Praga sino en toda Europa.</a:t>
            </a:r>
          </a:p>
          <a:p>
            <a:pPr algn="just" eaLnBrk="1" hangingPunct="1"/>
            <a:endParaRPr lang="es-ES_tradnl" altLang="es-ES" sz="1400">
              <a:solidFill>
                <a:schemeClr val="bg1"/>
              </a:solidFill>
              <a:latin typeface="Tahoma" panose="020B0604030504040204" pitchFamily="34" charset="0"/>
              <a:cs typeface="Tahoma" panose="020B0604030504040204" pitchFamily="34" charset="0"/>
            </a:endParaRPr>
          </a:p>
          <a:p>
            <a:pPr algn="just" eaLnBrk="1" hangingPunct="1"/>
            <a:r>
              <a:rPr lang="es-ES_tradnl" altLang="es-ES" sz="1400">
                <a:solidFill>
                  <a:schemeClr val="bg1"/>
                </a:solidFill>
                <a:latin typeface="Tahoma" panose="020B0604030504040204" pitchFamily="34" charset="0"/>
                <a:cs typeface="Tahoma" panose="020B0604030504040204" pitchFamily="34" charset="0"/>
              </a:rPr>
              <a:t>Su historia está vinculada al proceso de re-catolización que siguió a la derrota de los protestantes husitas en la Batalla de la Montaña Blanca en 1620. Con el triunfo de los católicos y el cambio de autoridades, comenzó la era del barroco para Malá Strana y sus edificios, y el afán en atraer fieles al catolicismo se manifestó en la construcción de grandes iglesias.</a:t>
            </a:r>
          </a:p>
          <a:p>
            <a:pPr algn="just" eaLnBrk="1" hangingPunct="1"/>
            <a:endParaRPr lang="es-ES_tradnl" altLang="es-ES" sz="1400">
              <a:solidFill>
                <a:schemeClr val="bg1"/>
              </a:solidFill>
              <a:latin typeface="Tahoma" panose="020B0604030504040204" pitchFamily="34" charset="0"/>
              <a:cs typeface="Tahoma" panose="020B0604030504040204" pitchFamily="34" charset="0"/>
            </a:endParaRPr>
          </a:p>
          <a:p>
            <a:pPr algn="just" eaLnBrk="1" hangingPunct="1"/>
            <a:r>
              <a:rPr lang="es-ES_tradnl" altLang="es-ES" sz="1400">
                <a:solidFill>
                  <a:schemeClr val="bg1"/>
                </a:solidFill>
                <a:latin typeface="Tahoma" panose="020B0604030504040204" pitchFamily="34" charset="0"/>
                <a:cs typeface="Tahoma" panose="020B0604030504040204" pitchFamily="34" charset="0"/>
              </a:rPr>
              <a:t>En 1702, el famoso arquitecto de Bavaria Kryštof Dientzenhofer diseñó los planos para la nueva iglesia de Malá Strana, bajo el impulso de los jesuitas, en el lugar que ya ocupaba desde 1283 una pequeña iglesia parroquial dedicada a San Wenceslao. Kryštof murió sin ver concretado totalmente su proyecto. La obra fue continuada por su hijo Kilián Dientzenhofer, educado en el Clementinum jesuita, quien diseñó la impresionante bóveda y el domo. El diseño de la igualmente impactante Iglesia de San Nicolás en la Plaza de la Ciudad Vieja también es de su autoría.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a:extLst>
              <a:ext uri="{FF2B5EF4-FFF2-40B4-BE49-F238E27FC236}">
                <a16:creationId xmlns:a16="http://schemas.microsoft.com/office/drawing/2014/main" id="{C43375ED-3619-4BDC-BFBB-7EEBE03A133A}"/>
              </a:ext>
            </a:extLst>
          </p:cNvPr>
          <p:cNvSpPr>
            <a:spLocks noGrp="1" noChangeArrowheads="1"/>
          </p:cNvSpPr>
          <p:nvPr>
            <p:ph type="title"/>
          </p:nvPr>
        </p:nvSpPr>
        <p:spPr/>
        <p:txBody>
          <a:bodyPr/>
          <a:lstStyle/>
          <a:p>
            <a:pPr eaLnBrk="1" hangingPunct="1"/>
            <a:endParaRPr lang="es-ES_tradnl" altLang="es-ES"/>
          </a:p>
        </p:txBody>
      </p:sp>
      <p:pic>
        <p:nvPicPr>
          <p:cNvPr id="7171" name="Picture 14">
            <a:extLst>
              <a:ext uri="{FF2B5EF4-FFF2-40B4-BE49-F238E27FC236}">
                <a16:creationId xmlns:a16="http://schemas.microsoft.com/office/drawing/2014/main" id="{5DCD8782-5541-4EFA-8B86-7D7E448F252C}"/>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a:extLst>
              <a:ext uri="{FF2B5EF4-FFF2-40B4-BE49-F238E27FC236}">
                <a16:creationId xmlns:a16="http://schemas.microsoft.com/office/drawing/2014/main" id="{180E6D34-3CD5-4510-BF5B-C61E07FC4763}"/>
              </a:ext>
            </a:extLst>
          </p:cNvPr>
          <p:cNvSpPr txBox="1">
            <a:spLocks noChangeArrowheads="1"/>
          </p:cNvSpPr>
          <p:nvPr/>
        </p:nvSpPr>
        <p:spPr bwMode="auto">
          <a:xfrm>
            <a:off x="1042988" y="2074863"/>
            <a:ext cx="6913562" cy="286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r>
              <a:rPr lang="es-ES_tradnl" altLang="es-ES" sz="1400" dirty="0" err="1">
                <a:solidFill>
                  <a:schemeClr val="bg1"/>
                </a:solidFill>
                <a:latin typeface="Tahoma" panose="020B0604030504040204" pitchFamily="34" charset="0"/>
                <a:cs typeface="Tahoma" panose="020B0604030504040204" pitchFamily="34" charset="0"/>
              </a:rPr>
              <a:t>Kilián</a:t>
            </a:r>
            <a:r>
              <a:rPr lang="es-ES_tradnl" altLang="es-ES" sz="1400" dirty="0">
                <a:solidFill>
                  <a:schemeClr val="bg1"/>
                </a:solidFill>
                <a:latin typeface="Tahoma" panose="020B0604030504040204" pitchFamily="34" charset="0"/>
                <a:cs typeface="Tahoma" panose="020B0604030504040204" pitchFamily="34" charset="0"/>
              </a:rPr>
              <a:t> también moriría antes de que la iglesia estuviese terminada. Fue Anselmo </a:t>
            </a:r>
            <a:r>
              <a:rPr lang="es-ES_tradnl" altLang="es-ES" sz="1400" dirty="0" err="1">
                <a:solidFill>
                  <a:schemeClr val="bg1"/>
                </a:solidFill>
                <a:latin typeface="Tahoma" panose="020B0604030504040204" pitchFamily="34" charset="0"/>
                <a:cs typeface="Tahoma" panose="020B0604030504040204" pitchFamily="34" charset="0"/>
              </a:rPr>
              <a:t>Lurago</a:t>
            </a:r>
            <a:r>
              <a:rPr lang="es-ES_tradnl" altLang="es-ES" sz="1400" dirty="0">
                <a:solidFill>
                  <a:schemeClr val="bg1"/>
                </a:solidFill>
                <a:latin typeface="Tahoma" panose="020B0604030504040204" pitchFamily="34" charset="0"/>
                <a:cs typeface="Tahoma" panose="020B0604030504040204" pitchFamily="34" charset="0"/>
              </a:rPr>
              <a:t>, yerno de </a:t>
            </a:r>
            <a:r>
              <a:rPr lang="es-ES_tradnl" altLang="es-ES" sz="1400" dirty="0" err="1">
                <a:solidFill>
                  <a:schemeClr val="bg1"/>
                </a:solidFill>
                <a:latin typeface="Tahoma" panose="020B0604030504040204" pitchFamily="34" charset="0"/>
                <a:cs typeface="Tahoma" panose="020B0604030504040204" pitchFamily="34" charset="0"/>
              </a:rPr>
              <a:t>Kryštof</a:t>
            </a:r>
            <a:r>
              <a:rPr lang="es-ES_tradnl" altLang="es-ES" sz="1400" dirty="0">
                <a:solidFill>
                  <a:schemeClr val="bg1"/>
                </a:solidFill>
                <a:latin typeface="Tahoma" panose="020B0604030504040204" pitchFamily="34" charset="0"/>
                <a:cs typeface="Tahoma" panose="020B0604030504040204" pitchFamily="34" charset="0"/>
              </a:rPr>
              <a:t> </a:t>
            </a:r>
            <a:r>
              <a:rPr lang="es-ES_tradnl" altLang="es-ES" sz="1400" dirty="0" err="1">
                <a:solidFill>
                  <a:schemeClr val="bg1"/>
                </a:solidFill>
                <a:latin typeface="Tahoma" panose="020B0604030504040204" pitchFamily="34" charset="0"/>
                <a:cs typeface="Tahoma" panose="020B0604030504040204" pitchFamily="34" charset="0"/>
              </a:rPr>
              <a:t>Dientzenhofer</a:t>
            </a:r>
            <a:r>
              <a:rPr lang="es-ES_tradnl" altLang="es-ES" sz="1400" dirty="0">
                <a:solidFill>
                  <a:schemeClr val="bg1"/>
                </a:solidFill>
                <a:latin typeface="Tahoma" panose="020B0604030504040204" pitchFamily="34" charset="0"/>
                <a:cs typeface="Tahoma" panose="020B0604030504040204" pitchFamily="34" charset="0"/>
              </a:rPr>
              <a:t>, quien completó la obra entre 1751 y 1756, añadiendo las capillas de Santa Ana y Santa Bárbara, a ambos lados de la entrada principal, y completando el campanario de 80 metros de alto.</a:t>
            </a:r>
          </a:p>
          <a:p>
            <a:pPr algn="just" eaLnBrk="1" hangingPunct="1"/>
            <a:endParaRPr lang="es-ES_tradnl" altLang="es-ES" sz="1400" dirty="0">
              <a:solidFill>
                <a:schemeClr val="bg1"/>
              </a:solidFill>
              <a:latin typeface="Tahoma" panose="020B0604030504040204" pitchFamily="34" charset="0"/>
              <a:cs typeface="Tahoma" panose="020B0604030504040204" pitchFamily="34" charset="0"/>
            </a:endParaRPr>
          </a:p>
          <a:p>
            <a:pPr algn="just" eaLnBrk="1" hangingPunct="1"/>
            <a:r>
              <a:rPr lang="es-ES_tradnl" altLang="es-ES" sz="1400" dirty="0">
                <a:solidFill>
                  <a:schemeClr val="bg1"/>
                </a:solidFill>
                <a:latin typeface="Tahoma" panose="020B0604030504040204" pitchFamily="34" charset="0"/>
                <a:cs typeface="Tahoma" panose="020B0604030504040204" pitchFamily="34" charset="0"/>
              </a:rPr>
              <a:t>Lo mejor en el interior de la Iglesia de San Nicolás: los frescos de la cúpula, realizados por Franz </a:t>
            </a:r>
            <a:r>
              <a:rPr lang="es-ES_tradnl" altLang="es-ES" sz="1400" dirty="0" err="1">
                <a:solidFill>
                  <a:schemeClr val="bg1"/>
                </a:solidFill>
                <a:latin typeface="Tahoma" panose="020B0604030504040204" pitchFamily="34" charset="0"/>
                <a:cs typeface="Tahoma" panose="020B0604030504040204" pitchFamily="34" charset="0"/>
              </a:rPr>
              <a:t>Palko</a:t>
            </a:r>
            <a:r>
              <a:rPr lang="es-ES_tradnl" altLang="es-ES" sz="1400" dirty="0">
                <a:solidFill>
                  <a:schemeClr val="bg1"/>
                </a:solidFill>
                <a:latin typeface="Tahoma" panose="020B0604030504040204" pitchFamily="34" charset="0"/>
                <a:cs typeface="Tahoma" panose="020B0604030504040204" pitchFamily="34" charset="0"/>
              </a:rPr>
              <a:t> representando la Santísima Trinidad, el órgano barroco en el que tocó Mozart en 1787 y los frescos de Santa Cecilia sobre él, las cuatro estatuas de los Padres de la Iglesia y un decorado púlpito lleno de querubines dorados, así como pinturas y esculturas varias de autores del barroco. </a:t>
            </a:r>
          </a:p>
          <a:p>
            <a:pPr algn="just" eaLnBrk="1" hangingPunct="1"/>
            <a:endParaRPr lang="es-ES_tradnl" altLang="es-ES" sz="1400" dirty="0">
              <a:solidFill>
                <a:schemeClr val="bg1"/>
              </a:solidFill>
              <a:latin typeface="Tahoma" panose="020B0604030504040204" pitchFamily="34" charset="0"/>
              <a:cs typeface="Tahoma" panose="020B0604030504040204" pitchFamily="34" charset="0"/>
            </a:endParaRPr>
          </a:p>
          <a:p>
            <a:pPr algn="just" eaLnBrk="1" hangingPunct="1"/>
            <a:r>
              <a:rPr lang="es-ES_tradnl" altLang="es-ES" sz="1400" dirty="0">
                <a:solidFill>
                  <a:schemeClr val="bg1"/>
                </a:solidFill>
                <a:latin typeface="Tahoma" panose="020B0604030504040204" pitchFamily="34" charset="0"/>
                <a:cs typeface="Tahoma" panose="020B0604030504040204" pitchFamily="34" charset="0"/>
              </a:rPr>
              <a:t>Durante todo el año la iglesia es utilizada en la realización de prestigiosos conciertos y se puede subir al campanario para admirar las vistas de la ciudad.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a:extLst>
              <a:ext uri="{FF2B5EF4-FFF2-40B4-BE49-F238E27FC236}">
                <a16:creationId xmlns:a16="http://schemas.microsoft.com/office/drawing/2014/main" id="{255BDE6D-BE82-437D-B070-20CDF44588DA}"/>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00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a:extLst>
              <a:ext uri="{FF2B5EF4-FFF2-40B4-BE49-F238E27FC236}">
                <a16:creationId xmlns:a16="http://schemas.microsoft.com/office/drawing/2014/main" id="{F75D008B-C8E9-44A2-80ED-906C0AC14D02}"/>
              </a:ext>
            </a:extLst>
          </p:cNvPr>
          <p:cNvSpPr>
            <a:spLocks noGrp="1" noChangeArrowheads="1"/>
          </p:cNvSpPr>
          <p:nvPr>
            <p:ph type="title"/>
          </p:nvPr>
        </p:nvSpPr>
        <p:spPr/>
        <p:txBody>
          <a:bodyPr/>
          <a:lstStyle/>
          <a:p>
            <a:pPr eaLnBrk="1" hangingPunct="1"/>
            <a:endParaRPr lang="es-ES_tradnl" altLang="es-ES"/>
          </a:p>
        </p:txBody>
      </p:sp>
      <p:pic>
        <p:nvPicPr>
          <p:cNvPr id="10243" name="Picture 4">
            <a:extLst>
              <a:ext uri="{FF2B5EF4-FFF2-40B4-BE49-F238E27FC236}">
                <a16:creationId xmlns:a16="http://schemas.microsoft.com/office/drawing/2014/main" id="{EC86D7F7-049F-499F-AD37-6A28E15858FE}"/>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5">
            <a:extLst>
              <a:ext uri="{FF2B5EF4-FFF2-40B4-BE49-F238E27FC236}">
                <a16:creationId xmlns:a16="http://schemas.microsoft.com/office/drawing/2014/main" id="{B4BA8125-6211-405B-9664-BB436FCEB24B}"/>
              </a:ext>
            </a:extLst>
          </p:cNvPr>
          <p:cNvSpPr>
            <a:spLocks noGrp="1" noChangeArrowheads="1"/>
          </p:cNvSpPr>
          <p:nvPr>
            <p:ph type="title"/>
          </p:nvPr>
        </p:nvSpPr>
        <p:spPr/>
        <p:txBody>
          <a:bodyPr/>
          <a:lstStyle/>
          <a:p>
            <a:pPr eaLnBrk="1" hangingPunct="1"/>
            <a:endParaRPr lang="es-ES_tradnl" altLang="es-ES"/>
          </a:p>
        </p:txBody>
      </p:sp>
      <p:pic>
        <p:nvPicPr>
          <p:cNvPr id="11267" name="Picture 4">
            <a:extLst>
              <a:ext uri="{FF2B5EF4-FFF2-40B4-BE49-F238E27FC236}">
                <a16:creationId xmlns:a16="http://schemas.microsoft.com/office/drawing/2014/main" id="{EB9B311E-51FA-405A-9E9D-57B0B67C98EF}"/>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35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a:extLst>
              <a:ext uri="{FF2B5EF4-FFF2-40B4-BE49-F238E27FC236}">
                <a16:creationId xmlns:a16="http://schemas.microsoft.com/office/drawing/2014/main" id="{7DA11F17-365D-49FF-A5C5-F658C23E6435}"/>
              </a:ext>
            </a:extLst>
          </p:cNvPr>
          <p:cNvSpPr>
            <a:spLocks noGrp="1" noChangeArrowheads="1"/>
          </p:cNvSpPr>
          <p:nvPr>
            <p:ph type="title"/>
          </p:nvPr>
        </p:nvSpPr>
        <p:spPr/>
        <p:txBody>
          <a:bodyPr/>
          <a:lstStyle/>
          <a:p>
            <a:pPr eaLnBrk="1" hangingPunct="1"/>
            <a:endParaRPr lang="es-ES_tradnl" altLang="es-ES"/>
          </a:p>
        </p:txBody>
      </p:sp>
      <p:pic>
        <p:nvPicPr>
          <p:cNvPr id="12291" name="Picture 4">
            <a:extLst>
              <a:ext uri="{FF2B5EF4-FFF2-40B4-BE49-F238E27FC236}">
                <a16:creationId xmlns:a16="http://schemas.microsoft.com/office/drawing/2014/main" id="{F73E6596-39C4-4DFC-AD23-FC16DEA857F8}"/>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a:extLst>
              <a:ext uri="{FF2B5EF4-FFF2-40B4-BE49-F238E27FC236}">
                <a16:creationId xmlns:a16="http://schemas.microsoft.com/office/drawing/2014/main" id="{3258732B-EFF9-4C09-8D96-9585E575FC70}"/>
              </a:ext>
            </a:extLst>
          </p:cNvPr>
          <p:cNvSpPr>
            <a:spLocks noGrp="1" noChangeArrowheads="1"/>
          </p:cNvSpPr>
          <p:nvPr>
            <p:ph type="title"/>
          </p:nvPr>
        </p:nvSpPr>
        <p:spPr/>
        <p:txBody>
          <a:bodyPr/>
          <a:lstStyle/>
          <a:p>
            <a:pPr eaLnBrk="1" hangingPunct="1"/>
            <a:endParaRPr lang="es-ES_tradnl" altLang="es-ES"/>
          </a:p>
        </p:txBody>
      </p:sp>
      <p:pic>
        <p:nvPicPr>
          <p:cNvPr id="13315" name="Picture 4">
            <a:extLst>
              <a:ext uri="{FF2B5EF4-FFF2-40B4-BE49-F238E27FC236}">
                <a16:creationId xmlns:a16="http://schemas.microsoft.com/office/drawing/2014/main" id="{4E695E0E-516D-4F10-982A-35A4BAEF9E0C}"/>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a:extLst>
              <a:ext uri="{FF2B5EF4-FFF2-40B4-BE49-F238E27FC236}">
                <a16:creationId xmlns:a16="http://schemas.microsoft.com/office/drawing/2014/main" id="{EB39F9E8-9588-4ABD-B269-257A4D2486DF}"/>
              </a:ext>
            </a:extLst>
          </p:cNvPr>
          <p:cNvSpPr>
            <a:spLocks noGrp="1" noChangeArrowheads="1"/>
          </p:cNvSpPr>
          <p:nvPr>
            <p:ph type="title"/>
          </p:nvPr>
        </p:nvSpPr>
        <p:spPr/>
        <p:txBody>
          <a:bodyPr/>
          <a:lstStyle/>
          <a:p>
            <a:pPr eaLnBrk="1" hangingPunct="1"/>
            <a:endParaRPr lang="es-ES_tradnl" altLang="es-ES"/>
          </a:p>
        </p:txBody>
      </p:sp>
      <p:pic>
        <p:nvPicPr>
          <p:cNvPr id="14339" name="Picture 4">
            <a:extLst>
              <a:ext uri="{FF2B5EF4-FFF2-40B4-BE49-F238E27FC236}">
                <a16:creationId xmlns:a16="http://schemas.microsoft.com/office/drawing/2014/main" id="{986D1D11-9AAC-45A3-8D85-B20EF701CF63}"/>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908050"/>
            <a:ext cx="9144000" cy="6354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a:extLst>
              <a:ext uri="{FF2B5EF4-FFF2-40B4-BE49-F238E27FC236}">
                <a16:creationId xmlns:a16="http://schemas.microsoft.com/office/drawing/2014/main" id="{41537086-4307-4C30-B3C4-D915D583882D}"/>
              </a:ext>
            </a:extLst>
          </p:cNvPr>
          <p:cNvSpPr>
            <a:spLocks noGrp="1" noChangeArrowheads="1"/>
          </p:cNvSpPr>
          <p:nvPr>
            <p:ph type="title"/>
          </p:nvPr>
        </p:nvSpPr>
        <p:spPr/>
        <p:txBody>
          <a:bodyPr/>
          <a:lstStyle/>
          <a:p>
            <a:pPr eaLnBrk="1" hangingPunct="1"/>
            <a:endParaRPr lang="es-ES_tradnl" altLang="es-ES"/>
          </a:p>
        </p:txBody>
      </p:sp>
      <p:pic>
        <p:nvPicPr>
          <p:cNvPr id="15363" name="Picture 4">
            <a:extLst>
              <a:ext uri="{FF2B5EF4-FFF2-40B4-BE49-F238E27FC236}">
                <a16:creationId xmlns:a16="http://schemas.microsoft.com/office/drawing/2014/main" id="{694FB927-E5BD-4E94-8F02-F4BC87B89FF8}"/>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a:extLst>
              <a:ext uri="{FF2B5EF4-FFF2-40B4-BE49-F238E27FC236}">
                <a16:creationId xmlns:a16="http://schemas.microsoft.com/office/drawing/2014/main" id="{E1A1F6F5-A6E7-4A63-9F91-8DC552F07F0C}"/>
              </a:ext>
            </a:extLst>
          </p:cNvPr>
          <p:cNvSpPr>
            <a:spLocks noGrp="1" noChangeArrowheads="1"/>
          </p:cNvSpPr>
          <p:nvPr>
            <p:ph type="title"/>
          </p:nvPr>
        </p:nvSpPr>
        <p:spPr/>
        <p:txBody>
          <a:bodyPr/>
          <a:lstStyle/>
          <a:p>
            <a:pPr eaLnBrk="1" hangingPunct="1"/>
            <a:endParaRPr lang="es-ES_tradnl" altLang="es-ES"/>
          </a:p>
        </p:txBody>
      </p:sp>
      <p:pic>
        <p:nvPicPr>
          <p:cNvPr id="16387" name="Picture 4">
            <a:extLst>
              <a:ext uri="{FF2B5EF4-FFF2-40B4-BE49-F238E27FC236}">
                <a16:creationId xmlns:a16="http://schemas.microsoft.com/office/drawing/2014/main" id="{6494AC1E-7E49-4BAB-AA1B-F9A847FF5F27}"/>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a:extLst>
              <a:ext uri="{FF2B5EF4-FFF2-40B4-BE49-F238E27FC236}">
                <a16:creationId xmlns:a16="http://schemas.microsoft.com/office/drawing/2014/main" id="{E62FB7C6-D27A-4A6D-B3A7-AA7B89023079}"/>
              </a:ext>
            </a:extLst>
          </p:cNvPr>
          <p:cNvSpPr>
            <a:spLocks noGrp="1" noChangeArrowheads="1"/>
          </p:cNvSpPr>
          <p:nvPr>
            <p:ph type="title"/>
          </p:nvPr>
        </p:nvSpPr>
        <p:spPr/>
        <p:txBody>
          <a:bodyPr/>
          <a:lstStyle/>
          <a:p>
            <a:pPr eaLnBrk="1" hangingPunct="1"/>
            <a:endParaRPr lang="es-ES_tradnl" altLang="es-ES"/>
          </a:p>
        </p:txBody>
      </p:sp>
      <p:pic>
        <p:nvPicPr>
          <p:cNvPr id="17411" name="Picture 4">
            <a:extLst>
              <a:ext uri="{FF2B5EF4-FFF2-40B4-BE49-F238E27FC236}">
                <a16:creationId xmlns:a16="http://schemas.microsoft.com/office/drawing/2014/main" id="{403DD239-EFD4-4B10-9D59-C26948D5B75D}"/>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78930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5">
            <a:extLst>
              <a:ext uri="{FF2B5EF4-FFF2-40B4-BE49-F238E27FC236}">
                <a16:creationId xmlns:a16="http://schemas.microsoft.com/office/drawing/2014/main" id="{86862E52-757B-4337-8114-6B4314F5710D}"/>
              </a:ext>
            </a:extLst>
          </p:cNvPr>
          <p:cNvSpPr>
            <a:spLocks noGrp="1" noChangeArrowheads="1"/>
          </p:cNvSpPr>
          <p:nvPr>
            <p:ph type="title"/>
          </p:nvPr>
        </p:nvSpPr>
        <p:spPr/>
        <p:txBody>
          <a:bodyPr/>
          <a:lstStyle/>
          <a:p>
            <a:pPr eaLnBrk="1" hangingPunct="1"/>
            <a:endParaRPr lang="es-ES_tradnl" altLang="es-ES"/>
          </a:p>
        </p:txBody>
      </p:sp>
      <p:pic>
        <p:nvPicPr>
          <p:cNvPr id="18435" name="Picture 4">
            <a:extLst>
              <a:ext uri="{FF2B5EF4-FFF2-40B4-BE49-F238E27FC236}">
                <a16:creationId xmlns:a16="http://schemas.microsoft.com/office/drawing/2014/main" id="{6DE98DF4-CBF3-4711-B8B2-105809F1D062}"/>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51050" y="0"/>
            <a:ext cx="51435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a:extLst>
              <a:ext uri="{FF2B5EF4-FFF2-40B4-BE49-F238E27FC236}">
                <a16:creationId xmlns:a16="http://schemas.microsoft.com/office/drawing/2014/main" id="{C7622A95-B46A-44B3-B675-4B3B85A2679A}"/>
              </a:ext>
            </a:extLst>
          </p:cNvPr>
          <p:cNvSpPr>
            <a:spLocks noGrp="1" noChangeArrowheads="1"/>
          </p:cNvSpPr>
          <p:nvPr>
            <p:ph type="title"/>
          </p:nvPr>
        </p:nvSpPr>
        <p:spPr/>
        <p:txBody>
          <a:bodyPr/>
          <a:lstStyle/>
          <a:p>
            <a:pPr eaLnBrk="1" hangingPunct="1"/>
            <a:endParaRPr lang="es-ES_tradnl" altLang="es-ES"/>
          </a:p>
        </p:txBody>
      </p:sp>
      <p:pic>
        <p:nvPicPr>
          <p:cNvPr id="19459" name="Picture 4">
            <a:extLst>
              <a:ext uri="{FF2B5EF4-FFF2-40B4-BE49-F238E27FC236}">
                <a16:creationId xmlns:a16="http://schemas.microsoft.com/office/drawing/2014/main" id="{4552A91E-F06A-47B8-80F9-001AEDA40F1F}"/>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48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5">
            <a:extLst>
              <a:ext uri="{FF2B5EF4-FFF2-40B4-BE49-F238E27FC236}">
                <a16:creationId xmlns:a16="http://schemas.microsoft.com/office/drawing/2014/main" id="{10961C33-C581-4E91-8CB7-C92FB8A03A39}"/>
              </a:ext>
            </a:extLst>
          </p:cNvPr>
          <p:cNvSpPr>
            <a:spLocks noGrp="1" noChangeArrowheads="1"/>
          </p:cNvSpPr>
          <p:nvPr>
            <p:ph type="title"/>
          </p:nvPr>
        </p:nvSpPr>
        <p:spPr/>
        <p:txBody>
          <a:bodyPr/>
          <a:lstStyle/>
          <a:p>
            <a:pPr eaLnBrk="1" hangingPunct="1"/>
            <a:endParaRPr lang="es-ES_tradnl" altLang="es-ES"/>
          </a:p>
        </p:txBody>
      </p:sp>
      <p:pic>
        <p:nvPicPr>
          <p:cNvPr id="20483" name="Picture 4">
            <a:extLst>
              <a:ext uri="{FF2B5EF4-FFF2-40B4-BE49-F238E27FC236}">
                <a16:creationId xmlns:a16="http://schemas.microsoft.com/office/drawing/2014/main" id="{BBB71FD2-60DB-4CBC-9AE1-FA55E8EA4C4A}"/>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42988" y="0"/>
            <a:ext cx="6804025" cy="6804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a:extLst>
              <a:ext uri="{FF2B5EF4-FFF2-40B4-BE49-F238E27FC236}">
                <a16:creationId xmlns:a16="http://schemas.microsoft.com/office/drawing/2014/main" id="{0734BEC2-8C05-4316-B54F-BA46BBAF6B18}"/>
              </a:ext>
            </a:extLst>
          </p:cNvPr>
          <p:cNvSpPr>
            <a:spLocks noGrp="1" noChangeArrowheads="1"/>
          </p:cNvSpPr>
          <p:nvPr>
            <p:ph type="title"/>
          </p:nvPr>
        </p:nvSpPr>
        <p:spPr/>
        <p:txBody>
          <a:bodyPr/>
          <a:lstStyle/>
          <a:p>
            <a:pPr eaLnBrk="1" hangingPunct="1"/>
            <a:endParaRPr lang="es-ES_tradnl" altLang="es-ES"/>
          </a:p>
        </p:txBody>
      </p:sp>
      <p:pic>
        <p:nvPicPr>
          <p:cNvPr id="21507" name="Picture 4">
            <a:extLst>
              <a:ext uri="{FF2B5EF4-FFF2-40B4-BE49-F238E27FC236}">
                <a16:creationId xmlns:a16="http://schemas.microsoft.com/office/drawing/2014/main" id="{D60B1365-09DD-45E6-B9BC-59A7817569E5}"/>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5">
            <a:extLst>
              <a:ext uri="{FF2B5EF4-FFF2-40B4-BE49-F238E27FC236}">
                <a16:creationId xmlns:a16="http://schemas.microsoft.com/office/drawing/2014/main" id="{EF8C76F5-9CA2-4951-BF03-9C0C4BC0B8CA}"/>
              </a:ext>
            </a:extLst>
          </p:cNvPr>
          <p:cNvSpPr>
            <a:spLocks noGrp="1" noChangeArrowheads="1"/>
          </p:cNvSpPr>
          <p:nvPr>
            <p:ph type="title"/>
          </p:nvPr>
        </p:nvSpPr>
        <p:spPr/>
        <p:txBody>
          <a:bodyPr/>
          <a:lstStyle/>
          <a:p>
            <a:pPr eaLnBrk="1" hangingPunct="1"/>
            <a:endParaRPr lang="es-ES_tradnl" altLang="es-ES"/>
          </a:p>
        </p:txBody>
      </p:sp>
      <p:pic>
        <p:nvPicPr>
          <p:cNvPr id="22531" name="Picture 4">
            <a:extLst>
              <a:ext uri="{FF2B5EF4-FFF2-40B4-BE49-F238E27FC236}">
                <a16:creationId xmlns:a16="http://schemas.microsoft.com/office/drawing/2014/main" id="{CF5076A5-6781-46A1-8E24-9923F859F417}"/>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a:extLst>
              <a:ext uri="{FF2B5EF4-FFF2-40B4-BE49-F238E27FC236}">
                <a16:creationId xmlns:a16="http://schemas.microsoft.com/office/drawing/2014/main" id="{D8E6B333-AE72-4154-BA0B-16981C87573F}"/>
              </a:ext>
            </a:extLst>
          </p:cNvPr>
          <p:cNvSpPr>
            <a:spLocks noGrp="1" noChangeArrowheads="1"/>
          </p:cNvSpPr>
          <p:nvPr>
            <p:ph type="title"/>
          </p:nvPr>
        </p:nvSpPr>
        <p:spPr/>
        <p:txBody>
          <a:bodyPr/>
          <a:lstStyle/>
          <a:p>
            <a:pPr eaLnBrk="1" hangingPunct="1"/>
            <a:endParaRPr lang="es-ES_tradnl" altLang="es-ES"/>
          </a:p>
        </p:txBody>
      </p:sp>
      <p:pic>
        <p:nvPicPr>
          <p:cNvPr id="23555" name="Picture 4">
            <a:extLst>
              <a:ext uri="{FF2B5EF4-FFF2-40B4-BE49-F238E27FC236}">
                <a16:creationId xmlns:a16="http://schemas.microsoft.com/office/drawing/2014/main" id="{4DCD34DA-7F56-4A2B-96C1-D9A93C5EE60C}"/>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95513" y="0"/>
            <a:ext cx="4516437"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a:extLst>
              <a:ext uri="{FF2B5EF4-FFF2-40B4-BE49-F238E27FC236}">
                <a16:creationId xmlns:a16="http://schemas.microsoft.com/office/drawing/2014/main" id="{B48D50A7-4A7D-4A30-B93F-019E1C7F479D}"/>
              </a:ext>
            </a:extLst>
          </p:cNvPr>
          <p:cNvSpPr>
            <a:spLocks noGrp="1" noChangeArrowheads="1"/>
          </p:cNvSpPr>
          <p:nvPr>
            <p:ph type="title"/>
          </p:nvPr>
        </p:nvSpPr>
        <p:spPr/>
        <p:txBody>
          <a:bodyPr/>
          <a:lstStyle/>
          <a:p>
            <a:pPr eaLnBrk="1" hangingPunct="1"/>
            <a:endParaRPr lang="es-ES_tradnl" altLang="es-ES"/>
          </a:p>
        </p:txBody>
      </p:sp>
      <p:pic>
        <p:nvPicPr>
          <p:cNvPr id="24579" name="Picture 4">
            <a:extLst>
              <a:ext uri="{FF2B5EF4-FFF2-40B4-BE49-F238E27FC236}">
                <a16:creationId xmlns:a16="http://schemas.microsoft.com/office/drawing/2014/main" id="{9B10CCF1-B6D6-406B-97C7-CC01AACE45FA}"/>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979613" y="0"/>
            <a:ext cx="51435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a:extLst>
              <a:ext uri="{FF2B5EF4-FFF2-40B4-BE49-F238E27FC236}">
                <a16:creationId xmlns:a16="http://schemas.microsoft.com/office/drawing/2014/main" id="{9E8D49B8-B4F7-4E13-B26A-193A86C6307B}"/>
              </a:ext>
            </a:extLst>
          </p:cNvPr>
          <p:cNvSpPr>
            <a:spLocks noGrp="1" noChangeArrowheads="1"/>
          </p:cNvSpPr>
          <p:nvPr>
            <p:ph type="title"/>
          </p:nvPr>
        </p:nvSpPr>
        <p:spPr/>
        <p:txBody>
          <a:bodyPr/>
          <a:lstStyle/>
          <a:p>
            <a:pPr eaLnBrk="1" hangingPunct="1"/>
            <a:endParaRPr lang="es-ES_tradnl" altLang="es-ES"/>
          </a:p>
        </p:txBody>
      </p:sp>
      <p:pic>
        <p:nvPicPr>
          <p:cNvPr id="25603" name="Picture 4">
            <a:extLst>
              <a:ext uri="{FF2B5EF4-FFF2-40B4-BE49-F238E27FC236}">
                <a16:creationId xmlns:a16="http://schemas.microsoft.com/office/drawing/2014/main" id="{8BEBE8C4-91EE-414A-B0BB-51121A2A79EE}"/>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a:extLst>
              <a:ext uri="{FF2B5EF4-FFF2-40B4-BE49-F238E27FC236}">
                <a16:creationId xmlns:a16="http://schemas.microsoft.com/office/drawing/2014/main" id="{FCBD630F-FBDB-4F5E-8F71-E3451A4F66B5}"/>
              </a:ext>
            </a:extLst>
          </p:cNvPr>
          <p:cNvSpPr>
            <a:spLocks noGrp="1" noChangeArrowheads="1"/>
          </p:cNvSpPr>
          <p:nvPr>
            <p:ph type="title"/>
          </p:nvPr>
        </p:nvSpPr>
        <p:spPr/>
        <p:txBody>
          <a:bodyPr/>
          <a:lstStyle/>
          <a:p>
            <a:pPr eaLnBrk="1" hangingPunct="1"/>
            <a:endParaRPr lang="es-ES_tradnl" altLang="es-ES"/>
          </a:p>
        </p:txBody>
      </p:sp>
      <p:pic>
        <p:nvPicPr>
          <p:cNvPr id="26627" name="Picture 4">
            <a:extLst>
              <a:ext uri="{FF2B5EF4-FFF2-40B4-BE49-F238E27FC236}">
                <a16:creationId xmlns:a16="http://schemas.microsoft.com/office/drawing/2014/main" id="{176A175A-EF87-498D-9BE2-F70F4BB4287B}"/>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8">
            <a:extLst>
              <a:ext uri="{FF2B5EF4-FFF2-40B4-BE49-F238E27FC236}">
                <a16:creationId xmlns:a16="http://schemas.microsoft.com/office/drawing/2014/main" id="{97ACC38E-B961-4D27-AC09-CBC268954FF1}"/>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1" name="Text Box 10">
            <a:extLst>
              <a:ext uri="{FF2B5EF4-FFF2-40B4-BE49-F238E27FC236}">
                <a16:creationId xmlns:a16="http://schemas.microsoft.com/office/drawing/2014/main" id="{CA4BFB32-A166-4882-B43C-D34758C6ED30}"/>
              </a:ext>
            </a:extLst>
          </p:cNvPr>
          <p:cNvSpPr txBox="1">
            <a:spLocks noChangeArrowheads="1"/>
          </p:cNvSpPr>
          <p:nvPr/>
        </p:nvSpPr>
        <p:spPr bwMode="auto">
          <a:xfrm>
            <a:off x="5003800" y="6308725"/>
            <a:ext cx="3960813" cy="3143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s-ES_tradnl" altLang="es-ES" sz="1400" b="1">
                <a:solidFill>
                  <a:schemeClr val="bg1"/>
                </a:solidFill>
                <a:latin typeface="Tahoma" panose="020B0604030504040204" pitchFamily="34" charset="0"/>
                <a:cs typeface="Tahoma" panose="020B0604030504040204" pitchFamily="34" charset="0"/>
              </a:rPr>
              <a:t>DETALLE DE LA PUERTA DE  ENTRADA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8">
            <a:extLst>
              <a:ext uri="{FF2B5EF4-FFF2-40B4-BE49-F238E27FC236}">
                <a16:creationId xmlns:a16="http://schemas.microsoft.com/office/drawing/2014/main" id="{D4FF203E-5601-4E84-90A6-9E4E91FABA4F}"/>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0" y="0"/>
            <a:ext cx="5062538"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8675" name="Rectangle 10">
            <a:extLst>
              <a:ext uri="{FF2B5EF4-FFF2-40B4-BE49-F238E27FC236}">
                <a16:creationId xmlns:a16="http://schemas.microsoft.com/office/drawing/2014/main" id="{CF8BD3AB-EE51-4078-9F83-4ED9DFF15DDA}"/>
              </a:ext>
            </a:extLst>
          </p:cNvPr>
          <p:cNvSpPr>
            <a:spLocks noChangeArrowheads="1"/>
          </p:cNvSpPr>
          <p:nvPr/>
        </p:nvSpPr>
        <p:spPr bwMode="auto">
          <a:xfrm>
            <a:off x="5292725" y="5734050"/>
            <a:ext cx="3600450" cy="314325"/>
          </a:xfrm>
          <a:prstGeom prst="rect">
            <a:avLst/>
          </a:prstGeom>
          <a:solidFill>
            <a:schemeClr val="tx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s-ES_tradnl" altLang="es-ES" sz="1400" b="1">
                <a:solidFill>
                  <a:schemeClr val="bg1"/>
                </a:solidFill>
                <a:latin typeface="Tahoma" panose="020B0604030504040204" pitchFamily="34" charset="0"/>
                <a:cs typeface="Tahoma" panose="020B0604030504040204" pitchFamily="34" charset="0"/>
              </a:rPr>
              <a:t>DETALLE DE LA PUERTA DE  ENTRADA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a:extLst>
              <a:ext uri="{FF2B5EF4-FFF2-40B4-BE49-F238E27FC236}">
                <a16:creationId xmlns:a16="http://schemas.microsoft.com/office/drawing/2014/main" id="{BE7CC1DA-8EC4-4C22-882E-564E58741148}"/>
              </a:ext>
            </a:extLst>
          </p:cNvPr>
          <p:cNvSpPr>
            <a:spLocks noGrp="1" noChangeArrowheads="1"/>
          </p:cNvSpPr>
          <p:nvPr>
            <p:ph type="title"/>
          </p:nvPr>
        </p:nvSpPr>
        <p:spPr/>
        <p:txBody>
          <a:bodyPr/>
          <a:lstStyle/>
          <a:p>
            <a:pPr eaLnBrk="1" hangingPunct="1"/>
            <a:endParaRPr lang="es-ES_tradnl" altLang="es-ES"/>
          </a:p>
        </p:txBody>
      </p:sp>
      <p:pic>
        <p:nvPicPr>
          <p:cNvPr id="29699" name="Picture 4">
            <a:extLst>
              <a:ext uri="{FF2B5EF4-FFF2-40B4-BE49-F238E27FC236}">
                <a16:creationId xmlns:a16="http://schemas.microsoft.com/office/drawing/2014/main" id="{1342C2A7-4B9F-4007-8E61-328E1AC0E825}"/>
              </a:ext>
            </a:extLst>
          </p:cNvPr>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126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700" name="Text Box 7">
            <a:extLst>
              <a:ext uri="{FF2B5EF4-FFF2-40B4-BE49-F238E27FC236}">
                <a16:creationId xmlns:a16="http://schemas.microsoft.com/office/drawing/2014/main" id="{A82DC159-6013-4E7A-A2D1-2E10FDE595E7}"/>
              </a:ext>
            </a:extLst>
          </p:cNvPr>
          <p:cNvSpPr txBox="1">
            <a:spLocks noChangeArrowheads="1"/>
          </p:cNvSpPr>
          <p:nvPr/>
        </p:nvSpPr>
        <p:spPr bwMode="auto">
          <a:xfrm>
            <a:off x="827088" y="6308725"/>
            <a:ext cx="2952750"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s-ES_tradnl" altLang="es-ES" sz="1400" b="1">
                <a:solidFill>
                  <a:schemeClr val="bg1"/>
                </a:solidFill>
                <a:latin typeface="Tahoma" panose="020B0604030504040204" pitchFamily="34" charset="0"/>
                <a:cs typeface="Tahoma" panose="020B0604030504040204" pitchFamily="34" charset="0"/>
              </a:rPr>
              <a:t>CLAVE DEL TECHO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424FCE67-E454-4B70-AF89-5D3607DDB1AD}"/>
              </a:ext>
            </a:extLst>
          </p:cNvPr>
          <p:cNvSpPr>
            <a:spLocks noChangeArrowheads="1"/>
          </p:cNvSpPr>
          <p:nvPr/>
        </p:nvSpPr>
        <p:spPr bwMode="auto">
          <a:xfrm>
            <a:off x="684213" y="6207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endParaRPr lang="es-ES_tradnl" altLang="es-ES" sz="4400">
              <a:solidFill>
                <a:schemeClr val="tx2"/>
              </a:solidFill>
            </a:endParaRPr>
          </a:p>
        </p:txBody>
      </p:sp>
      <p:pic>
        <p:nvPicPr>
          <p:cNvPr id="30723" name="Picture 5">
            <a:extLst>
              <a:ext uri="{FF2B5EF4-FFF2-40B4-BE49-F238E27FC236}">
                <a16:creationId xmlns:a16="http://schemas.microsoft.com/office/drawing/2014/main" id="{4158EFB9-DCBC-4B67-860D-4EA7F83EC856}"/>
              </a:ext>
            </a:extLst>
          </p:cNvPr>
          <p:cNvPicPr>
            <a:picLocks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979613" y="260350"/>
            <a:ext cx="4203700" cy="6237288"/>
          </a:xfrm>
          <a:noFill/>
          <a:ln w="57150">
            <a:solidFill>
              <a:srgbClr val="FF66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24" name="Text Box 7">
            <a:extLst>
              <a:ext uri="{FF2B5EF4-FFF2-40B4-BE49-F238E27FC236}">
                <a16:creationId xmlns:a16="http://schemas.microsoft.com/office/drawing/2014/main" id="{7EA3BDF0-5BEB-4369-9034-DDBBE4B51E3E}"/>
              </a:ext>
            </a:extLst>
          </p:cNvPr>
          <p:cNvSpPr txBox="1">
            <a:spLocks noChangeArrowheads="1"/>
          </p:cNvSpPr>
          <p:nvPr/>
        </p:nvSpPr>
        <p:spPr bwMode="auto">
          <a:xfrm>
            <a:off x="6588125" y="5661025"/>
            <a:ext cx="1944688" cy="34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s-ES_tradnl" altLang="es-ES" sz="1600" b="1">
                <a:solidFill>
                  <a:schemeClr val="bg1"/>
                </a:solidFill>
                <a:latin typeface="Tahoma" panose="020B0604030504040204" pitchFamily="34" charset="0"/>
                <a:cs typeface="Tahoma" panose="020B0604030504040204" pitchFamily="34" charset="0"/>
              </a:rPr>
              <a:t>SAN NICOLÁS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98A4D2E2-F52A-4111-9C4A-3249652037BF}"/>
              </a:ext>
            </a:extLst>
          </p:cNvPr>
          <p:cNvSpPr>
            <a:spLocks noGrp="1" noChangeArrowheads="1"/>
          </p:cNvSpPr>
          <p:nvPr>
            <p:ph type="ctrTitle"/>
          </p:nvPr>
        </p:nvSpPr>
        <p:spPr>
          <a:xfrm>
            <a:off x="755650" y="333375"/>
            <a:ext cx="7772400" cy="1470025"/>
          </a:xfrm>
        </p:spPr>
        <p:txBody>
          <a:bodyPr anchor="ctr"/>
          <a:lstStyle/>
          <a:p>
            <a:pPr eaLnBrk="1" hangingPunct="1"/>
            <a:r>
              <a:rPr lang="es-ES_tradnl" altLang="es-ES" sz="2800" b="1">
                <a:solidFill>
                  <a:schemeClr val="bg1"/>
                </a:solidFill>
                <a:latin typeface="Batang" panose="02030600000101010101" pitchFamily="18" charset="-127"/>
              </a:rPr>
              <a:t>GRACIAS Y QUE TENGAS UN BUEN DÍA</a:t>
            </a:r>
            <a:endParaRPr lang="es-ES" altLang="es-ES" sz="2800" b="1">
              <a:solidFill>
                <a:schemeClr val="bg1"/>
              </a:solidFill>
              <a:latin typeface="Batang" panose="02030600000101010101" pitchFamily="18" charset="-127"/>
            </a:endParaRPr>
          </a:p>
        </p:txBody>
      </p:sp>
      <p:sp>
        <p:nvSpPr>
          <p:cNvPr id="31747" name="Rectangle 3">
            <a:extLst>
              <a:ext uri="{FF2B5EF4-FFF2-40B4-BE49-F238E27FC236}">
                <a16:creationId xmlns:a16="http://schemas.microsoft.com/office/drawing/2014/main" id="{EC67D7D4-C864-45F5-BC81-C41CD96CCF3C}"/>
              </a:ext>
            </a:extLst>
          </p:cNvPr>
          <p:cNvSpPr>
            <a:spLocks noGrp="1" noChangeArrowheads="1"/>
          </p:cNvSpPr>
          <p:nvPr>
            <p:ph type="subTitle" idx="1"/>
          </p:nvPr>
        </p:nvSpPr>
        <p:spPr>
          <a:xfrm>
            <a:off x="1403350" y="5734050"/>
            <a:ext cx="6400800" cy="815975"/>
          </a:xfrm>
        </p:spPr>
        <p:txBody>
          <a:bodyPr/>
          <a:lstStyle/>
          <a:p>
            <a:pPr eaLnBrk="1" hangingPunct="1"/>
            <a:r>
              <a:rPr lang="es-ES_tradnl" altLang="es-ES" sz="2000" b="1">
                <a:solidFill>
                  <a:schemeClr val="bg1"/>
                </a:solidFill>
                <a:latin typeface="Batang" panose="02030600000101010101" pitchFamily="18" charset="-127"/>
              </a:rPr>
              <a:t>VICTOR NOVELLÓN</a:t>
            </a:r>
            <a:endParaRPr lang="es-ES" altLang="es-ES" sz="2000" b="1">
              <a:solidFill>
                <a:schemeClr val="bg1"/>
              </a:solidFill>
              <a:latin typeface="Batang" panose="02030600000101010101" pitchFamily="18" charset="-127"/>
            </a:endParaRPr>
          </a:p>
        </p:txBody>
      </p:sp>
      <p:pic>
        <p:nvPicPr>
          <p:cNvPr id="31748" name="Picture 4">
            <a:extLst>
              <a:ext uri="{FF2B5EF4-FFF2-40B4-BE49-F238E27FC236}">
                <a16:creationId xmlns:a16="http://schemas.microsoft.com/office/drawing/2014/main" id="{E0CC31F6-86FF-4663-BAD3-56F216BF11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57150">
            <a:solidFill>
              <a:srgbClr val="FFC000"/>
            </a:solidFill>
            <a:miter lim="800000"/>
            <a:headEnd/>
            <a:tailEnd/>
          </a:ln>
          <a:extLst>
            <a:ext uri="{909E8E84-426E-40DD-AFC4-6F175D3DCCD1}">
              <a14:hiddenFill xmlns:a14="http://schemas.microsoft.com/office/drawing/2010/main">
                <a:solidFill>
                  <a:srgbClr val="FFFFFF"/>
                </a:solidFill>
              </a14:hiddenFill>
            </a:ext>
          </a:extLst>
        </p:spPr>
      </p:pic>
    </p:spTree>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32770" name="Rectangle 4">
            <a:extLst>
              <a:ext uri="{FF2B5EF4-FFF2-40B4-BE49-F238E27FC236}">
                <a16:creationId xmlns:a16="http://schemas.microsoft.com/office/drawing/2014/main" id="{1B91A070-B837-4A37-A7FE-6124310B513E}"/>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s-ES" altLang="es-ES" sz="1800">
              <a:solidFill>
                <a:srgbClr val="000000"/>
              </a:solidFill>
              <a:latin typeface="Arial" panose="020B0604020202020204" pitchFamily="34" charset="0"/>
            </a:endParaRPr>
          </a:p>
        </p:txBody>
      </p:sp>
      <p:sp>
        <p:nvSpPr>
          <p:cNvPr id="32771" name="Rectangle 5">
            <a:extLst>
              <a:ext uri="{FF2B5EF4-FFF2-40B4-BE49-F238E27FC236}">
                <a16:creationId xmlns:a16="http://schemas.microsoft.com/office/drawing/2014/main" id="{4414B7CF-411F-4BFA-80F2-C7DF23FE86C3}"/>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endParaRPr lang="es-ES" altLang="es-ES" sz="1800">
              <a:solidFill>
                <a:srgbClr val="000000"/>
              </a:solidFill>
              <a:latin typeface="Arial" panose="020B0604020202020204" pitchFamily="34" charset="0"/>
            </a:endParaRPr>
          </a:p>
        </p:txBody>
      </p:sp>
      <p:pic>
        <p:nvPicPr>
          <p:cNvPr id="32772" name="Picture 7">
            <a:hlinkClick r:id="rId2"/>
            <a:extLst>
              <a:ext uri="{FF2B5EF4-FFF2-40B4-BE49-F238E27FC236}">
                <a16:creationId xmlns:a16="http://schemas.microsoft.com/office/drawing/2014/main" id="{F8D8C476-9A85-46F7-A538-461FAECC7B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 Box 8">
            <a:extLst>
              <a:ext uri="{FF2B5EF4-FFF2-40B4-BE49-F238E27FC236}">
                <a16:creationId xmlns:a16="http://schemas.microsoft.com/office/drawing/2014/main" id="{8069997C-743E-47BD-A649-AC33E7C0A58E}"/>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32774" name="Text Box 11">
            <a:extLst>
              <a:ext uri="{FF2B5EF4-FFF2-40B4-BE49-F238E27FC236}">
                <a16:creationId xmlns:a16="http://schemas.microsoft.com/office/drawing/2014/main" id="{FF181758-FD38-48C3-AF90-45788DD77A03}"/>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s-ES_tradnl" altLang="es-ES" sz="1800" b="1">
                <a:solidFill>
                  <a:srgbClr val="000000"/>
                </a:solidFill>
                <a:latin typeface="Kristen ITC" panose="03050502040202030202" pitchFamily="66" charset="0"/>
              </a:rPr>
              <a:t>Además puedes recibir powerpoints en tu correo electrónico suscribiéndote aquí:</a:t>
            </a:r>
            <a:r>
              <a:rPr lang="es-ES_tradnl" altLang="es-ES" sz="1800" b="1">
                <a:solidFill>
                  <a:srgbClr val="0066FF"/>
                </a:solidFill>
                <a:latin typeface="Arial" panose="020B0604020202020204" pitchFamily="34" charset="0"/>
              </a:rPr>
              <a:t> </a:t>
            </a:r>
          </a:p>
          <a:p>
            <a:pPr eaLnBrk="1" hangingPunct="1">
              <a:spcBef>
                <a:spcPct val="50000"/>
              </a:spcBef>
            </a:pPr>
            <a:endParaRPr lang="es-ES" altLang="es-ES" sz="1800" b="1">
              <a:solidFill>
                <a:srgbClr val="0066FF"/>
              </a:solidFill>
              <a:latin typeface="Arial" panose="020B0604020202020204" pitchFamily="34" charset="0"/>
            </a:endParaRPr>
          </a:p>
        </p:txBody>
      </p:sp>
      <p:pic>
        <p:nvPicPr>
          <p:cNvPr id="32775" name="Picture 10">
            <a:hlinkClick r:id="rId4"/>
            <a:extLst>
              <a:ext uri="{FF2B5EF4-FFF2-40B4-BE49-F238E27FC236}">
                <a16:creationId xmlns:a16="http://schemas.microsoft.com/office/drawing/2014/main" id="{16AEC3AF-5801-4583-8664-FC11BE3033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7">
            <a:extLst>
              <a:ext uri="{FF2B5EF4-FFF2-40B4-BE49-F238E27FC236}">
                <a16:creationId xmlns:a16="http://schemas.microsoft.com/office/drawing/2014/main" id="{6397B5E6-2D26-446F-9400-A6EA63A5695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21">
            <a:hlinkClick r:id="rId7"/>
            <a:extLst>
              <a:ext uri="{FF2B5EF4-FFF2-40B4-BE49-F238E27FC236}">
                <a16:creationId xmlns:a16="http://schemas.microsoft.com/office/drawing/2014/main" id="{CD2B67BD-AD72-41FB-9F79-4C7BE24482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8" name="Picture 22">
            <a:hlinkClick r:id="rId9"/>
            <a:extLst>
              <a:ext uri="{FF2B5EF4-FFF2-40B4-BE49-F238E27FC236}">
                <a16:creationId xmlns:a16="http://schemas.microsoft.com/office/drawing/2014/main" id="{0BF04021-809A-490A-91DA-069FA91902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9" name="Picture 23">
            <a:hlinkClick r:id="rId11"/>
            <a:extLst>
              <a:ext uri="{FF2B5EF4-FFF2-40B4-BE49-F238E27FC236}">
                <a16:creationId xmlns:a16="http://schemas.microsoft.com/office/drawing/2014/main" id="{0E693190-FB7D-4D5F-90CB-B68E5C99D4C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80" name="Picture 24">
            <a:hlinkClick r:id="rId13"/>
            <a:extLst>
              <a:ext uri="{FF2B5EF4-FFF2-40B4-BE49-F238E27FC236}">
                <a16:creationId xmlns:a16="http://schemas.microsoft.com/office/drawing/2014/main" id="{4A5F7FC6-7495-49CB-A23E-ECEBA9080F7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62</TotalTime>
  <Words>498</Words>
  <Application>Microsoft Office PowerPoint</Application>
  <PresentationFormat>Presentación en pantalla (4:3)</PresentationFormat>
  <Paragraphs>27</Paragraphs>
  <Slides>29</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29</vt:i4>
      </vt:variant>
    </vt:vector>
  </HeadingPairs>
  <TitlesOfParts>
    <vt:vector size="38" baseType="lpstr">
      <vt:lpstr>Times New Roman</vt:lpstr>
      <vt:lpstr>Arial</vt:lpstr>
      <vt:lpstr>Calibri</vt:lpstr>
      <vt:lpstr>Tahoma</vt:lpstr>
      <vt:lpstr>Sylfaen</vt:lpstr>
      <vt:lpstr>Batang</vt:lpstr>
      <vt:lpstr>Kristen ITC</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GRACIAS Y QUE TENGAS UN BUEN DÍA</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32</cp:revision>
  <dcterms:created xsi:type="dcterms:W3CDTF">1601-01-01T00:00:00Z</dcterms:created>
  <dcterms:modified xsi:type="dcterms:W3CDTF">2020-04-13T11:43:30Z</dcterms:modified>
</cp:coreProperties>
</file>