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1" r:id="rId6"/>
    <p:sldId id="262" r:id="rId7"/>
    <p:sldId id="263" r:id="rId8"/>
    <p:sldId id="264" r:id="rId9"/>
    <p:sldId id="258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80" r:id="rId26"/>
    <p:sldId id="282" r:id="rId27"/>
    <p:sldId id="279" r:id="rId28"/>
    <p:sldId id="284" r:id="rId29"/>
    <p:sldId id="283" r:id="rId30"/>
    <p:sldId id="285" r:id="rId31"/>
    <p:sldId id="286" r:id="rId32"/>
    <p:sldId id="291" r:id="rId33"/>
    <p:sldId id="287" r:id="rId34"/>
    <p:sldId id="288" r:id="rId35"/>
    <p:sldId id="289" r:id="rId36"/>
    <p:sldId id="290" r:id="rId37"/>
    <p:sldId id="293" r:id="rId38"/>
    <p:sldId id="292" r:id="rId39"/>
    <p:sldId id="294" r:id="rId40"/>
    <p:sldId id="295" r:id="rId41"/>
    <p:sldId id="296" r:id="rId42"/>
    <p:sldId id="297" r:id="rId43"/>
    <p:sldId id="298" r:id="rId44"/>
    <p:sldId id="299" r:id="rId45"/>
    <p:sldId id="301" r:id="rId46"/>
    <p:sldId id="302" r:id="rId47"/>
    <p:sldId id="300" r:id="rId48"/>
    <p:sldId id="304" r:id="rId49"/>
    <p:sldId id="303" r:id="rId50"/>
    <p:sldId id="305" r:id="rId51"/>
    <p:sldId id="306" r:id="rId52"/>
    <p:sldId id="307" r:id="rId53"/>
    <p:sldId id="308" r:id="rId54"/>
    <p:sldId id="311" r:id="rId55"/>
    <p:sldId id="309" r:id="rId56"/>
    <p:sldId id="310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YMAHjOOiY1QnASHFmVUkg==" hashData="FReX5VvvgT+XZVdqEMgl9Vu+Nq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6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0811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69397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0750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530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34020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42466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863399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1811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3186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3854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38744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06039-D131-49FF-B233-FBB8B5D8589A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CED3-9787-48D8-9645-85E60979AFF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8372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212305" y="2413337"/>
            <a:ext cx="57673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Desde la captura del instante perfecto, a los paisajes </a:t>
            </a:r>
            <a:r>
              <a:rPr lang="es-CO" i="1" dirty="0" smtClean="0"/>
              <a:t>magníficos, </a:t>
            </a:r>
            <a:r>
              <a:rPr lang="es-CO" i="1" dirty="0"/>
              <a:t>la espectacular fauna de Rusia, y las maravillas de su naturaleza; imágenes dedicadas a la Península de Crimea, que asombra con su magia; los misteriosos Montes Urales del sur; y la tranquilidad serena del Lago </a:t>
            </a:r>
            <a:r>
              <a:rPr lang="es-CO" i="1" dirty="0" err="1"/>
              <a:t>Baikal</a:t>
            </a:r>
            <a:r>
              <a:rPr lang="es-CO" i="1" dirty="0"/>
              <a:t>. </a:t>
            </a:r>
          </a:p>
          <a:p>
            <a:pPr algn="ctr"/>
            <a:r>
              <a:rPr lang="es-CO" i="1" dirty="0"/>
              <a:t>Esta selección de imágenes nos muestran parte del rico patrimonio del país.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806113" y="441602"/>
            <a:ext cx="13858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Por ti volaré</a:t>
            </a:r>
            <a:endParaRPr lang="es-CO" sz="1000" b="1" i="1" dirty="0"/>
          </a:p>
        </p:txBody>
      </p:sp>
      <p:pic>
        <p:nvPicPr>
          <p:cNvPr id="5" name="MUSICA_ROMANTICA_INSTRUMENTAL_POR_TI_VOLARE_CON_TE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618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438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9377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405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0036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47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980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35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6039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082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607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458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03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495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354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60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546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345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018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671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8071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461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86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747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86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5047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558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484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380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53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6085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118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2329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364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257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923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3611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977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06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27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542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5479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533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406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007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581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595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06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Nube 2"/>
          <p:cNvSpPr/>
          <p:nvPr/>
        </p:nvSpPr>
        <p:spPr>
          <a:xfrm>
            <a:off x="9458325" y="5872163"/>
            <a:ext cx="1743075" cy="471488"/>
          </a:xfrm>
          <a:prstGeom prst="clou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7606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672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6065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29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352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27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375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53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637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417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69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6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1004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9675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0757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406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43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99719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547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917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6678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864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555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941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101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687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473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593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28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013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762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044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95</Words>
  <Application>Microsoft Office PowerPoint</Application>
  <PresentationFormat>Personalizado</PresentationFormat>
  <Paragraphs>7</Paragraphs>
  <Slides>81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2017-01-14T21:55:08Z</dcterms:created>
  <dcterms:modified xsi:type="dcterms:W3CDTF">2018-01-02T17:24:36Z</dcterms:modified>
</cp:coreProperties>
</file>