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61"/>
  </p:notesMasterIdLst>
  <p:sldIdLst>
    <p:sldId id="316" r:id="rId2"/>
    <p:sldId id="342" r:id="rId3"/>
    <p:sldId id="339" r:id="rId4"/>
    <p:sldId id="375" r:id="rId5"/>
    <p:sldId id="340" r:id="rId6"/>
    <p:sldId id="341" r:id="rId7"/>
    <p:sldId id="343" r:id="rId8"/>
    <p:sldId id="344" r:id="rId9"/>
    <p:sldId id="345" r:id="rId10"/>
    <p:sldId id="347" r:id="rId11"/>
    <p:sldId id="348" r:id="rId12"/>
    <p:sldId id="350" r:id="rId13"/>
    <p:sldId id="346" r:id="rId14"/>
    <p:sldId id="351" r:id="rId15"/>
    <p:sldId id="352" r:id="rId16"/>
    <p:sldId id="391" r:id="rId17"/>
    <p:sldId id="353" r:id="rId18"/>
    <p:sldId id="354" r:id="rId19"/>
    <p:sldId id="355" r:id="rId20"/>
    <p:sldId id="356" r:id="rId21"/>
    <p:sldId id="357" r:id="rId22"/>
    <p:sldId id="359" r:id="rId23"/>
    <p:sldId id="360" r:id="rId24"/>
    <p:sldId id="361" r:id="rId25"/>
    <p:sldId id="362" r:id="rId26"/>
    <p:sldId id="363" r:id="rId27"/>
    <p:sldId id="381" r:id="rId28"/>
    <p:sldId id="364" r:id="rId29"/>
    <p:sldId id="365" r:id="rId30"/>
    <p:sldId id="366" r:id="rId31"/>
    <p:sldId id="367" r:id="rId32"/>
    <p:sldId id="368" r:id="rId33"/>
    <p:sldId id="371" r:id="rId34"/>
    <p:sldId id="383" r:id="rId35"/>
    <p:sldId id="372" r:id="rId36"/>
    <p:sldId id="373" r:id="rId37"/>
    <p:sldId id="387" r:id="rId38"/>
    <p:sldId id="374" r:id="rId39"/>
    <p:sldId id="395" r:id="rId40"/>
    <p:sldId id="377" r:id="rId41"/>
    <p:sldId id="378" r:id="rId42"/>
    <p:sldId id="379" r:id="rId43"/>
    <p:sldId id="380" r:id="rId44"/>
    <p:sldId id="382" r:id="rId45"/>
    <p:sldId id="384" r:id="rId46"/>
    <p:sldId id="385" r:id="rId47"/>
    <p:sldId id="386" r:id="rId48"/>
    <p:sldId id="388" r:id="rId49"/>
    <p:sldId id="389" r:id="rId50"/>
    <p:sldId id="390" r:id="rId51"/>
    <p:sldId id="369" r:id="rId52"/>
    <p:sldId id="392" r:id="rId53"/>
    <p:sldId id="376" r:id="rId54"/>
    <p:sldId id="393" r:id="rId55"/>
    <p:sldId id="396" r:id="rId56"/>
    <p:sldId id="394" r:id="rId57"/>
    <p:sldId id="397" r:id="rId58"/>
    <p:sldId id="338" r:id="rId59"/>
    <p:sldId id="315" r:id="rId6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DIywYxHB6LgwVM9BXTKag" hashData="EdMidY1eKsAtbArDZjFRXtcNz5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C10E3C-24E8-4162-8B26-62582295C73F}" type="datetimeFigureOut">
              <a:rPr lang="es-ES" smtClean="0"/>
              <a:pPr/>
              <a:t>07/11/2013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26639B-5D22-4F23-A133-7F6C257EFA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52AF0-02FE-445F-9F37-FBDAF07F0C2D}" type="slidenum">
              <a:rPr lang="es-ES" smtClean="0"/>
              <a:pPr/>
              <a:t>27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untitledbbb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294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1000108"/>
            <a:ext cx="750095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LA HABANA </a:t>
            </a:r>
          </a:p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VIEJA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42926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86710" y="5214950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714876" y="5786454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14282" y="6215082"/>
            <a:ext cx="2000264" cy="307777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/>
              <a:t>SERGIO Y ESTIVALIZ</a:t>
            </a:r>
            <a:endParaRPr lang="es-ES" sz="1400" dirty="0"/>
          </a:p>
        </p:txBody>
      </p:sp>
    </p:spTree>
  </p:cSld>
  <p:clrMapOvr>
    <a:masterClrMapping/>
  </p:clrMapOvr>
  <p:transition spd="med" advClick="0" advTm="11000">
    <p:sndAc>
      <p:stSnd loop="1">
        <p:snd r:embed="rId2" name="01 cantinero de cuba225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Dell\Escritorio\120611_HAVANA VIEJA_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habana-vieja_41941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1" y="-142876"/>
            <a:ext cx="9334501" cy="700087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_MG_15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_MG_03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_MG_04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11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habana-vieja_978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12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la-habana-vi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domino-en-la-habana-vi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2%20Calles%20de%20la%20Habana%20Vieja%20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_MG_01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vivienda-habitada-la-habana-vieja-0ct-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_MG_00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_MG_04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old-hava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09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_MG_04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_MG_05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_MG_05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_MG_14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_MG_0776+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DSC01462 - La Habana Vi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p10005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6588" y="-1862138"/>
            <a:ext cx="15605126" cy="877887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_MG_1629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1205164600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_MG_14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kvinna-habana-viej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404"/>
            <a:ext cx="9637772" cy="1285881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022E-16 L -0.0033 -0.49074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_MG_07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_MG_1116+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_MG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_MG_12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_MG_15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8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_MG_2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_FOT03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00475" y="-3741738"/>
            <a:ext cx="15240000" cy="1092517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_MG_139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_MG_37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_MG_15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_MG_34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_MG_1726+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70988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78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Dell\Escritorio\habana_vieja_aguilarjlr_2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85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La-Haban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1365369615_la_habana_vieja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3875" y="0"/>
            <a:ext cx="96678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_MG_20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_MG_28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_MG_33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0" name="Picture 4" descr="_MG_38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La_Habana_Vi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4" name="Picture 4" descr="V Havana 2011 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_MG_15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IMG_0017%20copy%20B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_MG_1684+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habana-vieja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8288" y="-6167438"/>
            <a:ext cx="10163176" cy="15240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_MG_2834+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38-Vendedor%20de%20Habanos%20en%20la%20habana%20Vieja%20O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031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2%20Calles%20de%20la%20Habana%20Vieja%20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996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untitledbbb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294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357222" y="1214422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8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HABANA VIEJ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HABANA VIEJA</Template>
  <TotalTime>1</TotalTime>
  <Words>80</Words>
  <Application>Microsoft Office PowerPoint</Application>
  <PresentationFormat>Presentación en pantalla (4:3)</PresentationFormat>
  <Paragraphs>36</Paragraphs>
  <Slides>59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LA HABANA VIEJA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2013-11-07T16:03:23Z</dcterms:created>
  <dcterms:modified xsi:type="dcterms:W3CDTF">2013-11-07T16:04:33Z</dcterms:modified>
</cp:coreProperties>
</file>