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9"/>
  </p:notesMasterIdLst>
  <p:sldIdLst>
    <p:sldId id="450" r:id="rId4"/>
    <p:sldId id="492" r:id="rId5"/>
    <p:sldId id="536" r:id="rId6"/>
    <p:sldId id="335" r:id="rId7"/>
    <p:sldId id="539" r:id="rId8"/>
    <p:sldId id="521" r:id="rId9"/>
    <p:sldId id="378" r:id="rId10"/>
    <p:sldId id="537" r:id="rId11"/>
    <p:sldId id="573" r:id="rId12"/>
    <p:sldId id="482" r:id="rId13"/>
    <p:sldId id="531" r:id="rId14"/>
    <p:sldId id="527" r:id="rId15"/>
    <p:sldId id="377" r:id="rId16"/>
    <p:sldId id="569" r:id="rId17"/>
    <p:sldId id="540" r:id="rId18"/>
    <p:sldId id="575" r:id="rId19"/>
    <p:sldId id="390" r:id="rId20"/>
    <p:sldId id="542" r:id="rId21"/>
    <p:sldId id="526" r:id="rId22"/>
    <p:sldId id="389" r:id="rId23"/>
    <p:sldId id="578" r:id="rId24"/>
    <p:sldId id="574" r:id="rId25"/>
    <p:sldId id="484" r:id="rId26"/>
    <p:sldId id="373" r:id="rId27"/>
    <p:sldId id="357" r:id="rId28"/>
    <p:sldId id="365" r:id="rId29"/>
    <p:sldId id="491" r:id="rId30"/>
    <p:sldId id="532" r:id="rId31"/>
    <p:sldId id="481" r:id="rId32"/>
    <p:sldId id="500" r:id="rId33"/>
    <p:sldId id="551" r:id="rId34"/>
    <p:sldId id="576" r:id="rId35"/>
    <p:sldId id="339" r:id="rId36"/>
    <p:sldId id="501" r:id="rId37"/>
    <p:sldId id="480" r:id="rId38"/>
    <p:sldId id="485" r:id="rId39"/>
    <p:sldId id="343" r:id="rId40"/>
    <p:sldId id="379" r:id="rId41"/>
    <p:sldId id="524" r:id="rId42"/>
    <p:sldId id="503" r:id="rId43"/>
    <p:sldId id="384" r:id="rId44"/>
    <p:sldId id="385" r:id="rId45"/>
    <p:sldId id="483" r:id="rId46"/>
    <p:sldId id="453" r:id="rId47"/>
    <p:sldId id="579" r:id="rId48"/>
  </p:sldIdLst>
  <p:sldSz cx="9432925" cy="612140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97708" algn="l" rtl="0" fontAlgn="base">
      <a:spcBef>
        <a:spcPct val="0"/>
      </a:spcBef>
      <a:spcAft>
        <a:spcPct val="0"/>
      </a:spcAft>
      <a:defRPr kern="1200">
        <a:solidFill>
          <a:schemeClr val="tx1"/>
        </a:solidFill>
        <a:latin typeface="Arial" pitchFamily="34" charset="0"/>
        <a:ea typeface="+mn-ea"/>
        <a:cs typeface="Arial" pitchFamily="34" charset="0"/>
      </a:defRPr>
    </a:lvl2pPr>
    <a:lvl3pPr marL="995416" algn="l" rtl="0" fontAlgn="base">
      <a:spcBef>
        <a:spcPct val="0"/>
      </a:spcBef>
      <a:spcAft>
        <a:spcPct val="0"/>
      </a:spcAft>
      <a:defRPr kern="1200">
        <a:solidFill>
          <a:schemeClr val="tx1"/>
        </a:solidFill>
        <a:latin typeface="Arial" pitchFamily="34" charset="0"/>
        <a:ea typeface="+mn-ea"/>
        <a:cs typeface="Arial" pitchFamily="34" charset="0"/>
      </a:defRPr>
    </a:lvl3pPr>
    <a:lvl4pPr marL="1493124" algn="l" rtl="0" fontAlgn="base">
      <a:spcBef>
        <a:spcPct val="0"/>
      </a:spcBef>
      <a:spcAft>
        <a:spcPct val="0"/>
      </a:spcAft>
      <a:defRPr kern="1200">
        <a:solidFill>
          <a:schemeClr val="tx1"/>
        </a:solidFill>
        <a:latin typeface="Arial" pitchFamily="34" charset="0"/>
        <a:ea typeface="+mn-ea"/>
        <a:cs typeface="Arial" pitchFamily="34" charset="0"/>
      </a:defRPr>
    </a:lvl4pPr>
    <a:lvl5pPr marL="1990832" algn="l" rtl="0" fontAlgn="base">
      <a:spcBef>
        <a:spcPct val="0"/>
      </a:spcBef>
      <a:spcAft>
        <a:spcPct val="0"/>
      </a:spcAft>
      <a:defRPr kern="1200">
        <a:solidFill>
          <a:schemeClr val="tx1"/>
        </a:solidFill>
        <a:latin typeface="Arial" pitchFamily="34" charset="0"/>
        <a:ea typeface="+mn-ea"/>
        <a:cs typeface="Arial" pitchFamily="34" charset="0"/>
      </a:defRPr>
    </a:lvl5pPr>
    <a:lvl6pPr marL="2488540" algn="l" defTabSz="995416" rtl="0" eaLnBrk="1" latinLnBrk="0" hangingPunct="1">
      <a:defRPr kern="1200">
        <a:solidFill>
          <a:schemeClr val="tx1"/>
        </a:solidFill>
        <a:latin typeface="Arial" pitchFamily="34" charset="0"/>
        <a:ea typeface="+mn-ea"/>
        <a:cs typeface="Arial" pitchFamily="34" charset="0"/>
      </a:defRPr>
    </a:lvl6pPr>
    <a:lvl7pPr marL="2986248" algn="l" defTabSz="995416" rtl="0" eaLnBrk="1" latinLnBrk="0" hangingPunct="1">
      <a:defRPr kern="1200">
        <a:solidFill>
          <a:schemeClr val="tx1"/>
        </a:solidFill>
        <a:latin typeface="Arial" pitchFamily="34" charset="0"/>
        <a:ea typeface="+mn-ea"/>
        <a:cs typeface="Arial" pitchFamily="34" charset="0"/>
      </a:defRPr>
    </a:lvl7pPr>
    <a:lvl8pPr marL="3483955" algn="l" defTabSz="995416" rtl="0" eaLnBrk="1" latinLnBrk="0" hangingPunct="1">
      <a:defRPr kern="1200">
        <a:solidFill>
          <a:schemeClr val="tx1"/>
        </a:solidFill>
        <a:latin typeface="Arial" pitchFamily="34" charset="0"/>
        <a:ea typeface="+mn-ea"/>
        <a:cs typeface="Arial" pitchFamily="34" charset="0"/>
      </a:defRPr>
    </a:lvl8pPr>
    <a:lvl9pPr marL="3981663" algn="l" defTabSz="995416"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daNhkg8tMglcxjd1IFYGJw" hashData="JBcDj5y1yw0D+jpcZUz2j9DCjt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CC7C40"/>
    <a:srgbClr val="00FF00"/>
    <a:srgbClr val="0000FF"/>
    <a:srgbClr val="009900"/>
    <a:srgbClr val="4E32F6"/>
    <a:srgbClr val="EB67EB"/>
    <a:srgbClr val="33CC33"/>
    <a:srgbClr val="DBA27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2129" autoAdjust="0"/>
    <p:restoredTop sz="94712" autoAdjust="0"/>
  </p:normalViewPr>
  <p:slideViewPr>
    <p:cSldViewPr>
      <p:cViewPr>
        <p:scale>
          <a:sx n="90" d="100"/>
          <a:sy n="90" d="100"/>
        </p:scale>
        <p:origin x="-732" y="-198"/>
      </p:cViewPr>
      <p:guideLst>
        <p:guide orient="horz" pos="1928"/>
        <p:guide pos="2971"/>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2872AD3C-8384-411B-BEF7-071CEB86D381}" type="datetimeFigureOut">
              <a:rPr lang="es-ES"/>
              <a:pPr/>
              <a:t>09/12/2015</a:t>
            </a:fld>
            <a:endParaRPr lang="es-ES"/>
          </a:p>
        </p:txBody>
      </p:sp>
      <p:sp>
        <p:nvSpPr>
          <p:cNvPr id="4" name="3 Marcador de imagen de diapositiva"/>
          <p:cNvSpPr>
            <a:spLocks noGrp="1" noRot="1" noChangeAspect="1"/>
          </p:cNvSpPr>
          <p:nvPr>
            <p:ph type="sldImg" idx="2"/>
          </p:nvPr>
        </p:nvSpPr>
        <p:spPr>
          <a:xfrm>
            <a:off x="787400" y="685800"/>
            <a:ext cx="52832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50E36423-1B14-48BC-8147-DBBFC54BBC24}"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97708" algn="l" rtl="0" eaLnBrk="0" fontAlgn="base" hangingPunct="0">
      <a:spcBef>
        <a:spcPct val="30000"/>
      </a:spcBef>
      <a:spcAft>
        <a:spcPct val="0"/>
      </a:spcAft>
      <a:defRPr sz="1300" kern="1200">
        <a:solidFill>
          <a:schemeClr val="tx1"/>
        </a:solidFill>
        <a:latin typeface="+mn-lt"/>
        <a:ea typeface="+mn-ea"/>
        <a:cs typeface="+mn-cs"/>
      </a:defRPr>
    </a:lvl2pPr>
    <a:lvl3pPr marL="995416" algn="l" rtl="0" eaLnBrk="0" fontAlgn="base" hangingPunct="0">
      <a:spcBef>
        <a:spcPct val="30000"/>
      </a:spcBef>
      <a:spcAft>
        <a:spcPct val="0"/>
      </a:spcAft>
      <a:defRPr sz="1300" kern="1200">
        <a:solidFill>
          <a:schemeClr val="tx1"/>
        </a:solidFill>
        <a:latin typeface="+mn-lt"/>
        <a:ea typeface="+mn-ea"/>
        <a:cs typeface="+mn-cs"/>
      </a:defRPr>
    </a:lvl3pPr>
    <a:lvl4pPr marL="1493124" algn="l" rtl="0" eaLnBrk="0" fontAlgn="base" hangingPunct="0">
      <a:spcBef>
        <a:spcPct val="30000"/>
      </a:spcBef>
      <a:spcAft>
        <a:spcPct val="0"/>
      </a:spcAft>
      <a:defRPr sz="1300" kern="1200">
        <a:solidFill>
          <a:schemeClr val="tx1"/>
        </a:solidFill>
        <a:latin typeface="+mn-lt"/>
        <a:ea typeface="+mn-ea"/>
        <a:cs typeface="+mn-cs"/>
      </a:defRPr>
    </a:lvl4pPr>
    <a:lvl5pPr marL="1990832" algn="l" rtl="0" eaLnBrk="0" fontAlgn="base" hangingPunct="0">
      <a:spcBef>
        <a:spcPct val="30000"/>
      </a:spcBef>
      <a:spcAft>
        <a:spcPct val="0"/>
      </a:spcAft>
      <a:defRPr sz="1300" kern="1200">
        <a:solidFill>
          <a:schemeClr val="tx1"/>
        </a:solidFill>
        <a:latin typeface="+mn-lt"/>
        <a:ea typeface="+mn-ea"/>
        <a:cs typeface="+mn-cs"/>
      </a:defRPr>
    </a:lvl5pPr>
    <a:lvl6pPr marL="2488540" algn="l" defTabSz="995416" rtl="0" eaLnBrk="1" latinLnBrk="0" hangingPunct="1">
      <a:defRPr sz="1300" kern="1200">
        <a:solidFill>
          <a:schemeClr val="tx1"/>
        </a:solidFill>
        <a:latin typeface="+mn-lt"/>
        <a:ea typeface="+mn-ea"/>
        <a:cs typeface="+mn-cs"/>
      </a:defRPr>
    </a:lvl6pPr>
    <a:lvl7pPr marL="2986248" algn="l" defTabSz="995416" rtl="0" eaLnBrk="1" latinLnBrk="0" hangingPunct="1">
      <a:defRPr sz="1300" kern="1200">
        <a:solidFill>
          <a:schemeClr val="tx1"/>
        </a:solidFill>
        <a:latin typeface="+mn-lt"/>
        <a:ea typeface="+mn-ea"/>
        <a:cs typeface="+mn-cs"/>
      </a:defRPr>
    </a:lvl7pPr>
    <a:lvl8pPr marL="3483955" algn="l" defTabSz="995416" rtl="0" eaLnBrk="1" latinLnBrk="0" hangingPunct="1">
      <a:defRPr sz="1300" kern="1200">
        <a:solidFill>
          <a:schemeClr val="tx1"/>
        </a:solidFill>
        <a:latin typeface="+mn-lt"/>
        <a:ea typeface="+mn-ea"/>
        <a:cs typeface="+mn-cs"/>
      </a:defRPr>
    </a:lvl8pPr>
    <a:lvl9pPr marL="3981663" algn="l" defTabSz="995416"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7400" y="685800"/>
            <a:ext cx="52832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787400" y="685800"/>
            <a:ext cx="5283200"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361FECCC-62E6-4FAD-BF25-21F96D3B9768}" type="slidenum">
              <a:rPr lang="es-ES"/>
              <a:pPr/>
              <a:t>17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xfrm>
            <a:off x="787400" y="685800"/>
            <a:ext cx="5283200" cy="3429000"/>
          </a:xfrm>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A288C521-EC0B-4082-A1D8-B2937BD987C4}" type="slidenum">
              <a:rPr lang="es-ES"/>
              <a:pPr/>
              <a:t>30</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787400" y="685800"/>
            <a:ext cx="528320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22A1933-D4A2-41FB-8705-7E27698E5C4D}" type="slidenum">
              <a:rPr lang="es-ES"/>
              <a:pPr/>
              <a:t>34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xfrm>
            <a:off x="787400" y="685800"/>
            <a:ext cx="5283200" cy="3429000"/>
          </a:xfrm>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A288C521-EC0B-4082-A1D8-B2937BD987C4}" type="slidenum">
              <a:rPr lang="es-ES"/>
              <a:pPr/>
              <a:t>37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07470" y="1901602"/>
            <a:ext cx="8017986" cy="131213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14939" y="3468793"/>
            <a:ext cx="6603048" cy="1564358"/>
          </a:xfrm>
        </p:spPr>
        <p:txBody>
          <a:bodyPr/>
          <a:lstStyle>
            <a:lvl1pPr marL="0" indent="0" algn="ctr">
              <a:buNone/>
              <a:defRPr>
                <a:solidFill>
                  <a:schemeClr val="tx1">
                    <a:tint val="75000"/>
                  </a:schemeClr>
                </a:solidFill>
              </a:defRPr>
            </a:lvl1pPr>
            <a:lvl2pPr marL="497708" indent="0" algn="ctr">
              <a:buNone/>
              <a:defRPr>
                <a:solidFill>
                  <a:schemeClr val="tx1">
                    <a:tint val="75000"/>
                  </a:schemeClr>
                </a:solidFill>
              </a:defRPr>
            </a:lvl2pPr>
            <a:lvl3pPr marL="995416" indent="0" algn="ctr">
              <a:buNone/>
              <a:defRPr>
                <a:solidFill>
                  <a:schemeClr val="tx1">
                    <a:tint val="75000"/>
                  </a:schemeClr>
                </a:solidFill>
              </a:defRPr>
            </a:lvl3pPr>
            <a:lvl4pPr marL="1493124" indent="0" algn="ctr">
              <a:buNone/>
              <a:defRPr>
                <a:solidFill>
                  <a:schemeClr val="tx1">
                    <a:tint val="75000"/>
                  </a:schemeClr>
                </a:solidFill>
              </a:defRPr>
            </a:lvl4pPr>
            <a:lvl5pPr marL="1990832" indent="0" algn="ctr">
              <a:buNone/>
              <a:defRPr>
                <a:solidFill>
                  <a:schemeClr val="tx1">
                    <a:tint val="75000"/>
                  </a:schemeClr>
                </a:solidFill>
              </a:defRPr>
            </a:lvl5pPr>
            <a:lvl6pPr marL="2488540" indent="0" algn="ctr">
              <a:buNone/>
              <a:defRPr>
                <a:solidFill>
                  <a:schemeClr val="tx1">
                    <a:tint val="75000"/>
                  </a:schemeClr>
                </a:solidFill>
              </a:defRPr>
            </a:lvl6pPr>
            <a:lvl7pPr marL="2986248" indent="0" algn="ctr">
              <a:buNone/>
              <a:defRPr>
                <a:solidFill>
                  <a:schemeClr val="tx1">
                    <a:tint val="75000"/>
                  </a:schemeClr>
                </a:solidFill>
              </a:defRPr>
            </a:lvl7pPr>
            <a:lvl8pPr marL="3483955" indent="0" algn="ctr">
              <a:buNone/>
              <a:defRPr>
                <a:solidFill>
                  <a:schemeClr val="tx1">
                    <a:tint val="75000"/>
                  </a:schemeClr>
                </a:solidFill>
              </a:defRPr>
            </a:lvl8pPr>
            <a:lvl9pPr marL="3981663"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6C3A9B2-1F73-4EA9-AA62-F522BA056A03}" type="datetimeFigureOut">
              <a:rPr lang="es-ES"/>
              <a:pPr/>
              <a:t>09/12/2015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4032792-D29F-4780-9613-CEB147B9D0CC}" type="slidenum">
              <a:rPr lang="es-ES"/>
              <a:pPr/>
              <a:t>‹Nº›</a:t>
            </a:fld>
            <a:endParaRPr lang="es-ES"/>
          </a:p>
        </p:txBody>
      </p:sp>
    </p:spTree>
  </p:cSld>
  <p:clrMapOvr>
    <a:masterClrMapping/>
  </p:clrMapOvr>
  <p:transition spd="med"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80CCF3E-9352-401D-A5CF-76C89275AEB8}" type="datetimeFigureOut">
              <a:rPr lang="es-ES"/>
              <a:pPr/>
              <a:t>09/12/2015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5752204-8368-4261-8797-21F5623C0993}" type="slidenum">
              <a:rPr lang="es-ES"/>
              <a:pPr/>
              <a:t>‹Nº›</a:t>
            </a:fld>
            <a:endParaRPr lang="es-ES"/>
          </a:p>
        </p:txBody>
      </p:sp>
    </p:spTree>
  </p:cSld>
  <p:clrMapOvr>
    <a:masterClrMapping/>
  </p:clrMapOvr>
  <p:transition spd="med"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45136" y="3933567"/>
            <a:ext cx="8017986" cy="1215778"/>
          </a:xfrm>
        </p:spPr>
        <p:txBody>
          <a:bodyPr anchor="t"/>
          <a:lstStyle>
            <a:lvl1pPr algn="l">
              <a:defRPr sz="44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45136" y="2594511"/>
            <a:ext cx="8017986" cy="1339056"/>
          </a:xfrm>
        </p:spPr>
        <p:txBody>
          <a:bodyPr anchor="b"/>
          <a:lstStyle>
            <a:lvl1pPr marL="0" indent="0">
              <a:buNone/>
              <a:defRPr sz="2200">
                <a:solidFill>
                  <a:schemeClr val="tx1">
                    <a:tint val="75000"/>
                  </a:schemeClr>
                </a:solidFill>
              </a:defRPr>
            </a:lvl1pPr>
            <a:lvl2pPr marL="497708" indent="0">
              <a:buNone/>
              <a:defRPr sz="2000">
                <a:solidFill>
                  <a:schemeClr val="tx1">
                    <a:tint val="75000"/>
                  </a:schemeClr>
                </a:solidFill>
              </a:defRPr>
            </a:lvl2pPr>
            <a:lvl3pPr marL="995416" indent="0">
              <a:buNone/>
              <a:defRPr sz="1700">
                <a:solidFill>
                  <a:schemeClr val="tx1">
                    <a:tint val="75000"/>
                  </a:schemeClr>
                </a:solidFill>
              </a:defRPr>
            </a:lvl3pPr>
            <a:lvl4pPr marL="1493124" indent="0">
              <a:buNone/>
              <a:defRPr sz="1500">
                <a:solidFill>
                  <a:schemeClr val="tx1">
                    <a:tint val="75000"/>
                  </a:schemeClr>
                </a:solidFill>
              </a:defRPr>
            </a:lvl4pPr>
            <a:lvl5pPr marL="1990832" indent="0">
              <a:buNone/>
              <a:defRPr sz="1500">
                <a:solidFill>
                  <a:schemeClr val="tx1">
                    <a:tint val="75000"/>
                  </a:schemeClr>
                </a:solidFill>
              </a:defRPr>
            </a:lvl5pPr>
            <a:lvl6pPr marL="2488540" indent="0">
              <a:buNone/>
              <a:defRPr sz="1500">
                <a:solidFill>
                  <a:schemeClr val="tx1">
                    <a:tint val="75000"/>
                  </a:schemeClr>
                </a:solidFill>
              </a:defRPr>
            </a:lvl6pPr>
            <a:lvl7pPr marL="2986248" indent="0">
              <a:buNone/>
              <a:defRPr sz="1500">
                <a:solidFill>
                  <a:schemeClr val="tx1">
                    <a:tint val="75000"/>
                  </a:schemeClr>
                </a:solidFill>
              </a:defRPr>
            </a:lvl7pPr>
            <a:lvl8pPr marL="3483955" indent="0">
              <a:buNone/>
              <a:defRPr sz="1500">
                <a:solidFill>
                  <a:schemeClr val="tx1">
                    <a:tint val="75000"/>
                  </a:schemeClr>
                </a:solidFill>
              </a:defRPr>
            </a:lvl8pPr>
            <a:lvl9pPr marL="3981663" indent="0">
              <a:buNone/>
              <a:defRPr sz="15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5101F63-B687-4E82-8D4A-8685A8603925}" type="datetimeFigureOut">
              <a:rPr lang="es-ES"/>
              <a:pPr/>
              <a:t>09/12/2015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65EBB7E-707D-4BB8-B88E-2851A42E770D}" type="slidenum">
              <a:rPr lang="es-ES"/>
              <a:pPr/>
              <a:t>‹Nº›</a:t>
            </a:fld>
            <a:endParaRPr lang="es-ES"/>
          </a:p>
        </p:txBody>
      </p:sp>
    </p:spTree>
  </p:cSld>
  <p:clrMapOvr>
    <a:masterClrMapping/>
  </p:clrMapOvr>
  <p:transition spd="med"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71646" y="1428328"/>
            <a:ext cx="4166209" cy="4039841"/>
          </a:xfrm>
        </p:spPr>
        <p:txBody>
          <a:bodyPr/>
          <a:lstStyle>
            <a:lvl1pPr>
              <a:defRPr sz="30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95070" y="1428328"/>
            <a:ext cx="4166209" cy="4039841"/>
          </a:xfrm>
        </p:spPr>
        <p:txBody>
          <a:bodyPr/>
          <a:lstStyle>
            <a:lvl1pPr>
              <a:defRPr sz="30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E184B1C2-E8C6-42B4-B36A-872F24A96A16}" type="datetimeFigureOut">
              <a:rPr lang="es-ES"/>
              <a:pPr/>
              <a:t>09/12/2015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CCAC05B-AEC6-4B65-B30D-B692132FAE56}" type="slidenum">
              <a:rPr lang="es-ES"/>
              <a:pPr/>
              <a:t>‹Nº›</a:t>
            </a:fld>
            <a:endParaRPr lang="es-ES"/>
          </a:p>
        </p:txBody>
      </p:sp>
    </p:spTree>
  </p:cSld>
  <p:clrMapOvr>
    <a:masterClrMapping/>
  </p:clrMapOvr>
  <p:transition spd="med"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71646" y="1370231"/>
            <a:ext cx="4167847" cy="571047"/>
          </a:xfrm>
        </p:spPr>
        <p:txBody>
          <a:bodyPr anchor="b"/>
          <a:lstStyle>
            <a:lvl1pPr marL="0" indent="0">
              <a:buNone/>
              <a:defRPr sz="2600" b="1"/>
            </a:lvl1pPr>
            <a:lvl2pPr marL="497708" indent="0">
              <a:buNone/>
              <a:defRPr sz="2200" b="1"/>
            </a:lvl2pPr>
            <a:lvl3pPr marL="995416" indent="0">
              <a:buNone/>
              <a:defRPr sz="2000" b="1"/>
            </a:lvl3pPr>
            <a:lvl4pPr marL="1493124" indent="0">
              <a:buNone/>
              <a:defRPr sz="1700" b="1"/>
            </a:lvl4pPr>
            <a:lvl5pPr marL="1990832" indent="0">
              <a:buNone/>
              <a:defRPr sz="1700" b="1"/>
            </a:lvl5pPr>
            <a:lvl6pPr marL="2488540" indent="0">
              <a:buNone/>
              <a:defRPr sz="1700" b="1"/>
            </a:lvl6pPr>
            <a:lvl7pPr marL="2986248" indent="0">
              <a:buNone/>
              <a:defRPr sz="1700" b="1"/>
            </a:lvl7pPr>
            <a:lvl8pPr marL="3483955" indent="0">
              <a:buNone/>
              <a:defRPr sz="1700" b="1"/>
            </a:lvl8pPr>
            <a:lvl9pPr marL="3981663" indent="0">
              <a:buNone/>
              <a:defRPr sz="17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71646" y="1941277"/>
            <a:ext cx="4167847" cy="3526890"/>
          </a:xfrm>
        </p:spPr>
        <p:txBody>
          <a:bodyPr/>
          <a:lstStyle>
            <a:lvl1pPr>
              <a:defRPr sz="2600"/>
            </a:lvl1pPr>
            <a:lvl2pPr>
              <a:defRPr sz="2200"/>
            </a:lvl2pPr>
            <a:lvl3pPr>
              <a:defRPr sz="20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91796" y="1370231"/>
            <a:ext cx="4169484" cy="571047"/>
          </a:xfrm>
        </p:spPr>
        <p:txBody>
          <a:bodyPr anchor="b"/>
          <a:lstStyle>
            <a:lvl1pPr marL="0" indent="0">
              <a:buNone/>
              <a:defRPr sz="2600" b="1"/>
            </a:lvl1pPr>
            <a:lvl2pPr marL="497708" indent="0">
              <a:buNone/>
              <a:defRPr sz="2200" b="1"/>
            </a:lvl2pPr>
            <a:lvl3pPr marL="995416" indent="0">
              <a:buNone/>
              <a:defRPr sz="2000" b="1"/>
            </a:lvl3pPr>
            <a:lvl4pPr marL="1493124" indent="0">
              <a:buNone/>
              <a:defRPr sz="1700" b="1"/>
            </a:lvl4pPr>
            <a:lvl5pPr marL="1990832" indent="0">
              <a:buNone/>
              <a:defRPr sz="1700" b="1"/>
            </a:lvl5pPr>
            <a:lvl6pPr marL="2488540" indent="0">
              <a:buNone/>
              <a:defRPr sz="1700" b="1"/>
            </a:lvl6pPr>
            <a:lvl7pPr marL="2986248" indent="0">
              <a:buNone/>
              <a:defRPr sz="1700" b="1"/>
            </a:lvl7pPr>
            <a:lvl8pPr marL="3483955" indent="0">
              <a:buNone/>
              <a:defRPr sz="1700" b="1"/>
            </a:lvl8pPr>
            <a:lvl9pPr marL="3981663" indent="0">
              <a:buNone/>
              <a:defRPr sz="17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91796" y="1941277"/>
            <a:ext cx="4169484" cy="3526890"/>
          </a:xfrm>
        </p:spPr>
        <p:txBody>
          <a:bodyPr/>
          <a:lstStyle>
            <a:lvl1pPr>
              <a:defRPr sz="2600"/>
            </a:lvl1pPr>
            <a:lvl2pPr>
              <a:defRPr sz="2200"/>
            </a:lvl2pPr>
            <a:lvl3pPr>
              <a:defRPr sz="20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7136268E-EF7C-459D-9641-4054B3B327EE}" type="datetimeFigureOut">
              <a:rPr lang="es-ES"/>
              <a:pPr/>
              <a:t>09/12/2015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D37FD504-103A-4E49-81AA-55EDB6C1ADB2}" type="slidenum">
              <a:rPr lang="es-ES"/>
              <a:pPr/>
              <a:t>‹Nº›</a:t>
            </a:fld>
            <a:endParaRPr lang="es-ES"/>
          </a:p>
        </p:txBody>
      </p:sp>
    </p:spTree>
  </p:cSld>
  <p:clrMapOvr>
    <a:masterClrMapping/>
  </p:clrMapOvr>
  <p:transition spd="med"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B36561E-0D92-4A2F-AA07-CE9991915888}" type="datetimeFigureOut">
              <a:rPr lang="es-ES"/>
              <a:pPr/>
              <a:t>09/12/2015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89BA776-0655-4C47-B87D-5C77F800876F}" type="slidenum">
              <a:rPr lang="es-ES"/>
              <a:pPr/>
              <a:t>‹Nº›</a:t>
            </a:fld>
            <a:endParaRPr lang="es-ES"/>
          </a:p>
        </p:txBody>
      </p:sp>
    </p:spTree>
  </p:cSld>
  <p:clrMapOvr>
    <a:masterClrMapping/>
  </p:clrMapOvr>
  <p:transition spd="med"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ADB06D8E-132F-4474-927A-5628E0C0F048}" type="datetimeFigureOut">
              <a:rPr lang="es-ES"/>
              <a:pPr/>
              <a:t>09/12/2015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8D85A6C-B21C-49CE-8421-5FF75CE0E090}" type="slidenum">
              <a:rPr lang="es-ES"/>
              <a:pPr/>
              <a:t>‹Nº›</a:t>
            </a:fld>
            <a:endParaRPr lang="es-ES"/>
          </a:p>
        </p:txBody>
      </p:sp>
    </p:spTree>
  </p:cSld>
  <p:clrMapOvr>
    <a:masterClrMapping/>
  </p:clrMapOvr>
  <p:transition spd="med"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71648" y="243722"/>
            <a:ext cx="3103367" cy="1037238"/>
          </a:xfrm>
        </p:spPr>
        <p:txBody>
          <a:bodyPr anchor="b"/>
          <a:lstStyle>
            <a:lvl1pPr algn="l">
              <a:defRPr sz="22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88012" y="243723"/>
            <a:ext cx="5273267" cy="5224446"/>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71648" y="1280961"/>
            <a:ext cx="3103367" cy="4187208"/>
          </a:xfrm>
        </p:spPr>
        <p:txBody>
          <a:bodyPr/>
          <a:lstStyle>
            <a:lvl1pPr marL="0" indent="0">
              <a:buNone/>
              <a:defRPr sz="1500"/>
            </a:lvl1pPr>
            <a:lvl2pPr marL="497708" indent="0">
              <a:buNone/>
              <a:defRPr sz="1300"/>
            </a:lvl2pPr>
            <a:lvl3pPr marL="995416" indent="0">
              <a:buNone/>
              <a:defRPr sz="1100"/>
            </a:lvl3pPr>
            <a:lvl4pPr marL="1493124" indent="0">
              <a:buNone/>
              <a:defRPr sz="1000"/>
            </a:lvl4pPr>
            <a:lvl5pPr marL="1990832" indent="0">
              <a:buNone/>
              <a:defRPr sz="1000"/>
            </a:lvl5pPr>
            <a:lvl6pPr marL="2488540" indent="0">
              <a:buNone/>
              <a:defRPr sz="1000"/>
            </a:lvl6pPr>
            <a:lvl7pPr marL="2986248" indent="0">
              <a:buNone/>
              <a:defRPr sz="1000"/>
            </a:lvl7pPr>
            <a:lvl8pPr marL="3483955" indent="0">
              <a:buNone/>
              <a:defRPr sz="1000"/>
            </a:lvl8pPr>
            <a:lvl9pPr marL="3981663" indent="0">
              <a:buNone/>
              <a:defRPr sz="10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2054B8DC-D3B9-470A-AA4E-C6F5B6CDE7F7}" type="datetimeFigureOut">
              <a:rPr lang="es-ES"/>
              <a:pPr/>
              <a:t>09/12/2015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D91EB5E-67F0-4ECB-9514-969C6A88E74D}" type="slidenum">
              <a:rPr lang="es-ES"/>
              <a:pPr/>
              <a:t>‹Nº›</a:t>
            </a:fld>
            <a:endParaRPr lang="es-ES"/>
          </a:p>
        </p:txBody>
      </p:sp>
    </p:spTree>
  </p:cSld>
  <p:clrMapOvr>
    <a:masterClrMapping/>
  </p:clrMapOvr>
  <p:transition spd="med"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48919" y="4284980"/>
            <a:ext cx="5659755" cy="505867"/>
          </a:xfrm>
        </p:spPr>
        <p:txBody>
          <a:bodyPr anchor="b"/>
          <a:lstStyle>
            <a:lvl1pPr algn="l">
              <a:defRPr sz="22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48919" y="546958"/>
            <a:ext cx="5659755" cy="3672840"/>
          </a:xfrm>
        </p:spPr>
        <p:txBody>
          <a:bodyPr rtlCol="0">
            <a:normAutofit/>
          </a:bodyPr>
          <a:lstStyle>
            <a:lvl1pPr marL="0" indent="0">
              <a:buNone/>
              <a:defRPr sz="3500"/>
            </a:lvl1pPr>
            <a:lvl2pPr marL="497708" indent="0">
              <a:buNone/>
              <a:defRPr sz="3000"/>
            </a:lvl2pPr>
            <a:lvl3pPr marL="995416" indent="0">
              <a:buNone/>
              <a:defRPr sz="2600"/>
            </a:lvl3pPr>
            <a:lvl4pPr marL="1493124" indent="0">
              <a:buNone/>
              <a:defRPr sz="2200"/>
            </a:lvl4pPr>
            <a:lvl5pPr marL="1990832" indent="0">
              <a:buNone/>
              <a:defRPr sz="2200"/>
            </a:lvl5pPr>
            <a:lvl6pPr marL="2488540" indent="0">
              <a:buNone/>
              <a:defRPr sz="2200"/>
            </a:lvl6pPr>
            <a:lvl7pPr marL="2986248" indent="0">
              <a:buNone/>
              <a:defRPr sz="2200"/>
            </a:lvl7pPr>
            <a:lvl8pPr marL="3483955" indent="0">
              <a:buNone/>
              <a:defRPr sz="2200"/>
            </a:lvl8pPr>
            <a:lvl9pPr marL="3981663" indent="0">
              <a:buNone/>
              <a:defRPr sz="22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848919" y="4790846"/>
            <a:ext cx="5659755" cy="718414"/>
          </a:xfrm>
        </p:spPr>
        <p:txBody>
          <a:bodyPr/>
          <a:lstStyle>
            <a:lvl1pPr marL="0" indent="0">
              <a:buNone/>
              <a:defRPr sz="1500"/>
            </a:lvl1pPr>
            <a:lvl2pPr marL="497708" indent="0">
              <a:buNone/>
              <a:defRPr sz="1300"/>
            </a:lvl2pPr>
            <a:lvl3pPr marL="995416" indent="0">
              <a:buNone/>
              <a:defRPr sz="1100"/>
            </a:lvl3pPr>
            <a:lvl4pPr marL="1493124" indent="0">
              <a:buNone/>
              <a:defRPr sz="1000"/>
            </a:lvl4pPr>
            <a:lvl5pPr marL="1990832" indent="0">
              <a:buNone/>
              <a:defRPr sz="1000"/>
            </a:lvl5pPr>
            <a:lvl6pPr marL="2488540" indent="0">
              <a:buNone/>
              <a:defRPr sz="1000"/>
            </a:lvl6pPr>
            <a:lvl7pPr marL="2986248" indent="0">
              <a:buNone/>
              <a:defRPr sz="1000"/>
            </a:lvl7pPr>
            <a:lvl8pPr marL="3483955" indent="0">
              <a:buNone/>
              <a:defRPr sz="1000"/>
            </a:lvl8pPr>
            <a:lvl9pPr marL="3981663" indent="0">
              <a:buNone/>
              <a:defRPr sz="10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4F5C3BA-DDF3-4A08-A9CF-286F67F99D62}" type="datetimeFigureOut">
              <a:rPr lang="es-ES"/>
              <a:pPr/>
              <a:t>09/12/2015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863B0DE-8F11-4628-8F2F-3B26D25CEB03}" type="slidenum">
              <a:rPr lang="es-ES"/>
              <a:pPr/>
              <a:t>‹Nº›</a:t>
            </a:fld>
            <a:endParaRPr lang="es-ES"/>
          </a:p>
        </p:txBody>
      </p:sp>
    </p:spTree>
  </p:cSld>
  <p:clrMapOvr>
    <a:masterClrMapping/>
  </p:clrMapOvr>
  <p:transition spd="med"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5E2BF7F-9655-4551-8C4F-1366FFBBF69E}" type="datetimeFigureOut">
              <a:rPr lang="es-ES"/>
              <a:pPr/>
              <a:t>09/12/2015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5004473-1B7E-4C8F-A9B7-81B70D02FBD2}" type="slidenum">
              <a:rPr lang="es-ES"/>
              <a:pPr/>
              <a:t>‹Nº›</a:t>
            </a:fld>
            <a:endParaRPr lang="es-ES"/>
          </a:p>
        </p:txBody>
      </p:sp>
    </p:spTree>
  </p:cSld>
  <p:clrMapOvr>
    <a:masterClrMapping/>
  </p:clrMapOvr>
  <p:transition spd="med"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38871" y="245141"/>
            <a:ext cx="2122408" cy="522302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71646" y="245141"/>
            <a:ext cx="6210009" cy="522302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145C120-E7D8-4A35-B472-45DF9B2F96E1}" type="datetimeFigureOut">
              <a:rPr lang="es-ES"/>
              <a:pPr/>
              <a:t>09/12/2015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187CEEE-4985-4DC0-AFC0-0FC422BD6BA7}" type="slidenum">
              <a:rPr lang="es-ES"/>
              <a:pPr/>
              <a:t>‹Nº›</a:t>
            </a:fld>
            <a:endParaRPr lang="es-ES"/>
          </a:p>
        </p:txBody>
      </p:sp>
    </p:spTree>
  </p:cSld>
  <p:clrMapOvr>
    <a:masterClrMapping/>
  </p:clrMapOvr>
  <p:transition spd="med"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07470" y="1901603"/>
            <a:ext cx="8017986" cy="131213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14939" y="3468793"/>
            <a:ext cx="6603048" cy="1564358"/>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71646" y="245612"/>
            <a:ext cx="8489633" cy="1020233"/>
          </a:xfrm>
          <a:prstGeom prst="rect">
            <a:avLst/>
          </a:prstGeom>
          <a:noFill/>
          <a:ln w="9525">
            <a:noFill/>
            <a:miter lim="800000"/>
            <a:headEnd/>
            <a:tailEnd/>
          </a:ln>
        </p:spPr>
        <p:txBody>
          <a:bodyPr vert="horz" wrap="square" lIns="99542" tIns="49771" rIns="99542" bIns="49771"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71646" y="1428327"/>
            <a:ext cx="8489633" cy="4039368"/>
          </a:xfrm>
          <a:prstGeom prst="rect">
            <a:avLst/>
          </a:prstGeom>
          <a:noFill/>
          <a:ln w="9525">
            <a:noFill/>
            <a:miter lim="800000"/>
            <a:headEnd/>
            <a:tailEnd/>
          </a:ln>
        </p:spPr>
        <p:txBody>
          <a:bodyPr vert="horz" wrap="square" lIns="99542" tIns="49771" rIns="99542" bIns="49771"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71646" y="5673632"/>
            <a:ext cx="2201016" cy="326852"/>
          </a:xfrm>
          <a:prstGeom prst="rect">
            <a:avLst/>
          </a:prstGeom>
        </p:spPr>
        <p:txBody>
          <a:bodyPr vert="horz" wrap="square" lIns="99542" tIns="49771" rIns="99542" bIns="49771" numCol="1" anchor="ctr" anchorCtr="0" compatLnSpc="1">
            <a:prstTxWarp prst="textNoShape">
              <a:avLst/>
            </a:prstTxWarp>
          </a:bodyPr>
          <a:lstStyle>
            <a:lvl1pPr>
              <a:defRPr sz="1300">
                <a:solidFill>
                  <a:srgbClr val="898989"/>
                </a:solidFill>
                <a:latin typeface="Calibri" pitchFamily="34" charset="0"/>
              </a:defRPr>
            </a:lvl1pPr>
          </a:lstStyle>
          <a:p>
            <a:fld id="{8C14EB08-7058-4394-8152-6D4847269844}" type="datetimeFigureOut">
              <a:rPr lang="es-ES"/>
              <a:pPr/>
              <a:t>09/12/2015</a:t>
            </a:fld>
            <a:endParaRPr lang="es-ES"/>
          </a:p>
        </p:txBody>
      </p:sp>
      <p:sp>
        <p:nvSpPr>
          <p:cNvPr id="5" name="4 Marcador de pie de página"/>
          <p:cNvSpPr>
            <a:spLocks noGrp="1"/>
          </p:cNvSpPr>
          <p:nvPr>
            <p:ph type="ftr" sz="quarter" idx="3"/>
          </p:nvPr>
        </p:nvSpPr>
        <p:spPr>
          <a:xfrm>
            <a:off x="3222916" y="5673632"/>
            <a:ext cx="2987093" cy="326852"/>
          </a:xfrm>
          <a:prstGeom prst="rect">
            <a:avLst/>
          </a:prstGeom>
        </p:spPr>
        <p:txBody>
          <a:bodyPr vert="horz" wrap="square" lIns="99542" tIns="49771" rIns="99542" bIns="49771" numCol="1" anchor="ctr" anchorCtr="0" compatLnSpc="1">
            <a:prstTxWarp prst="textNoShape">
              <a:avLst/>
            </a:prstTxWarp>
          </a:bodyPr>
          <a:lstStyle>
            <a:lvl1pPr algn="ctr">
              <a:defRPr sz="13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760263" y="5673632"/>
            <a:ext cx="2201016" cy="326852"/>
          </a:xfrm>
          <a:prstGeom prst="rect">
            <a:avLst/>
          </a:prstGeom>
        </p:spPr>
        <p:txBody>
          <a:bodyPr vert="horz" wrap="square" lIns="99542" tIns="49771" rIns="99542" bIns="49771" numCol="1" anchor="ctr" anchorCtr="0" compatLnSpc="1">
            <a:prstTxWarp prst="textNoShape">
              <a:avLst/>
            </a:prstTxWarp>
          </a:bodyPr>
          <a:lstStyle>
            <a:lvl1pPr algn="r">
              <a:defRPr sz="1300">
                <a:solidFill>
                  <a:srgbClr val="898989"/>
                </a:solidFill>
                <a:latin typeface="Calibri" pitchFamily="34" charset="0"/>
              </a:defRPr>
            </a:lvl1pPr>
          </a:lstStyle>
          <a:p>
            <a:fld id="{7BE058DF-A499-40B1-AE6F-A1595035487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6000">
    <p:blinds dir="vert"/>
  </p:transition>
  <p:txStyles>
    <p:titleStyle>
      <a:lvl1pPr algn="ctr" rtl="0" eaLnBrk="1" fontAlgn="base" hangingPunct="1">
        <a:spcBef>
          <a:spcPct val="0"/>
        </a:spcBef>
        <a:spcAft>
          <a:spcPct val="0"/>
        </a:spcAft>
        <a:defRPr sz="4800" kern="1200">
          <a:solidFill>
            <a:schemeClr val="tx1"/>
          </a:solidFill>
          <a:latin typeface="+mj-lt"/>
          <a:ea typeface="+mj-ea"/>
          <a:cs typeface="+mj-cs"/>
        </a:defRPr>
      </a:lvl1pPr>
      <a:lvl2pPr algn="ctr" rtl="0" eaLnBrk="1" fontAlgn="base" hangingPunct="1">
        <a:spcBef>
          <a:spcPct val="0"/>
        </a:spcBef>
        <a:spcAft>
          <a:spcPct val="0"/>
        </a:spcAft>
        <a:defRPr sz="4800">
          <a:solidFill>
            <a:schemeClr val="tx1"/>
          </a:solidFill>
          <a:latin typeface="Calibri" pitchFamily="34" charset="0"/>
        </a:defRPr>
      </a:lvl2pPr>
      <a:lvl3pPr algn="ctr" rtl="0" eaLnBrk="1" fontAlgn="base" hangingPunct="1">
        <a:spcBef>
          <a:spcPct val="0"/>
        </a:spcBef>
        <a:spcAft>
          <a:spcPct val="0"/>
        </a:spcAft>
        <a:defRPr sz="4800">
          <a:solidFill>
            <a:schemeClr val="tx1"/>
          </a:solidFill>
          <a:latin typeface="Calibri" pitchFamily="34" charset="0"/>
        </a:defRPr>
      </a:lvl3pPr>
      <a:lvl4pPr algn="ctr" rtl="0" eaLnBrk="1" fontAlgn="base" hangingPunct="1">
        <a:spcBef>
          <a:spcPct val="0"/>
        </a:spcBef>
        <a:spcAft>
          <a:spcPct val="0"/>
        </a:spcAft>
        <a:defRPr sz="4800">
          <a:solidFill>
            <a:schemeClr val="tx1"/>
          </a:solidFill>
          <a:latin typeface="Calibri" pitchFamily="34" charset="0"/>
        </a:defRPr>
      </a:lvl4pPr>
      <a:lvl5pPr algn="ctr" rtl="0" eaLnBrk="1" fontAlgn="base" hangingPunct="1">
        <a:spcBef>
          <a:spcPct val="0"/>
        </a:spcBef>
        <a:spcAft>
          <a:spcPct val="0"/>
        </a:spcAft>
        <a:defRPr sz="4800">
          <a:solidFill>
            <a:schemeClr val="tx1"/>
          </a:solidFill>
          <a:latin typeface="Calibri" pitchFamily="34" charset="0"/>
        </a:defRPr>
      </a:lvl5pPr>
      <a:lvl6pPr marL="497708" algn="ctr" rtl="0" eaLnBrk="1" fontAlgn="base" hangingPunct="1">
        <a:spcBef>
          <a:spcPct val="0"/>
        </a:spcBef>
        <a:spcAft>
          <a:spcPct val="0"/>
        </a:spcAft>
        <a:defRPr sz="4800">
          <a:solidFill>
            <a:schemeClr val="tx1"/>
          </a:solidFill>
          <a:latin typeface="Calibri" pitchFamily="34" charset="0"/>
        </a:defRPr>
      </a:lvl6pPr>
      <a:lvl7pPr marL="995416" algn="ctr" rtl="0" eaLnBrk="1" fontAlgn="base" hangingPunct="1">
        <a:spcBef>
          <a:spcPct val="0"/>
        </a:spcBef>
        <a:spcAft>
          <a:spcPct val="0"/>
        </a:spcAft>
        <a:defRPr sz="4800">
          <a:solidFill>
            <a:schemeClr val="tx1"/>
          </a:solidFill>
          <a:latin typeface="Calibri" pitchFamily="34" charset="0"/>
        </a:defRPr>
      </a:lvl7pPr>
      <a:lvl8pPr marL="1493124" algn="ctr" rtl="0" eaLnBrk="1" fontAlgn="base" hangingPunct="1">
        <a:spcBef>
          <a:spcPct val="0"/>
        </a:spcBef>
        <a:spcAft>
          <a:spcPct val="0"/>
        </a:spcAft>
        <a:defRPr sz="4800">
          <a:solidFill>
            <a:schemeClr val="tx1"/>
          </a:solidFill>
          <a:latin typeface="Calibri" pitchFamily="34" charset="0"/>
        </a:defRPr>
      </a:lvl8pPr>
      <a:lvl9pPr marL="1990832" algn="ctr" rtl="0" eaLnBrk="1" fontAlgn="base" hangingPunct="1">
        <a:spcBef>
          <a:spcPct val="0"/>
        </a:spcBef>
        <a:spcAft>
          <a:spcPct val="0"/>
        </a:spcAft>
        <a:defRPr sz="4800">
          <a:solidFill>
            <a:schemeClr val="tx1"/>
          </a:solidFill>
          <a:latin typeface="Calibri" pitchFamily="34" charset="0"/>
        </a:defRPr>
      </a:lvl9pPr>
    </p:titleStyle>
    <p:bodyStyle>
      <a:lvl1pPr marL="373281" indent="-373281" algn="l" rtl="0" eaLnBrk="1" fontAlgn="base" hangingPunct="1">
        <a:spcBef>
          <a:spcPct val="20000"/>
        </a:spcBef>
        <a:spcAft>
          <a:spcPct val="0"/>
        </a:spcAft>
        <a:buFont typeface="Arial" pitchFamily="34" charset="0"/>
        <a:buChar char="•"/>
        <a:defRPr sz="3500" kern="1200">
          <a:solidFill>
            <a:schemeClr val="tx1"/>
          </a:solidFill>
          <a:latin typeface="+mn-lt"/>
          <a:ea typeface="+mn-ea"/>
          <a:cs typeface="+mn-cs"/>
        </a:defRPr>
      </a:lvl1pPr>
      <a:lvl2pPr marL="808775" indent="-311067" algn="l" rtl="0" eaLnBrk="1" fontAlgn="base" hangingPunct="1">
        <a:spcBef>
          <a:spcPct val="20000"/>
        </a:spcBef>
        <a:spcAft>
          <a:spcPct val="0"/>
        </a:spcAft>
        <a:buFont typeface="Arial" pitchFamily="34" charset="0"/>
        <a:buChar char="–"/>
        <a:defRPr sz="3000" kern="1200">
          <a:solidFill>
            <a:schemeClr val="tx1"/>
          </a:solidFill>
          <a:latin typeface="+mn-lt"/>
          <a:ea typeface="+mn-ea"/>
          <a:cs typeface="+mn-cs"/>
        </a:defRPr>
      </a:lvl2pPr>
      <a:lvl3pPr marL="1244270" indent="-248854" algn="l" rtl="0" eaLnBrk="1" fontAlgn="base" hangingPunct="1">
        <a:spcBef>
          <a:spcPct val="20000"/>
        </a:spcBef>
        <a:spcAft>
          <a:spcPct val="0"/>
        </a:spcAft>
        <a:buFont typeface="Arial" pitchFamily="34" charset="0"/>
        <a:buChar char="•"/>
        <a:defRPr sz="2600" kern="1200">
          <a:solidFill>
            <a:schemeClr val="tx1"/>
          </a:solidFill>
          <a:latin typeface="+mn-lt"/>
          <a:ea typeface="+mn-ea"/>
          <a:cs typeface="+mn-cs"/>
        </a:defRPr>
      </a:lvl3pPr>
      <a:lvl4pPr marL="1741978" indent="-248854" algn="l" rtl="0" eaLnBrk="1" fontAlgn="base" hangingPunct="1">
        <a:spcBef>
          <a:spcPct val="20000"/>
        </a:spcBef>
        <a:spcAft>
          <a:spcPct val="0"/>
        </a:spcAft>
        <a:buFont typeface="Arial" pitchFamily="34" charset="0"/>
        <a:buChar char="–"/>
        <a:defRPr sz="2200" kern="1200">
          <a:solidFill>
            <a:schemeClr val="tx1"/>
          </a:solidFill>
          <a:latin typeface="+mn-lt"/>
          <a:ea typeface="+mn-ea"/>
          <a:cs typeface="+mn-cs"/>
        </a:defRPr>
      </a:lvl4pPr>
      <a:lvl5pPr marL="2239686" indent="-248854" algn="l" rtl="0" eaLnBrk="1" fontAlgn="base" hangingPunct="1">
        <a:spcBef>
          <a:spcPct val="20000"/>
        </a:spcBef>
        <a:spcAft>
          <a:spcPct val="0"/>
        </a:spcAft>
        <a:buFont typeface="Arial" pitchFamily="34" charset="0"/>
        <a:buChar char="»"/>
        <a:defRPr sz="2200" kern="1200">
          <a:solidFill>
            <a:schemeClr val="tx1"/>
          </a:solidFill>
          <a:latin typeface="+mn-lt"/>
          <a:ea typeface="+mn-ea"/>
          <a:cs typeface="+mn-cs"/>
        </a:defRPr>
      </a:lvl5pPr>
      <a:lvl6pPr marL="2737394" indent="-248854" algn="l" defTabSz="995416"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35101" indent="-248854" algn="l" defTabSz="995416"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32809" indent="-248854" algn="l" defTabSz="995416"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230517" indent="-248854" algn="l" defTabSz="995416"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es-ES"/>
      </a:defPPr>
      <a:lvl1pPr marL="0" algn="l" defTabSz="995416" rtl="0" eaLnBrk="1" latinLnBrk="0" hangingPunct="1">
        <a:defRPr sz="2000" kern="1200">
          <a:solidFill>
            <a:schemeClr val="tx1"/>
          </a:solidFill>
          <a:latin typeface="+mn-lt"/>
          <a:ea typeface="+mn-ea"/>
          <a:cs typeface="+mn-cs"/>
        </a:defRPr>
      </a:lvl1pPr>
      <a:lvl2pPr marL="497708" algn="l" defTabSz="995416" rtl="0" eaLnBrk="1" latinLnBrk="0" hangingPunct="1">
        <a:defRPr sz="2000" kern="1200">
          <a:solidFill>
            <a:schemeClr val="tx1"/>
          </a:solidFill>
          <a:latin typeface="+mn-lt"/>
          <a:ea typeface="+mn-ea"/>
          <a:cs typeface="+mn-cs"/>
        </a:defRPr>
      </a:lvl2pPr>
      <a:lvl3pPr marL="995416" algn="l" defTabSz="995416" rtl="0" eaLnBrk="1" latinLnBrk="0" hangingPunct="1">
        <a:defRPr sz="2000" kern="1200">
          <a:solidFill>
            <a:schemeClr val="tx1"/>
          </a:solidFill>
          <a:latin typeface="+mn-lt"/>
          <a:ea typeface="+mn-ea"/>
          <a:cs typeface="+mn-cs"/>
        </a:defRPr>
      </a:lvl3pPr>
      <a:lvl4pPr marL="1493124" algn="l" defTabSz="995416" rtl="0" eaLnBrk="1" latinLnBrk="0" hangingPunct="1">
        <a:defRPr sz="2000" kern="1200">
          <a:solidFill>
            <a:schemeClr val="tx1"/>
          </a:solidFill>
          <a:latin typeface="+mn-lt"/>
          <a:ea typeface="+mn-ea"/>
          <a:cs typeface="+mn-cs"/>
        </a:defRPr>
      </a:lvl4pPr>
      <a:lvl5pPr marL="1990832" algn="l" defTabSz="995416" rtl="0" eaLnBrk="1" latinLnBrk="0" hangingPunct="1">
        <a:defRPr sz="2000" kern="1200">
          <a:solidFill>
            <a:schemeClr val="tx1"/>
          </a:solidFill>
          <a:latin typeface="+mn-lt"/>
          <a:ea typeface="+mn-ea"/>
          <a:cs typeface="+mn-cs"/>
        </a:defRPr>
      </a:lvl5pPr>
      <a:lvl6pPr marL="2488540" algn="l" defTabSz="995416" rtl="0" eaLnBrk="1" latinLnBrk="0" hangingPunct="1">
        <a:defRPr sz="2000" kern="1200">
          <a:solidFill>
            <a:schemeClr val="tx1"/>
          </a:solidFill>
          <a:latin typeface="+mn-lt"/>
          <a:ea typeface="+mn-ea"/>
          <a:cs typeface="+mn-cs"/>
        </a:defRPr>
      </a:lvl6pPr>
      <a:lvl7pPr marL="2986248" algn="l" defTabSz="995416" rtl="0" eaLnBrk="1" latinLnBrk="0" hangingPunct="1">
        <a:defRPr sz="2000" kern="1200">
          <a:solidFill>
            <a:schemeClr val="tx1"/>
          </a:solidFill>
          <a:latin typeface="+mn-lt"/>
          <a:ea typeface="+mn-ea"/>
          <a:cs typeface="+mn-cs"/>
        </a:defRPr>
      </a:lvl7pPr>
      <a:lvl8pPr marL="3483955" algn="l" defTabSz="995416" rtl="0" eaLnBrk="1" latinLnBrk="0" hangingPunct="1">
        <a:defRPr sz="2000" kern="1200">
          <a:solidFill>
            <a:schemeClr val="tx1"/>
          </a:solidFill>
          <a:latin typeface="+mn-lt"/>
          <a:ea typeface="+mn-ea"/>
          <a:cs typeface="+mn-cs"/>
        </a:defRPr>
      </a:lvl8pPr>
      <a:lvl9pPr marL="3981663" algn="l" defTabSz="995416" rtl="0" eaLnBrk="1" latinLnBrk="0" hangingPunct="1">
        <a:defRPr sz="20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48514" y="326854"/>
            <a:ext cx="8135898" cy="1182715"/>
          </a:xfrm>
          <a:prstGeom prst="rect">
            <a:avLst/>
          </a:prstGeom>
          <a:noFill/>
          <a:ln w="9525">
            <a:noFill/>
            <a:miter lim="800000"/>
            <a:headEnd/>
            <a:tailEnd/>
          </a:ln>
        </p:spPr>
        <p:txBody>
          <a:bodyPr vert="horz" wrap="square" lIns="74656" tIns="37328" rIns="74656" bIns="37328"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48514" y="1630485"/>
            <a:ext cx="8135898" cy="3882554"/>
          </a:xfrm>
          <a:prstGeom prst="rect">
            <a:avLst/>
          </a:prstGeom>
          <a:noFill/>
          <a:ln w="9525">
            <a:noFill/>
            <a:miter lim="800000"/>
            <a:headEnd/>
            <a:tailEnd/>
          </a:ln>
        </p:spPr>
        <p:txBody>
          <a:bodyPr vert="horz" wrap="square" lIns="74656" tIns="37328" rIns="74656" bIns="37328"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48514" y="5673632"/>
            <a:ext cx="2122408" cy="326852"/>
          </a:xfrm>
          <a:prstGeom prst="rect">
            <a:avLst/>
          </a:prstGeom>
        </p:spPr>
        <p:txBody>
          <a:bodyPr vert="horz" wrap="square" lIns="74656" tIns="37328" rIns="74656" bIns="37328" numCol="1" anchor="ctr" anchorCtr="0" compatLnSpc="1">
            <a:prstTxWarp prst="textNoShape">
              <a:avLst/>
            </a:prstTxWarp>
          </a:bodyPr>
          <a:lstStyle>
            <a:lvl1pPr>
              <a:defRPr sz="1000">
                <a:solidFill>
                  <a:srgbClr val="898989"/>
                </a:solidFill>
                <a:latin typeface="Calibri" pitchFamily="34" charset="0"/>
              </a:defRPr>
            </a:lvl1pPr>
          </a:lstStyle>
          <a:p>
            <a:fld id="{8EE374A2-9371-417E-BAF0-40DB47E1C36D}" type="datetimeFigureOut">
              <a:rPr lang="es-ES"/>
              <a:pPr/>
              <a:t>09/12/2015</a:t>
            </a:fld>
            <a:endParaRPr lang="es-ES"/>
          </a:p>
        </p:txBody>
      </p:sp>
      <p:sp>
        <p:nvSpPr>
          <p:cNvPr id="5" name="Marcador de pie de página 4"/>
          <p:cNvSpPr>
            <a:spLocks noGrp="1"/>
          </p:cNvSpPr>
          <p:nvPr>
            <p:ph type="ftr" sz="quarter" idx="3"/>
          </p:nvPr>
        </p:nvSpPr>
        <p:spPr>
          <a:xfrm>
            <a:off x="3124657" y="5673632"/>
            <a:ext cx="3183612" cy="326852"/>
          </a:xfrm>
          <a:prstGeom prst="rect">
            <a:avLst/>
          </a:prstGeom>
        </p:spPr>
        <p:txBody>
          <a:bodyPr vert="horz" wrap="square" lIns="74656" tIns="37328" rIns="74656" bIns="37328" numCol="1" anchor="ctr" anchorCtr="0" compatLnSpc="1">
            <a:prstTxWarp prst="textNoShape">
              <a:avLst/>
            </a:prstTxWarp>
          </a:bodyPr>
          <a:lstStyle>
            <a:lvl1pPr algn="ctr">
              <a:defRPr sz="10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662003" y="5673632"/>
            <a:ext cx="2122408" cy="326852"/>
          </a:xfrm>
          <a:prstGeom prst="rect">
            <a:avLst/>
          </a:prstGeom>
        </p:spPr>
        <p:txBody>
          <a:bodyPr vert="horz" wrap="square" lIns="74656" tIns="37328" rIns="74656" bIns="37328" numCol="1" anchor="ctr" anchorCtr="0" compatLnSpc="1">
            <a:prstTxWarp prst="textNoShape">
              <a:avLst/>
            </a:prstTxWarp>
          </a:bodyPr>
          <a:lstStyle>
            <a:lvl1pPr algn="r">
              <a:defRPr sz="1000">
                <a:solidFill>
                  <a:srgbClr val="898989"/>
                </a:solidFill>
                <a:latin typeface="Calibri" pitchFamily="34" charset="0"/>
              </a:defRPr>
            </a:lvl1pPr>
          </a:lstStyle>
          <a:p>
            <a:fld id="{06CB7233-DC26-4F35-8342-46813FB52F17}" type="slidenum">
              <a:rPr lang="es-ES" altLang="en-US"/>
              <a:pPr/>
              <a:t>‹Nº›</a:t>
            </a:fld>
            <a:endParaRPr lang="es-ES" altLang="en-US"/>
          </a:p>
        </p:txBody>
      </p:sp>
    </p:spTree>
  </p:cSld>
  <p:clrMap bg1="lt1" tx1="dk1" bg2="lt2" tx2="dk2" accent1="accent1" accent2="accent2" accent3="accent3" accent4="accent4" accent5="accent5" accent6="accent6" hlink="hlink" folHlink="folHlink"/>
  <p:transition spd="med" advTm="6000">
    <p:blinds dir="vert"/>
  </p:transition>
  <p:txStyles>
    <p:titleStyle>
      <a:lvl1pPr algn="l" rtl="0" eaLnBrk="0" fontAlgn="base" hangingPunct="0">
        <a:lnSpc>
          <a:spcPct val="90000"/>
        </a:lnSpc>
        <a:spcBef>
          <a:spcPct val="0"/>
        </a:spcBef>
        <a:spcAft>
          <a:spcPct val="0"/>
        </a:spcAft>
        <a:defRPr sz="3600" kern="1200">
          <a:solidFill>
            <a:schemeClr val="tx1"/>
          </a:solidFill>
          <a:latin typeface="+mj-lt"/>
          <a:ea typeface="+mj-ea"/>
          <a:cs typeface="+mj-cs"/>
        </a:defRPr>
      </a:lvl1pPr>
      <a:lvl2pPr algn="l" rtl="0" eaLnBrk="0" fontAlgn="base" hangingPunct="0">
        <a:lnSpc>
          <a:spcPct val="90000"/>
        </a:lnSpc>
        <a:spcBef>
          <a:spcPct val="0"/>
        </a:spcBef>
        <a:spcAft>
          <a:spcPct val="0"/>
        </a:spcAft>
        <a:defRPr sz="3600">
          <a:solidFill>
            <a:schemeClr val="tx1"/>
          </a:solidFill>
          <a:latin typeface="Calibri Light" pitchFamily="34" charset="0"/>
        </a:defRPr>
      </a:lvl2pPr>
      <a:lvl3pPr algn="l" rtl="0" eaLnBrk="0" fontAlgn="base" hangingPunct="0">
        <a:lnSpc>
          <a:spcPct val="90000"/>
        </a:lnSpc>
        <a:spcBef>
          <a:spcPct val="0"/>
        </a:spcBef>
        <a:spcAft>
          <a:spcPct val="0"/>
        </a:spcAft>
        <a:defRPr sz="3600">
          <a:solidFill>
            <a:schemeClr val="tx1"/>
          </a:solidFill>
          <a:latin typeface="Calibri Light" pitchFamily="34" charset="0"/>
        </a:defRPr>
      </a:lvl3pPr>
      <a:lvl4pPr algn="l" rtl="0" eaLnBrk="0" fontAlgn="base" hangingPunct="0">
        <a:lnSpc>
          <a:spcPct val="90000"/>
        </a:lnSpc>
        <a:spcBef>
          <a:spcPct val="0"/>
        </a:spcBef>
        <a:spcAft>
          <a:spcPct val="0"/>
        </a:spcAft>
        <a:defRPr sz="3600">
          <a:solidFill>
            <a:schemeClr val="tx1"/>
          </a:solidFill>
          <a:latin typeface="Calibri Light" pitchFamily="34" charset="0"/>
        </a:defRPr>
      </a:lvl4pPr>
      <a:lvl5pPr algn="l" rtl="0" eaLnBrk="0" fontAlgn="base" hangingPunct="0">
        <a:lnSpc>
          <a:spcPct val="90000"/>
        </a:lnSpc>
        <a:spcBef>
          <a:spcPct val="0"/>
        </a:spcBef>
        <a:spcAft>
          <a:spcPct val="0"/>
        </a:spcAft>
        <a:defRPr sz="3600">
          <a:solidFill>
            <a:schemeClr val="tx1"/>
          </a:solidFill>
          <a:latin typeface="Calibri Light" pitchFamily="34" charset="0"/>
        </a:defRPr>
      </a:lvl5pPr>
      <a:lvl6pPr marL="373281" algn="l" rtl="0" fontAlgn="base">
        <a:lnSpc>
          <a:spcPct val="90000"/>
        </a:lnSpc>
        <a:spcBef>
          <a:spcPct val="0"/>
        </a:spcBef>
        <a:spcAft>
          <a:spcPct val="0"/>
        </a:spcAft>
        <a:defRPr sz="3600">
          <a:solidFill>
            <a:schemeClr val="tx1"/>
          </a:solidFill>
          <a:latin typeface="Calibri Light" pitchFamily="34" charset="0"/>
        </a:defRPr>
      </a:lvl6pPr>
      <a:lvl7pPr marL="746562" algn="l" rtl="0" fontAlgn="base">
        <a:lnSpc>
          <a:spcPct val="90000"/>
        </a:lnSpc>
        <a:spcBef>
          <a:spcPct val="0"/>
        </a:spcBef>
        <a:spcAft>
          <a:spcPct val="0"/>
        </a:spcAft>
        <a:defRPr sz="3600">
          <a:solidFill>
            <a:schemeClr val="tx1"/>
          </a:solidFill>
          <a:latin typeface="Calibri Light" pitchFamily="34" charset="0"/>
        </a:defRPr>
      </a:lvl7pPr>
      <a:lvl8pPr marL="1119843" algn="l" rtl="0" fontAlgn="base">
        <a:lnSpc>
          <a:spcPct val="90000"/>
        </a:lnSpc>
        <a:spcBef>
          <a:spcPct val="0"/>
        </a:spcBef>
        <a:spcAft>
          <a:spcPct val="0"/>
        </a:spcAft>
        <a:defRPr sz="3600">
          <a:solidFill>
            <a:schemeClr val="tx1"/>
          </a:solidFill>
          <a:latin typeface="Calibri Light" pitchFamily="34" charset="0"/>
        </a:defRPr>
      </a:lvl8pPr>
      <a:lvl9pPr marL="1493124" algn="l" rtl="0" fontAlgn="base">
        <a:lnSpc>
          <a:spcPct val="90000"/>
        </a:lnSpc>
        <a:spcBef>
          <a:spcPct val="0"/>
        </a:spcBef>
        <a:spcAft>
          <a:spcPct val="0"/>
        </a:spcAft>
        <a:defRPr sz="3600">
          <a:solidFill>
            <a:schemeClr val="tx1"/>
          </a:solidFill>
          <a:latin typeface="Calibri Light" pitchFamily="34" charset="0"/>
        </a:defRPr>
      </a:lvl9pPr>
    </p:titleStyle>
    <p:bodyStyle>
      <a:lvl1pPr marL="186640" indent="-186640" algn="l" rtl="0" eaLnBrk="0" fontAlgn="base" hangingPunct="0">
        <a:lnSpc>
          <a:spcPct val="90000"/>
        </a:lnSpc>
        <a:spcBef>
          <a:spcPts val="816"/>
        </a:spcBef>
        <a:spcAft>
          <a:spcPct val="0"/>
        </a:spcAft>
        <a:buFont typeface="Arial" pitchFamily="34" charset="0"/>
        <a:buChar char="•"/>
        <a:defRPr sz="2300" kern="1200">
          <a:solidFill>
            <a:schemeClr val="tx1"/>
          </a:solidFill>
          <a:latin typeface="+mn-lt"/>
          <a:ea typeface="+mn-ea"/>
          <a:cs typeface="+mn-cs"/>
        </a:defRPr>
      </a:lvl1pPr>
      <a:lvl2pPr marL="559921" indent="-186640" algn="l" rtl="0" eaLnBrk="0" fontAlgn="base" hangingPunct="0">
        <a:lnSpc>
          <a:spcPct val="90000"/>
        </a:lnSpc>
        <a:spcBef>
          <a:spcPts val="408"/>
        </a:spcBef>
        <a:spcAft>
          <a:spcPct val="0"/>
        </a:spcAft>
        <a:buFont typeface="Arial" pitchFamily="34" charset="0"/>
        <a:buChar char="•"/>
        <a:defRPr kern="1200">
          <a:solidFill>
            <a:schemeClr val="tx1"/>
          </a:solidFill>
          <a:latin typeface="+mn-lt"/>
          <a:ea typeface="+mn-ea"/>
          <a:cs typeface="+mn-cs"/>
        </a:defRPr>
      </a:lvl2pPr>
      <a:lvl3pPr marL="933202" indent="-186640" algn="l" rtl="0" eaLnBrk="0" fontAlgn="base" hangingPunct="0">
        <a:lnSpc>
          <a:spcPct val="90000"/>
        </a:lnSpc>
        <a:spcBef>
          <a:spcPts val="408"/>
        </a:spcBef>
        <a:spcAft>
          <a:spcPct val="0"/>
        </a:spcAft>
        <a:buFont typeface="Arial" pitchFamily="34" charset="0"/>
        <a:buChar char="•"/>
        <a:defRPr sz="1600" kern="1200">
          <a:solidFill>
            <a:schemeClr val="tx1"/>
          </a:solidFill>
          <a:latin typeface="+mn-lt"/>
          <a:ea typeface="+mn-ea"/>
          <a:cs typeface="+mn-cs"/>
        </a:defRPr>
      </a:lvl3pPr>
      <a:lvl4pPr marL="1306483" indent="-186640" algn="l" rtl="0" eaLnBrk="0" fontAlgn="base" hangingPunct="0">
        <a:lnSpc>
          <a:spcPct val="90000"/>
        </a:lnSpc>
        <a:spcBef>
          <a:spcPts val="408"/>
        </a:spcBef>
        <a:spcAft>
          <a:spcPct val="0"/>
        </a:spcAft>
        <a:buFont typeface="Arial" pitchFamily="34" charset="0"/>
        <a:buChar char="•"/>
        <a:defRPr kern="1200">
          <a:solidFill>
            <a:schemeClr val="tx1"/>
          </a:solidFill>
          <a:latin typeface="+mn-lt"/>
          <a:ea typeface="+mn-ea"/>
          <a:cs typeface="+mn-cs"/>
        </a:defRPr>
      </a:lvl4pPr>
      <a:lvl5pPr marL="1679764" indent="-186640" algn="l" rtl="0" eaLnBrk="0" fontAlgn="base" hangingPunct="0">
        <a:lnSpc>
          <a:spcPct val="90000"/>
        </a:lnSpc>
        <a:spcBef>
          <a:spcPts val="408"/>
        </a:spcBef>
        <a:spcAft>
          <a:spcPct val="0"/>
        </a:spcAft>
        <a:buFont typeface="Arial" pitchFamily="34" charset="0"/>
        <a:buChar char="•"/>
        <a:defRPr kern="1200">
          <a:solidFill>
            <a:schemeClr val="tx1"/>
          </a:solidFill>
          <a:latin typeface="+mn-lt"/>
          <a:ea typeface="+mn-ea"/>
          <a:cs typeface="+mn-cs"/>
        </a:defRPr>
      </a:lvl5pPr>
      <a:lvl6pPr marL="2053045" indent="-186640" algn="l" defTabSz="746562" rtl="0" eaLnBrk="1" latinLnBrk="0" hangingPunct="1">
        <a:lnSpc>
          <a:spcPct val="90000"/>
        </a:lnSpc>
        <a:spcBef>
          <a:spcPts val="408"/>
        </a:spcBef>
        <a:buFont typeface="Arial" panose="020B0604020202020204" pitchFamily="34" charset="0"/>
        <a:buChar char="•"/>
        <a:defRPr sz="1500" kern="1200">
          <a:solidFill>
            <a:schemeClr val="tx1"/>
          </a:solidFill>
          <a:latin typeface="+mn-lt"/>
          <a:ea typeface="+mn-ea"/>
          <a:cs typeface="+mn-cs"/>
        </a:defRPr>
      </a:lvl6pPr>
      <a:lvl7pPr marL="2426326" indent="-186640" algn="l" defTabSz="746562" rtl="0" eaLnBrk="1" latinLnBrk="0" hangingPunct="1">
        <a:lnSpc>
          <a:spcPct val="90000"/>
        </a:lnSpc>
        <a:spcBef>
          <a:spcPts val="408"/>
        </a:spcBef>
        <a:buFont typeface="Arial" panose="020B0604020202020204" pitchFamily="34" charset="0"/>
        <a:buChar char="•"/>
        <a:defRPr sz="1500" kern="1200">
          <a:solidFill>
            <a:schemeClr val="tx1"/>
          </a:solidFill>
          <a:latin typeface="+mn-lt"/>
          <a:ea typeface="+mn-ea"/>
          <a:cs typeface="+mn-cs"/>
        </a:defRPr>
      </a:lvl7pPr>
      <a:lvl8pPr marL="2799607" indent="-186640" algn="l" defTabSz="746562" rtl="0" eaLnBrk="1" latinLnBrk="0" hangingPunct="1">
        <a:lnSpc>
          <a:spcPct val="90000"/>
        </a:lnSpc>
        <a:spcBef>
          <a:spcPts val="408"/>
        </a:spcBef>
        <a:buFont typeface="Arial" panose="020B0604020202020204" pitchFamily="34" charset="0"/>
        <a:buChar char="•"/>
        <a:defRPr sz="1500" kern="1200">
          <a:solidFill>
            <a:schemeClr val="tx1"/>
          </a:solidFill>
          <a:latin typeface="+mn-lt"/>
          <a:ea typeface="+mn-ea"/>
          <a:cs typeface="+mn-cs"/>
        </a:defRPr>
      </a:lvl8pPr>
      <a:lvl9pPr marL="3172888" indent="-186640" algn="l" defTabSz="746562" rtl="0" eaLnBrk="1" latinLnBrk="0" hangingPunct="1">
        <a:lnSpc>
          <a:spcPct val="90000"/>
        </a:lnSpc>
        <a:spcBef>
          <a:spcPts val="408"/>
        </a:spcBef>
        <a:buFont typeface="Arial" panose="020B0604020202020204" pitchFamily="34" charset="0"/>
        <a:buChar char="•"/>
        <a:defRPr sz="1500" kern="1200">
          <a:solidFill>
            <a:schemeClr val="tx1"/>
          </a:solidFill>
          <a:latin typeface="+mn-lt"/>
          <a:ea typeface="+mn-ea"/>
          <a:cs typeface="+mn-cs"/>
        </a:defRPr>
      </a:lvl9pPr>
    </p:bodyStyle>
    <p:otherStyle>
      <a:defPPr>
        <a:defRPr lang="es-ES"/>
      </a:defPPr>
      <a:lvl1pPr marL="0" algn="l" defTabSz="746562" rtl="0" eaLnBrk="1" latinLnBrk="0" hangingPunct="1">
        <a:defRPr sz="1500" kern="1200">
          <a:solidFill>
            <a:schemeClr val="tx1"/>
          </a:solidFill>
          <a:latin typeface="+mn-lt"/>
          <a:ea typeface="+mn-ea"/>
          <a:cs typeface="+mn-cs"/>
        </a:defRPr>
      </a:lvl1pPr>
      <a:lvl2pPr marL="373281" algn="l" defTabSz="746562" rtl="0" eaLnBrk="1" latinLnBrk="0" hangingPunct="1">
        <a:defRPr sz="1500" kern="1200">
          <a:solidFill>
            <a:schemeClr val="tx1"/>
          </a:solidFill>
          <a:latin typeface="+mn-lt"/>
          <a:ea typeface="+mn-ea"/>
          <a:cs typeface="+mn-cs"/>
        </a:defRPr>
      </a:lvl2pPr>
      <a:lvl3pPr marL="746562" algn="l" defTabSz="746562" rtl="0" eaLnBrk="1" latinLnBrk="0" hangingPunct="1">
        <a:defRPr sz="1500" kern="1200">
          <a:solidFill>
            <a:schemeClr val="tx1"/>
          </a:solidFill>
          <a:latin typeface="+mn-lt"/>
          <a:ea typeface="+mn-ea"/>
          <a:cs typeface="+mn-cs"/>
        </a:defRPr>
      </a:lvl3pPr>
      <a:lvl4pPr marL="1119843" algn="l" defTabSz="746562" rtl="0" eaLnBrk="1" latinLnBrk="0" hangingPunct="1">
        <a:defRPr sz="1500" kern="1200">
          <a:solidFill>
            <a:schemeClr val="tx1"/>
          </a:solidFill>
          <a:latin typeface="+mn-lt"/>
          <a:ea typeface="+mn-ea"/>
          <a:cs typeface="+mn-cs"/>
        </a:defRPr>
      </a:lvl4pPr>
      <a:lvl5pPr marL="1493124" algn="l" defTabSz="746562" rtl="0" eaLnBrk="1" latinLnBrk="0" hangingPunct="1">
        <a:defRPr sz="1500" kern="1200">
          <a:solidFill>
            <a:schemeClr val="tx1"/>
          </a:solidFill>
          <a:latin typeface="+mn-lt"/>
          <a:ea typeface="+mn-ea"/>
          <a:cs typeface="+mn-cs"/>
        </a:defRPr>
      </a:lvl5pPr>
      <a:lvl6pPr marL="1866405" algn="l" defTabSz="746562" rtl="0" eaLnBrk="1" latinLnBrk="0" hangingPunct="1">
        <a:defRPr sz="1500" kern="1200">
          <a:solidFill>
            <a:schemeClr val="tx1"/>
          </a:solidFill>
          <a:latin typeface="+mn-lt"/>
          <a:ea typeface="+mn-ea"/>
          <a:cs typeface="+mn-cs"/>
        </a:defRPr>
      </a:lvl6pPr>
      <a:lvl7pPr marL="2239686" algn="l" defTabSz="746562" rtl="0" eaLnBrk="1" latinLnBrk="0" hangingPunct="1">
        <a:defRPr sz="1500" kern="1200">
          <a:solidFill>
            <a:schemeClr val="tx1"/>
          </a:solidFill>
          <a:latin typeface="+mn-lt"/>
          <a:ea typeface="+mn-ea"/>
          <a:cs typeface="+mn-cs"/>
        </a:defRPr>
      </a:lvl7pPr>
      <a:lvl8pPr marL="2612967" algn="l" defTabSz="746562" rtl="0" eaLnBrk="1" latinLnBrk="0" hangingPunct="1">
        <a:defRPr sz="1500" kern="1200">
          <a:solidFill>
            <a:schemeClr val="tx1"/>
          </a:solidFill>
          <a:latin typeface="+mn-lt"/>
          <a:ea typeface="+mn-ea"/>
          <a:cs typeface="+mn-cs"/>
        </a:defRPr>
      </a:lvl8pPr>
      <a:lvl9pPr marL="2986248" algn="l" defTabSz="746562" rtl="0" eaLnBrk="1" latinLnBrk="0" hangingPunct="1">
        <a:defRPr sz="15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71646" y="5574442"/>
            <a:ext cx="2201016" cy="42509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2.bp.blogspot.com/-X6gKPOoKQOQ/U1wz310OVYI/AAAAAAAA0Fk/E1w50PWMWJY/s1600/-eltow-d'Arshey-The-amazing-lake-in-the-Sahara-Desert-010.jp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61.jpeg"/></Relationships>
</file>

<file path=ppt/slides/_rels/slide45.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farm7.static.flickr.com/6031/5905986329_3d6c265b31_b.jpg"/>
          <p:cNvPicPr>
            <a:picLocks noChangeAspect="1" noChangeArrowheads="1"/>
          </p:cNvPicPr>
          <p:nvPr/>
        </p:nvPicPr>
        <p:blipFill>
          <a:blip r:embed="rId4"/>
          <a:srcRect/>
          <a:stretch>
            <a:fillRect/>
          </a:stretch>
        </p:blipFill>
        <p:spPr bwMode="auto">
          <a:xfrm>
            <a:off x="-1" y="0"/>
            <a:ext cx="9432925" cy="6121400"/>
          </a:xfrm>
          <a:prstGeom prst="rect">
            <a:avLst/>
          </a:prstGeom>
          <a:noFill/>
        </p:spPr>
      </p:pic>
      <p:pic>
        <p:nvPicPr>
          <p:cNvPr id="25" name="Picture 3" descr="illusion-013"/>
          <p:cNvPicPr>
            <a:picLocks noChangeAspect="1" noChangeArrowheads="1"/>
          </p:cNvPicPr>
          <p:nvPr/>
        </p:nvPicPr>
        <p:blipFill>
          <a:blip r:embed="rId5"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82319" y="682569"/>
            <a:ext cx="1057928" cy="646148"/>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432925" cy="62348"/>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059053"/>
            <a:ext cx="9432925" cy="62348"/>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024671" y="3024672"/>
            <a:ext cx="6121400" cy="72057"/>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6336197" y="3024672"/>
            <a:ext cx="6121400" cy="72057"/>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9468" y="4852450"/>
            <a:ext cx="819969" cy="947381"/>
          </a:xfrm>
          <a:prstGeom prst="rect">
            <a:avLst/>
          </a:prstGeom>
          <a:noFill/>
          <a:ln w="38100">
            <a:solidFill>
              <a:srgbClr val="1CDEF8"/>
            </a:solidFill>
            <a:miter lim="800000"/>
            <a:headEnd/>
            <a:tailEnd/>
          </a:ln>
        </p:spPr>
      </p:pic>
      <p:sp>
        <p:nvSpPr>
          <p:cNvPr id="15" name="14 Rectángulo"/>
          <p:cNvSpPr/>
          <p:nvPr/>
        </p:nvSpPr>
        <p:spPr>
          <a:xfrm>
            <a:off x="705167" y="5374559"/>
            <a:ext cx="3168896" cy="410937"/>
          </a:xfrm>
          <a:prstGeom prst="rect">
            <a:avLst/>
          </a:prstGeom>
          <a:ln>
            <a:noFill/>
          </a:ln>
        </p:spPr>
        <p:txBody>
          <a:bodyPr lIns="81107" tIns="40554" rIns="81107" bIns="40554">
            <a:spAutoFit/>
          </a:bodyPr>
          <a:lstStyle/>
          <a:p>
            <a:pPr algn="ctr">
              <a:defRPr/>
            </a:pPr>
            <a:r>
              <a:rPr lang="es-ES" sz="21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85185" y="168380"/>
            <a:ext cx="805729" cy="952217"/>
          </a:xfrm>
          <a:prstGeom prst="rect">
            <a:avLst/>
          </a:prstGeom>
          <a:noFill/>
          <a:ln w="9525">
            <a:noFill/>
            <a:miter lim="800000"/>
            <a:headEnd/>
            <a:tailEnd/>
          </a:ln>
        </p:spPr>
      </p:pic>
      <p:sp>
        <p:nvSpPr>
          <p:cNvPr id="12" name="11 Rectángulo"/>
          <p:cNvSpPr/>
          <p:nvPr/>
        </p:nvSpPr>
        <p:spPr>
          <a:xfrm>
            <a:off x="1522284" y="1582403"/>
            <a:ext cx="6950873" cy="739687"/>
          </a:xfrm>
          <a:prstGeom prst="rect">
            <a:avLst/>
          </a:prstGeom>
        </p:spPr>
        <p:txBody>
          <a:bodyPr wrap="square" lIns="81107" tIns="40554" rIns="81107" bIns="40554">
            <a:spAutoFit/>
          </a:bodyPr>
          <a:lstStyle/>
          <a:p>
            <a:pPr algn="ctr"/>
            <a:endParaRPr lang="es-ES" sz="43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073124" y="1989130"/>
            <a:ext cx="7105319" cy="2297891"/>
          </a:xfrm>
          <a:prstGeom prst="rect">
            <a:avLst/>
          </a:prstGeom>
        </p:spPr>
        <p:txBody>
          <a:bodyPr wrap="square" lIns="81107" tIns="40554" rIns="81107" bIns="40554">
            <a:spAutoFit/>
          </a:bodyPr>
          <a:lstStyle/>
          <a:p>
            <a:pPr algn="ctr"/>
            <a:r>
              <a:rPr lang="es-ES" sz="4800" b="1" dirty="0" smtClean="0">
                <a:ln w="18000">
                  <a:solidFill>
                    <a:schemeClr val="accent2">
                      <a:satMod val="140000"/>
                    </a:schemeClr>
                  </a:solidFill>
                  <a:prstDash val="solid"/>
                  <a:miter lim="800000"/>
                </a:ln>
                <a:solidFill>
                  <a:srgbClr val="00FF00"/>
                </a:solidFill>
                <a:effectLst>
                  <a:outerShdw blurRad="25500" dist="23000" dir="7020000" algn="tl">
                    <a:srgbClr val="000000">
                      <a:alpha val="50000"/>
                    </a:srgbClr>
                  </a:outerShdw>
                </a:effectLst>
                <a:latin typeface="Rockwell Extra Bold" pitchFamily="18" charset="0"/>
              </a:rPr>
              <a:t>UN OASIS EN MEDIO DEL DESIERTO  DEL SAHARA</a:t>
            </a:r>
          </a:p>
        </p:txBody>
      </p:sp>
      <p:sp>
        <p:nvSpPr>
          <p:cNvPr id="14" name="13 CuadroTexto"/>
          <p:cNvSpPr txBox="1"/>
          <p:nvPr/>
        </p:nvSpPr>
        <p:spPr>
          <a:xfrm>
            <a:off x="1076585" y="296927"/>
            <a:ext cx="163863" cy="358899"/>
          </a:xfrm>
          <a:prstGeom prst="rect">
            <a:avLst/>
          </a:prstGeom>
          <a:noFill/>
        </p:spPr>
        <p:txBody>
          <a:bodyPr wrap="none" lIns="81107" tIns="40554" rIns="81107" bIns="40554" rtlCol="0">
            <a:spAutoFit/>
          </a:bodyPr>
          <a:lstStyle/>
          <a:p>
            <a:endParaRPr lang="es-ES" b="1" dirty="0">
              <a:solidFill>
                <a:srgbClr val="0000FF"/>
              </a:solidFill>
              <a:latin typeface="Arial Black" pitchFamily="34" charset="0"/>
            </a:endParaRPr>
          </a:p>
        </p:txBody>
      </p:sp>
      <p:sp>
        <p:nvSpPr>
          <p:cNvPr id="18" name="17 CuadroTexto"/>
          <p:cNvSpPr txBox="1"/>
          <p:nvPr/>
        </p:nvSpPr>
        <p:spPr>
          <a:xfrm>
            <a:off x="1150867" y="425475"/>
            <a:ext cx="163863" cy="405065"/>
          </a:xfrm>
          <a:prstGeom prst="rect">
            <a:avLst/>
          </a:prstGeom>
          <a:noFill/>
        </p:spPr>
        <p:txBody>
          <a:bodyPr wrap="none" lIns="81107" tIns="40554" rIns="81107" bIns="40554" rtlCol="0">
            <a:spAutoFit/>
          </a:bodyPr>
          <a:lstStyle/>
          <a:p>
            <a:endParaRPr lang="es-ES" sz="2100" b="1" dirty="0">
              <a:solidFill>
                <a:srgbClr val="FF0000"/>
              </a:solidFill>
            </a:endParaRPr>
          </a:p>
        </p:txBody>
      </p:sp>
    </p:spTree>
  </p:cSld>
  <p:clrMapOvr>
    <a:masterClrMapping/>
  </p:clrMapOvr>
  <p:transition spd="med" advTm="10000">
    <p:blinds dir="vert"/>
    <p:sndAc>
      <p:stSnd loop="1">
        <p:snd r:embed="rId3" name="the ventures - sleepwal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5"/>
                                      </p:to>
                                    </p:set>
                                    <p:animEffect filter="image" prLst="opacity: 0.5">
                                      <p:cBhvr rctx="IE">
                                        <p:cTn id="7" dur="indefinite"/>
                                        <p:tgtEl>
                                          <p:spTgt spid="25"/>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par>
                                <p:cTn id="13" presetID="16" presetClass="exit" presetSubtype="42" fill="hold" nodeType="withEffect">
                                  <p:stCondLst>
                                    <p:cond delay="0"/>
                                  </p:stCondLst>
                                  <p:childTnLst>
                                    <p:animEffect transition="out" filter="barn(outHorizontal)">
                                      <p:cBhvr>
                                        <p:cTn id="14" dur="5000"/>
                                        <p:tgtEl>
                                          <p:spTgt spid="25"/>
                                        </p:tgtEl>
                                      </p:cBhvr>
                                    </p:animEffect>
                                    <p:set>
                                      <p:cBhvr>
                                        <p:cTn id="15"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4863853" y="255059"/>
            <a:ext cx="1989758" cy="1785408"/>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407778" y="2097146"/>
            <a:ext cx="1989757" cy="1785408"/>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42169" y="4080934"/>
            <a:ext cx="1989758" cy="178540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6927305" y="255059"/>
            <a:ext cx="1989758" cy="178540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430446" y="2274882"/>
            <a:ext cx="1989757" cy="1785408"/>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4865491" y="2203444"/>
            <a:ext cx="1779798" cy="1679110"/>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6927305" y="2167996"/>
            <a:ext cx="1989758" cy="1785408"/>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487607" y="4024254"/>
            <a:ext cx="1989757" cy="1785408"/>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4863853" y="4017169"/>
            <a:ext cx="1989758" cy="1785408"/>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7148389" y="4080934"/>
            <a:ext cx="1989757" cy="1785408"/>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368474" y="255059"/>
            <a:ext cx="1989757" cy="178540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579316" y="255059"/>
            <a:ext cx="1989757" cy="1785408"/>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7145354" y="4060832"/>
            <a:ext cx="1989757" cy="1785408"/>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6945319" y="232387"/>
            <a:ext cx="1989757" cy="1785408"/>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42169" y="4080934"/>
            <a:ext cx="1989758" cy="1785408"/>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368474" y="255059"/>
            <a:ext cx="1989757" cy="1785408"/>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3" name="22 Rectángulo"/>
          <p:cNvSpPr/>
          <p:nvPr/>
        </p:nvSpPr>
        <p:spPr>
          <a:xfrm>
            <a:off x="2144694" y="1774816"/>
            <a:ext cx="5405647" cy="4154984"/>
          </a:xfrm>
          <a:prstGeom prst="rect">
            <a:avLst/>
          </a:prstGeom>
          <a:noFill/>
        </p:spPr>
        <p:txBody>
          <a:bodyPr wrap="none">
            <a:spAutoFit/>
          </a:bodyPr>
          <a:lstStyle/>
          <a:p>
            <a:r>
              <a:rPr lang="es-ES" sz="88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La </a:t>
            </a:r>
            <a:r>
              <a:rPr lang="es-ES" sz="8800" b="1" i="1" dirty="0" err="1"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Guelta</a:t>
            </a:r>
            <a:endParaRPr lang="es-ES" sz="88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endParaRPr>
          </a:p>
          <a:p>
            <a:r>
              <a:rPr lang="es-ES" sz="88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 </a:t>
            </a:r>
            <a:r>
              <a:rPr lang="es-ES" sz="8800" b="1" i="1" dirty="0" err="1"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d'Archeï</a:t>
            </a:r>
            <a:endParaRPr lang="es-ES" sz="88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endParaRPr>
          </a:p>
          <a:p>
            <a:endParaRPr lang="es-ES" sz="8800" b="1" i="1"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3" presetClass="entr" presetSubtype="10" fill="hold" grpId="0" nodeType="withEffect">
                                  <p:stCondLst>
                                    <p:cond delay="0"/>
                                  </p:stCondLst>
                                  <p:childTnLst>
                                    <p:set>
                                      <p:cBhvr>
                                        <p:cTn id="199" dur="1" fill="hold">
                                          <p:stCondLst>
                                            <p:cond delay="0"/>
                                          </p:stCondLst>
                                        </p:cTn>
                                        <p:tgtEl>
                                          <p:spTgt spid="23"/>
                                        </p:tgtEl>
                                        <p:attrNameLst>
                                          <p:attrName>style.visibility</p:attrName>
                                        </p:attrNameLst>
                                      </p:cBhvr>
                                      <p:to>
                                        <p:strVal val="visible"/>
                                      </p:to>
                                    </p:set>
                                    <p:animEffect transition="in" filter="blinds(horizontal)">
                                      <p:cBhvr>
                                        <p:cTn id="200" dur="3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2" name="1 Rectángulo"/>
          <p:cNvSpPr/>
          <p:nvPr/>
        </p:nvSpPr>
        <p:spPr>
          <a:xfrm>
            <a:off x="215868" y="3060700"/>
            <a:ext cx="4643469" cy="2677656"/>
          </a:xfrm>
          <a:prstGeom prst="rect">
            <a:avLst/>
          </a:prstGeom>
        </p:spPr>
        <p:txBody>
          <a:bodyPr wrap="square">
            <a:spAutoFit/>
          </a:bodyPr>
          <a:lstStyle/>
          <a:p>
            <a:r>
              <a:rPr lang="es-ES" sz="24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Oculto tras un cañón, en el desierto del Sáhara, en una zanja profunda con paredes escarpadas y con la curiosa forma de una pezuña de camello, se encuentra el </a:t>
            </a:r>
            <a:r>
              <a:rPr lang="es-ES" sz="2400" b="1" i="1" dirty="0" err="1"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Guelta</a:t>
            </a:r>
            <a:r>
              <a:rPr lang="es-ES" sz="24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 </a:t>
            </a:r>
            <a:r>
              <a:rPr lang="es-ES" sz="2400" b="1" i="1" dirty="0" err="1"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d'Archeï</a:t>
            </a:r>
            <a:r>
              <a:rPr lang="es-ES" sz="2400" b="1" i="1" dirty="0" smtClean="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rPr>
              <a:t>.</a:t>
            </a:r>
            <a:endParaRPr lang="es-ES" sz="2400" b="1" i="1" dirty="0">
              <a:ln w="12700">
                <a:solidFill>
                  <a:schemeClr val="tx2">
                    <a:satMod val="155000"/>
                  </a:schemeClr>
                </a:solidFill>
                <a:prstDash val="solid"/>
              </a:ln>
              <a:solidFill>
                <a:schemeClr val="accent6">
                  <a:lumMod val="50000"/>
                </a:schemeClr>
              </a:solidFill>
              <a:effectLst>
                <a:glow rad="228600">
                  <a:schemeClr val="accent4">
                    <a:satMod val="175000"/>
                    <a:alpha val="40000"/>
                  </a:schemeClr>
                </a:glow>
                <a:outerShdw blurRad="41275" dist="20320" dir="1800000" algn="tl" rotWithShape="0">
                  <a:srgbClr val="000000">
                    <a:alpha val="40000"/>
                  </a:srgbClr>
                </a:outerShdw>
              </a:effectLst>
            </a:endParaRPr>
          </a:p>
        </p:txBody>
      </p:sp>
      <p:pic>
        <p:nvPicPr>
          <p:cNvPr id="3" name="Picture 3" descr="http://2.bp.blogspot.com/-Gi-_V_7MHUY/U1wrZ8MVxyI/AAAAAAAA0E8/qR-9YMvGA3w/s1600/La+guelta+d'Archei,+un+oasis+en+medio+del+desierto+del+Sahara+(6).jpg"/>
          <p:cNvPicPr>
            <a:picLocks noChangeAspect="1" noChangeArrowheads="1"/>
          </p:cNvPicPr>
          <p:nvPr/>
        </p:nvPicPr>
        <p:blipFill>
          <a:blip r:embed="rId3"/>
          <a:srcRect/>
          <a:stretch>
            <a:fillRect/>
          </a:stretch>
        </p:blipFill>
        <p:spPr bwMode="auto">
          <a:xfrm>
            <a:off x="4727099" y="0"/>
            <a:ext cx="4705826" cy="6121400"/>
          </a:xfrm>
          <a:prstGeom prst="rect">
            <a:avLst/>
          </a:prstGeom>
          <a:noFill/>
        </p:spPr>
      </p:pic>
      <p:pic>
        <p:nvPicPr>
          <p:cNvPr id="4"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4716461" cy="6138404"/>
          </a:xfrm>
          <a:prstGeom prst="rect">
            <a:avLst/>
          </a:prstGeom>
          <a:noFill/>
          <a:ln w="9525">
            <a:noFill/>
            <a:miter lim="800000"/>
            <a:headEnd/>
            <a:tailEnd/>
          </a:ln>
        </p:spPr>
      </p:pic>
    </p:spTree>
  </p:cSld>
  <p:clrMapOvr>
    <a:masterClrMapping/>
  </p:clrMapOvr>
  <p:transition spd="med"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http://1.bp.blogspot.com/-kVJ9Ay35cf4/U1wq7cyo1pI/AAAAAAAA0EY/M83OdsS39Vo/s1600/La+guelta+d'Archei,+un+oasis+en+medio+del+desierto+del+Sahara+(4).jpg"/>
          <p:cNvPicPr>
            <a:picLocks noChangeAspect="1" noChangeArrowheads="1"/>
          </p:cNvPicPr>
          <p:nvPr/>
        </p:nvPicPr>
        <p:blipFill>
          <a:blip r:embed="rId2"/>
          <a:srcRect/>
          <a:stretch>
            <a:fillRect/>
          </a:stretch>
        </p:blipFill>
        <p:spPr bwMode="auto">
          <a:xfrm>
            <a:off x="-1" y="-1"/>
            <a:ext cx="9432925" cy="6316479"/>
          </a:xfrm>
          <a:prstGeom prst="rect">
            <a:avLst/>
          </a:prstGeom>
          <a:noFill/>
        </p:spPr>
      </p:pic>
      <p:sp>
        <p:nvSpPr>
          <p:cNvPr id="5" name="4 Marco"/>
          <p:cNvSpPr/>
          <p:nvPr/>
        </p:nvSpPr>
        <p:spPr>
          <a:xfrm>
            <a:off x="556805" y="232387"/>
            <a:ext cx="8245622" cy="5592390"/>
          </a:xfrm>
          <a:prstGeom prst="frame">
            <a:avLst>
              <a:gd name="adj1" fmla="val 5998"/>
            </a:avLst>
          </a:prstGeom>
          <a:blipFill>
            <a:blip r:embed="rId3"/>
            <a:tile tx="0" ty="0" sx="100000" sy="100000" flip="none" algn="tl"/>
          </a:blip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6" name="5 Marco"/>
          <p:cNvSpPr/>
          <p:nvPr/>
        </p:nvSpPr>
        <p:spPr>
          <a:xfrm>
            <a:off x="1151276" y="746283"/>
            <a:ext cx="7056679" cy="4500363"/>
          </a:xfrm>
          <a:prstGeom prst="frame">
            <a:avLst>
              <a:gd name="adj1" fmla="val 7060"/>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8" name="7 Marco"/>
          <p:cNvSpPr/>
          <p:nvPr/>
        </p:nvSpPr>
        <p:spPr>
          <a:xfrm>
            <a:off x="1745747" y="1262067"/>
            <a:ext cx="5867738" cy="3534920"/>
          </a:xfrm>
          <a:prstGeom prst="frame">
            <a:avLst>
              <a:gd name="adj1" fmla="val 9219"/>
            </a:avLst>
          </a:prstGeom>
          <a:blipFill>
            <a:blip r:embed="rId3"/>
            <a:tile tx="0" ty="0" sx="100000" sy="100000" flip="none" algn="tl"/>
          </a:blip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2340218" y="1775962"/>
            <a:ext cx="4678796" cy="2569477"/>
          </a:xfrm>
          <a:prstGeom prst="frame">
            <a:avLst>
              <a:gd name="adj1" fmla="val 12464"/>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2933051" y="2289857"/>
            <a:ext cx="3491492" cy="1541686"/>
          </a:xfrm>
          <a:prstGeom prst="frame">
            <a:avLst>
              <a:gd name="adj1" fmla="val 20944"/>
            </a:avLst>
          </a:prstGeom>
          <a:blipFill>
            <a:blip r:embed="rId3"/>
            <a:tile tx="0" ty="0" sx="100000" sy="100000" flip="none" algn="tl"/>
          </a:blip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anim calcmode="lin" valueType="num">
                                      <p:cBhvr>
                                        <p:cTn id="2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fltVal val="0"/>
                                          </p:val>
                                        </p:tav>
                                        <p:tav tm="100000">
                                          <p:val>
                                            <p:strVal val="#ppt_w"/>
                                          </p:val>
                                        </p:tav>
                                      </p:tavLst>
                                    </p:anim>
                                    <p:anim calcmode="lin" valueType="num">
                                      <p:cBhvr>
                                        <p:cTn id="32" dur="2000" fill="hold"/>
                                        <p:tgtEl>
                                          <p:spTgt spid="12"/>
                                        </p:tgtEl>
                                        <p:attrNameLst>
                                          <p:attrName>ppt_h</p:attrName>
                                        </p:attrNameLst>
                                      </p:cBhvr>
                                      <p:tavLst>
                                        <p:tav tm="0">
                                          <p:val>
                                            <p:fltVal val="0"/>
                                          </p:val>
                                        </p:tav>
                                        <p:tav tm="100000">
                                          <p:val>
                                            <p:strVal val="#ppt_h"/>
                                          </p:val>
                                        </p:tav>
                                      </p:tavLst>
                                    </p:anim>
                                    <p:anim calcmode="lin" valueType="num">
                                      <p:cBhvr>
                                        <p:cTn id="3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2"/>
                                        </p:tgtEl>
                                        <p:attrNameLst>
                                          <p:attrName>ppt_y</p:attrName>
                                        </p:attrNameLst>
                                      </p:cBhvr>
                                      <p:tavLst>
                                        <p:tav tm="0" fmla="#ppt_y+(sin(-2*pi*(1-$))*-#ppt_x+cos(-2*pi*(1-$))*(1-#ppt_y))*(1-$)">
                                          <p:val>
                                            <p:fltVal val="0"/>
                                          </p:val>
                                        </p:tav>
                                        <p:tav tm="100000">
                                          <p:val>
                                            <p:fltVal val="1"/>
                                          </p:val>
                                        </p:tav>
                                      </p:tavLst>
                                    </p:anim>
                                  </p:childTnLst>
                                </p:cTn>
                              </p:par>
                              <p:par>
                                <p:cTn id="35" presetID="5" presetClass="entr" presetSubtype="10" fill="hold" nodeType="withEffect">
                                  <p:stCondLst>
                                    <p:cond delay="200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2000"/>
                                        <p:tgtEl>
                                          <p:spTgt spid="5"/>
                                        </p:tgtEl>
                                      </p:cBhvr>
                                    </p:animEffect>
                                  </p:childTnLst>
                                </p:cTn>
                              </p:par>
                              <p:par>
                                <p:cTn id="38" presetID="5" presetClass="entr" presetSubtype="10" fill="hold" nodeType="withEffect">
                                  <p:stCondLst>
                                    <p:cond delay="1500"/>
                                  </p:stCondLst>
                                  <p:childTnLst>
                                    <p:set>
                                      <p:cBhvr>
                                        <p:cTn id="39" dur="1" fill="hold">
                                          <p:stCondLst>
                                            <p:cond delay="0"/>
                                          </p:stCondLst>
                                        </p:cTn>
                                        <p:tgtEl>
                                          <p:spTgt spid="6"/>
                                        </p:tgtEl>
                                        <p:attrNameLst>
                                          <p:attrName>style.visibility</p:attrName>
                                        </p:attrNameLst>
                                      </p:cBhvr>
                                      <p:to>
                                        <p:strVal val="visible"/>
                                      </p:to>
                                    </p:set>
                                    <p:animEffect transition="in" filter="checkerboard(across)">
                                      <p:cBhvr>
                                        <p:cTn id="40" dur="2000"/>
                                        <p:tgtEl>
                                          <p:spTgt spid="6"/>
                                        </p:tgtEl>
                                      </p:cBhvr>
                                    </p:animEffect>
                                  </p:childTnLst>
                                </p:cTn>
                              </p:par>
                              <p:par>
                                <p:cTn id="41" presetID="5" presetClass="entr" presetSubtype="10"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5" presetClass="entr" presetSubtype="10" fill="hold" nodeType="withEffect">
                                  <p:stCondLst>
                                    <p:cond delay="500"/>
                                  </p:stCondLst>
                                  <p:childTnLst>
                                    <p:set>
                                      <p:cBhvr>
                                        <p:cTn id="45" dur="1" fill="hold">
                                          <p:stCondLst>
                                            <p:cond delay="0"/>
                                          </p:stCondLst>
                                        </p:cTn>
                                        <p:tgtEl>
                                          <p:spTgt spid="10"/>
                                        </p:tgtEl>
                                        <p:attrNameLst>
                                          <p:attrName>style.visibility</p:attrName>
                                        </p:attrNameLst>
                                      </p:cBhvr>
                                      <p:to>
                                        <p:strVal val="visible"/>
                                      </p:to>
                                    </p:set>
                                    <p:animEffect transition="in" filter="checkerboard(across)">
                                      <p:cBhvr>
                                        <p:cTn id="46" dur="2000"/>
                                        <p:tgtEl>
                                          <p:spTgt spid="10"/>
                                        </p:tgtEl>
                                      </p:cBhvr>
                                    </p:animEffect>
                                  </p:childTnLst>
                                </p:cTn>
                              </p:par>
                              <p:par>
                                <p:cTn id="47" presetID="5"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checkerboard(across)">
                                      <p:cBhvr>
                                        <p:cTn id="49" dur="2000"/>
                                        <p:tgtEl>
                                          <p:spTgt spid="12"/>
                                        </p:tgtEl>
                                      </p:cBhvr>
                                    </p:animEffect>
                                  </p:childTnLst>
                                </p:cTn>
                              </p:par>
                            </p:childTnLst>
                          </p:cTn>
                        </p:par>
                        <p:par>
                          <p:cTn id="50" fill="hold">
                            <p:stCondLst>
                              <p:cond delay="4000"/>
                            </p:stCondLst>
                            <p:childTnLst>
                              <p:par>
                                <p:cTn id="51" presetID="15" presetClass="exit" presetSubtype="0" fill="hold" nodeType="afterEffect">
                                  <p:stCondLst>
                                    <p:cond delay="2000"/>
                                  </p:stCondLst>
                                  <p:childTnLst>
                                    <p:anim calcmode="lin" valueType="num">
                                      <p:cBhvr>
                                        <p:cTn id="52" dur="3000"/>
                                        <p:tgtEl>
                                          <p:spTgt spid="5"/>
                                        </p:tgtEl>
                                        <p:attrNameLst>
                                          <p:attrName>ppt_w</p:attrName>
                                        </p:attrNameLst>
                                      </p:cBhvr>
                                      <p:tavLst>
                                        <p:tav tm="0">
                                          <p:val>
                                            <p:strVal val="ppt_w"/>
                                          </p:val>
                                        </p:tav>
                                        <p:tav tm="100000">
                                          <p:val>
                                            <p:fltVal val="0"/>
                                          </p:val>
                                        </p:tav>
                                      </p:tavLst>
                                    </p:anim>
                                    <p:anim calcmode="lin" valueType="num">
                                      <p:cBhvr>
                                        <p:cTn id="53" dur="3000"/>
                                        <p:tgtEl>
                                          <p:spTgt spid="5"/>
                                        </p:tgtEl>
                                        <p:attrNameLst>
                                          <p:attrName>ppt_h</p:attrName>
                                        </p:attrNameLst>
                                      </p:cBhvr>
                                      <p:tavLst>
                                        <p:tav tm="0">
                                          <p:val>
                                            <p:strVal val="ppt_h"/>
                                          </p:val>
                                        </p:tav>
                                        <p:tav tm="100000">
                                          <p:val>
                                            <p:fltVal val="0"/>
                                          </p:val>
                                        </p:tav>
                                      </p:tavLst>
                                    </p:anim>
                                    <p:anim calcmode="lin" valueType="num">
                                      <p:cBhvr>
                                        <p:cTn id="54"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2999"/>
                                          </p:stCondLst>
                                        </p:cTn>
                                        <p:tgtEl>
                                          <p:spTgt spid="5"/>
                                        </p:tgtEl>
                                        <p:attrNameLst>
                                          <p:attrName>style.visibility</p:attrName>
                                        </p:attrNameLst>
                                      </p:cBhvr>
                                      <p:to>
                                        <p:strVal val="hidden"/>
                                      </p:to>
                                    </p:set>
                                  </p:childTnLst>
                                </p:cTn>
                              </p:par>
                              <p:par>
                                <p:cTn id="57" presetID="15" presetClass="exit" presetSubtype="0" fill="hold" nodeType="withEffect">
                                  <p:stCondLst>
                                    <p:cond delay="1500"/>
                                  </p:stCondLst>
                                  <p:childTnLst>
                                    <p:anim calcmode="lin" valueType="num">
                                      <p:cBhvr>
                                        <p:cTn id="58" dur="3000"/>
                                        <p:tgtEl>
                                          <p:spTgt spid="6"/>
                                        </p:tgtEl>
                                        <p:attrNameLst>
                                          <p:attrName>ppt_w</p:attrName>
                                        </p:attrNameLst>
                                      </p:cBhvr>
                                      <p:tavLst>
                                        <p:tav tm="0">
                                          <p:val>
                                            <p:strVal val="ppt_w"/>
                                          </p:val>
                                        </p:tav>
                                        <p:tav tm="100000">
                                          <p:val>
                                            <p:fltVal val="0"/>
                                          </p:val>
                                        </p:tav>
                                      </p:tavLst>
                                    </p:anim>
                                    <p:anim calcmode="lin" valueType="num">
                                      <p:cBhvr>
                                        <p:cTn id="59" dur="3000"/>
                                        <p:tgtEl>
                                          <p:spTgt spid="6"/>
                                        </p:tgtEl>
                                        <p:attrNameLst>
                                          <p:attrName>ppt_h</p:attrName>
                                        </p:attrNameLst>
                                      </p:cBhvr>
                                      <p:tavLst>
                                        <p:tav tm="0">
                                          <p:val>
                                            <p:strVal val="ppt_h"/>
                                          </p:val>
                                        </p:tav>
                                        <p:tav tm="100000">
                                          <p:val>
                                            <p:fltVal val="0"/>
                                          </p:val>
                                        </p:tav>
                                      </p:tavLst>
                                    </p:anim>
                                    <p:anim calcmode="lin" valueType="num">
                                      <p:cBhvr>
                                        <p:cTn id="60"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6"/>
                                        </p:tgtEl>
                                        <p:attrNameLst>
                                          <p:attrName>style.visibility</p:attrName>
                                        </p:attrNameLst>
                                      </p:cBhvr>
                                      <p:to>
                                        <p:strVal val="hidden"/>
                                      </p:to>
                                    </p:set>
                                  </p:childTnLst>
                                </p:cTn>
                              </p:par>
                              <p:par>
                                <p:cTn id="63" presetID="15" presetClass="exit" presetSubtype="0" fill="hold" nodeType="withEffect">
                                  <p:stCondLst>
                                    <p:cond delay="1000"/>
                                  </p:stCondLst>
                                  <p:childTnLst>
                                    <p:anim calcmode="lin" valueType="num">
                                      <p:cBhvr>
                                        <p:cTn id="64" dur="3000"/>
                                        <p:tgtEl>
                                          <p:spTgt spid="8"/>
                                        </p:tgtEl>
                                        <p:attrNameLst>
                                          <p:attrName>ppt_w</p:attrName>
                                        </p:attrNameLst>
                                      </p:cBhvr>
                                      <p:tavLst>
                                        <p:tav tm="0">
                                          <p:val>
                                            <p:strVal val="ppt_w"/>
                                          </p:val>
                                        </p:tav>
                                        <p:tav tm="100000">
                                          <p:val>
                                            <p:fltVal val="0"/>
                                          </p:val>
                                        </p:tav>
                                      </p:tavLst>
                                    </p:anim>
                                    <p:anim calcmode="lin" valueType="num">
                                      <p:cBhvr>
                                        <p:cTn id="65" dur="3000"/>
                                        <p:tgtEl>
                                          <p:spTgt spid="8"/>
                                        </p:tgtEl>
                                        <p:attrNameLst>
                                          <p:attrName>ppt_h</p:attrName>
                                        </p:attrNameLst>
                                      </p:cBhvr>
                                      <p:tavLst>
                                        <p:tav tm="0">
                                          <p:val>
                                            <p:strVal val="ppt_h"/>
                                          </p:val>
                                        </p:tav>
                                        <p:tav tm="100000">
                                          <p:val>
                                            <p:fltVal val="0"/>
                                          </p:val>
                                        </p:tav>
                                      </p:tavLst>
                                    </p:anim>
                                    <p:anim calcmode="lin" valueType="num">
                                      <p:cBhvr>
                                        <p:cTn id="66"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8"/>
                                        </p:tgtEl>
                                        <p:attrNameLst>
                                          <p:attrName>style.visibility</p:attrName>
                                        </p:attrNameLst>
                                      </p:cBhvr>
                                      <p:to>
                                        <p:strVal val="hidden"/>
                                      </p:to>
                                    </p:set>
                                  </p:childTnLst>
                                </p:cTn>
                              </p:par>
                              <p:par>
                                <p:cTn id="69" presetID="15" presetClass="exit" presetSubtype="0" fill="hold" nodeType="withEffect">
                                  <p:stCondLst>
                                    <p:cond delay="500"/>
                                  </p:stCondLst>
                                  <p:childTnLst>
                                    <p:anim calcmode="lin" valueType="num">
                                      <p:cBhvr>
                                        <p:cTn id="70" dur="3000"/>
                                        <p:tgtEl>
                                          <p:spTgt spid="10"/>
                                        </p:tgtEl>
                                        <p:attrNameLst>
                                          <p:attrName>ppt_w</p:attrName>
                                        </p:attrNameLst>
                                      </p:cBhvr>
                                      <p:tavLst>
                                        <p:tav tm="0">
                                          <p:val>
                                            <p:strVal val="ppt_w"/>
                                          </p:val>
                                        </p:tav>
                                        <p:tav tm="100000">
                                          <p:val>
                                            <p:fltVal val="0"/>
                                          </p:val>
                                        </p:tav>
                                      </p:tavLst>
                                    </p:anim>
                                    <p:anim calcmode="lin" valueType="num">
                                      <p:cBhvr>
                                        <p:cTn id="71" dur="3000"/>
                                        <p:tgtEl>
                                          <p:spTgt spid="10"/>
                                        </p:tgtEl>
                                        <p:attrNameLst>
                                          <p:attrName>ppt_h</p:attrName>
                                        </p:attrNameLst>
                                      </p:cBhvr>
                                      <p:tavLst>
                                        <p:tav tm="0">
                                          <p:val>
                                            <p:strVal val="ppt_h"/>
                                          </p:val>
                                        </p:tav>
                                        <p:tav tm="100000">
                                          <p:val>
                                            <p:fltVal val="0"/>
                                          </p:val>
                                        </p:tav>
                                      </p:tavLst>
                                    </p:anim>
                                    <p:anim calcmode="lin" valueType="num">
                                      <p:cBhvr>
                                        <p:cTn id="7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10"/>
                                        </p:tgtEl>
                                        <p:attrNameLst>
                                          <p:attrName>style.visibility</p:attrName>
                                        </p:attrNameLst>
                                      </p:cBhvr>
                                      <p:to>
                                        <p:strVal val="hidden"/>
                                      </p:to>
                                    </p:set>
                                  </p:childTnLst>
                                </p:cTn>
                              </p:par>
                              <p:par>
                                <p:cTn id="75" presetID="15" presetClass="exit" presetSubtype="0" fill="hold" nodeType="withEffect">
                                  <p:stCondLst>
                                    <p:cond delay="0"/>
                                  </p:stCondLst>
                                  <p:childTnLst>
                                    <p:anim calcmode="lin" valueType="num">
                                      <p:cBhvr>
                                        <p:cTn id="76" dur="3000"/>
                                        <p:tgtEl>
                                          <p:spTgt spid="12"/>
                                        </p:tgtEl>
                                        <p:attrNameLst>
                                          <p:attrName>ppt_w</p:attrName>
                                        </p:attrNameLst>
                                      </p:cBhvr>
                                      <p:tavLst>
                                        <p:tav tm="0">
                                          <p:val>
                                            <p:strVal val="ppt_w"/>
                                          </p:val>
                                        </p:tav>
                                        <p:tav tm="100000">
                                          <p:val>
                                            <p:fltVal val="0"/>
                                          </p:val>
                                        </p:tav>
                                      </p:tavLst>
                                    </p:anim>
                                    <p:anim calcmode="lin" valueType="num">
                                      <p:cBhvr>
                                        <p:cTn id="77" dur="3000"/>
                                        <p:tgtEl>
                                          <p:spTgt spid="12"/>
                                        </p:tgtEl>
                                        <p:attrNameLst>
                                          <p:attrName>ppt_h</p:attrName>
                                        </p:attrNameLst>
                                      </p:cBhvr>
                                      <p:tavLst>
                                        <p:tav tm="0">
                                          <p:val>
                                            <p:strVal val="ppt_h"/>
                                          </p:val>
                                        </p:tav>
                                        <p:tav tm="100000">
                                          <p:val>
                                            <p:fltVal val="0"/>
                                          </p:val>
                                        </p:tav>
                                      </p:tavLst>
                                    </p:anim>
                                    <p:anim calcmode="lin" valueType="num">
                                      <p:cBhvr>
                                        <p:cTn id="78"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nodeType="withEffect">
                                  <p:stCondLst>
                                    <p:cond delay="200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nodeType="withEffect">
                                  <p:stCondLst>
                                    <p:cond delay="1500"/>
                                  </p:stCondLst>
                                  <p:childTnLst>
                                    <p:animEffect transition="out" filter="checkerboard(across)">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5" presetClass="exit" presetSubtype="10" fill="hold" nodeType="withEffect">
                                  <p:stCondLst>
                                    <p:cond delay="1000"/>
                                  </p:stCondLst>
                                  <p:childTnLst>
                                    <p:animEffect transition="out" filter="checkerboard(across)">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5" presetClass="exit" presetSubtype="10" fill="hold" nodeType="withEffect">
                                  <p:stCondLst>
                                    <p:cond delay="500"/>
                                  </p:stCondLst>
                                  <p:childTnLst>
                                    <p:animEffect transition="out" filter="checkerboard(across)">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5" presetClass="exit" presetSubtype="10" fill="hold" nodeType="withEffect">
                                  <p:stCondLst>
                                    <p:cond delay="0"/>
                                  </p:stCondLst>
                                  <p:childTnLst>
                                    <p:animEffect transition="out" filter="checkerboard(across)">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4" presetClass="entr" presetSubtype="32" fill="hold" nodeType="withEffect">
                                  <p:stCondLst>
                                    <p:cond delay="0"/>
                                  </p:stCondLst>
                                  <p:childTnLst>
                                    <p:set>
                                      <p:cBhvr>
                                        <p:cTn id="97" dur="1" fill="hold">
                                          <p:stCondLst>
                                            <p:cond delay="0"/>
                                          </p:stCondLst>
                                        </p:cTn>
                                        <p:tgtEl>
                                          <p:spTgt spid="9"/>
                                        </p:tgtEl>
                                        <p:attrNameLst>
                                          <p:attrName>style.visibility</p:attrName>
                                        </p:attrNameLst>
                                      </p:cBhvr>
                                      <p:to>
                                        <p:strVal val="visible"/>
                                      </p:to>
                                    </p:set>
                                    <p:animEffect transition="in" filter="box(out)">
                                      <p:cBhvr>
                                        <p:cTn id="98"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2" name="1 Rectángulo"/>
          <p:cNvSpPr/>
          <p:nvPr/>
        </p:nvSpPr>
        <p:spPr>
          <a:xfrm>
            <a:off x="2359025" y="2599035"/>
            <a:ext cx="6143651" cy="2862322"/>
          </a:xfrm>
          <a:prstGeom prst="rect">
            <a:avLst/>
          </a:prstGeom>
        </p:spPr>
        <p:txBody>
          <a:bodyPr wrap="square">
            <a:spAutoFit/>
          </a:bodyPr>
          <a:lstStyle/>
          <a:p>
            <a:r>
              <a:rPr lang="es-ES" sz="3600" b="1" i="1" dirty="0" smtClean="0">
                <a:effectLst>
                  <a:glow rad="228600">
                    <a:schemeClr val="accent6">
                      <a:satMod val="175000"/>
                      <a:alpha val="40000"/>
                    </a:schemeClr>
                  </a:glow>
                </a:effectLst>
              </a:rPr>
              <a:t>En un paisaje inhóspito y desolado en el mayor y más cálido desierto del mundo aparece este lugar secreto y casi mágico.</a:t>
            </a:r>
            <a:endParaRPr lang="es-ES" dirty="0">
              <a:effectLst>
                <a:glow rad="228600">
                  <a:schemeClr val="accent6">
                    <a:satMod val="175000"/>
                    <a:alpha val="40000"/>
                  </a:schemeClr>
                </a:glow>
              </a:effectLst>
            </a:endParaRPr>
          </a:p>
        </p:txBody>
      </p:sp>
      <p:pic>
        <p:nvPicPr>
          <p:cNvPr id="3"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0" y="-17004"/>
            <a:ext cx="9432925" cy="6138404"/>
          </a:xfrm>
          <a:prstGeom prst="rect">
            <a:avLst/>
          </a:prstGeom>
          <a:noFill/>
          <a:ln w="9525">
            <a:noFill/>
            <a:miter lim="800000"/>
            <a:headEnd/>
            <a:tailEnd/>
          </a:ln>
        </p:spPr>
      </p:pic>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farm7.static.flickr.com/6031/5905986329_3d6c265b31.jpg"/>
          <p:cNvPicPr>
            <a:picLocks noChangeAspect="1" noChangeArrowheads="1"/>
          </p:cNvPicPr>
          <p:nvPr/>
        </p:nvPicPr>
        <p:blipFill>
          <a:blip r:embed="rId2"/>
          <a:srcRect/>
          <a:stretch>
            <a:fillRect/>
          </a:stretch>
        </p:blipFill>
        <p:spPr bwMode="auto">
          <a:xfrm>
            <a:off x="-1" y="0"/>
            <a:ext cx="9432925" cy="6109115"/>
          </a:xfrm>
          <a:prstGeom prst="rect">
            <a:avLst/>
          </a:prstGeom>
          <a:noFill/>
        </p:spPr>
      </p:pic>
      <p:sp>
        <p:nvSpPr>
          <p:cNvPr id="6" name="5 Lágrima"/>
          <p:cNvSpPr/>
          <p:nvPr/>
        </p:nvSpPr>
        <p:spPr>
          <a:xfrm rot="2302478">
            <a:off x="2120473" y="2202036"/>
            <a:ext cx="2252563" cy="1856576"/>
          </a:xfrm>
          <a:prstGeom prst="teardrop">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011982">
            <a:off x="5292809" y="2015684"/>
            <a:ext cx="1891224" cy="2209617"/>
          </a:xfrm>
          <a:prstGeom prst="teardrop">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318169">
            <a:off x="3771384" y="979562"/>
            <a:ext cx="2185747" cy="1856576"/>
          </a:xfrm>
          <a:prstGeom prst="teardrop">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348">
            <a:off x="3556975" y="3256429"/>
            <a:ext cx="2185747" cy="1856576"/>
          </a:xfrm>
          <a:prstGeom prst="teardrop">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02478">
            <a:off x="-22667" y="2130596"/>
            <a:ext cx="2252563" cy="1856576"/>
          </a:xfrm>
          <a:prstGeom prst="teardrop">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011982">
            <a:off x="7507385" y="2158558"/>
            <a:ext cx="1891224" cy="2209617"/>
          </a:xfrm>
          <a:prstGeom prst="teardrop">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318169">
            <a:off x="3985700" y="-663511"/>
            <a:ext cx="2185747" cy="1856576"/>
          </a:xfrm>
          <a:prstGeom prst="teardrop">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52348">
            <a:off x="3485537" y="5042379"/>
            <a:ext cx="2185747" cy="1856576"/>
          </a:xfrm>
          <a:prstGeom prst="teardrop">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1+#ppt_w/2"/>
                                          </p:val>
                                        </p:tav>
                                        <p:tav tm="100000">
                                          <p:val>
                                            <p:strVal val="#ppt_x"/>
                                          </p:val>
                                        </p:tav>
                                      </p:tavLst>
                                    </p:anim>
                                    <p:anim calcmode="lin" valueType="num">
                                      <p:cBhvr additive="base">
                                        <p:cTn id="12" dur="2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0-#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0-#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ppt_x"/>
                                          </p:val>
                                        </p:tav>
                                        <p:tav tm="100000">
                                          <p:val>
                                            <p:strVal val="#ppt_x"/>
                                          </p:val>
                                        </p:tav>
                                      </p:tavLst>
                                    </p:anim>
                                    <p:anim calcmode="lin" valueType="num">
                                      <p:cBhvr additive="base">
                                        <p:cTn id="24" dur="2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000" fill="hold"/>
                                        <p:tgtEl>
                                          <p:spTgt spid="12"/>
                                        </p:tgtEl>
                                        <p:attrNameLst>
                                          <p:attrName>ppt_x</p:attrName>
                                        </p:attrNameLst>
                                      </p:cBhvr>
                                      <p:tavLst>
                                        <p:tav tm="0">
                                          <p:val>
                                            <p:strVal val="#ppt_x"/>
                                          </p:val>
                                        </p:tav>
                                        <p:tav tm="100000">
                                          <p:val>
                                            <p:strVal val="#ppt_x"/>
                                          </p:val>
                                        </p:tav>
                                      </p:tavLst>
                                    </p:anim>
                                    <p:anim calcmode="lin" valueType="num">
                                      <p:cBhvr additive="base">
                                        <p:cTn id="28" dur="2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000" fill="hold"/>
                                        <p:tgtEl>
                                          <p:spTgt spid="9"/>
                                        </p:tgtEl>
                                        <p:attrNameLst>
                                          <p:attrName>ppt_x</p:attrName>
                                        </p:attrNameLst>
                                      </p:cBhvr>
                                      <p:tavLst>
                                        <p:tav tm="0">
                                          <p:val>
                                            <p:strVal val="#ppt_x"/>
                                          </p:val>
                                        </p:tav>
                                        <p:tav tm="100000">
                                          <p:val>
                                            <p:strVal val="#ppt_x"/>
                                          </p:val>
                                        </p:tav>
                                      </p:tavLst>
                                    </p:anim>
                                    <p:anim calcmode="lin" valueType="num">
                                      <p:cBhvr additive="base">
                                        <p:cTn id="32" dur="20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2000" fill="hold"/>
                                        <p:tgtEl>
                                          <p:spTgt spid="13"/>
                                        </p:tgtEl>
                                        <p:attrNameLst>
                                          <p:attrName>ppt_x</p:attrName>
                                        </p:attrNameLst>
                                      </p:cBhvr>
                                      <p:tavLst>
                                        <p:tav tm="0">
                                          <p:val>
                                            <p:strVal val="#ppt_x"/>
                                          </p:val>
                                        </p:tav>
                                        <p:tav tm="100000">
                                          <p:val>
                                            <p:strVal val="#ppt_x"/>
                                          </p:val>
                                        </p:tav>
                                      </p:tavLst>
                                    </p:anim>
                                    <p:anim calcmode="lin" valueType="num">
                                      <p:cBhvr additive="base">
                                        <p:cTn id="36" dur="2000" fill="hold"/>
                                        <p:tgtEl>
                                          <p:spTgt spid="13"/>
                                        </p:tgtEl>
                                        <p:attrNameLst>
                                          <p:attrName>ppt_y</p:attrName>
                                        </p:attrNameLst>
                                      </p:cBhvr>
                                      <p:tavLst>
                                        <p:tav tm="0">
                                          <p:val>
                                            <p:strVal val="0-#ppt_h/2"/>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10"/>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11"/>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8"/>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2"/>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childTnLst>
                          </p:cTn>
                        </p:par>
                        <p:par>
                          <p:cTn id="53" fill="hold">
                            <p:stCondLst>
                              <p:cond delay="2000"/>
                            </p:stCondLst>
                            <p:childTnLst>
                              <p:par>
                                <p:cTn id="54" presetID="2" presetClass="exit" presetSubtype="2" fill="hold" grpId="2" nodeType="afterEffect">
                                  <p:stCondLst>
                                    <p:cond delay="0"/>
                                  </p:stCondLst>
                                  <p:childTnLst>
                                    <p:anim calcmode="lin" valueType="num">
                                      <p:cBhvr additive="base">
                                        <p:cTn id="55" dur="2000"/>
                                        <p:tgtEl>
                                          <p:spTgt spid="6"/>
                                        </p:tgtEl>
                                        <p:attrNameLst>
                                          <p:attrName>ppt_x</p:attrName>
                                        </p:attrNameLst>
                                      </p:cBhvr>
                                      <p:tavLst>
                                        <p:tav tm="0">
                                          <p:val>
                                            <p:strVal val="ppt_x"/>
                                          </p:val>
                                        </p:tav>
                                        <p:tav tm="100000">
                                          <p:val>
                                            <p:strVal val="1+ppt_w/2"/>
                                          </p:val>
                                        </p:tav>
                                      </p:tavLst>
                                    </p:anim>
                                    <p:anim calcmode="lin" valueType="num">
                                      <p:cBhvr additive="base">
                                        <p:cTn id="56" dur="2000"/>
                                        <p:tgtEl>
                                          <p:spTgt spid="6"/>
                                        </p:tgtEl>
                                        <p:attrNameLst>
                                          <p:attrName>ppt_y</p:attrName>
                                        </p:attrNameLst>
                                      </p:cBhvr>
                                      <p:tavLst>
                                        <p:tav tm="0">
                                          <p:val>
                                            <p:strVal val="ppt_y"/>
                                          </p:val>
                                        </p:tav>
                                        <p:tav tm="100000">
                                          <p:val>
                                            <p:strVal val="ppt_y"/>
                                          </p:val>
                                        </p:tav>
                                      </p:tavLst>
                                    </p:anim>
                                    <p:set>
                                      <p:cBhvr>
                                        <p:cTn id="57" dur="1" fill="hold">
                                          <p:stCondLst>
                                            <p:cond delay="1999"/>
                                          </p:stCondLst>
                                        </p:cTn>
                                        <p:tgtEl>
                                          <p:spTgt spid="6"/>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10"/>
                                        </p:tgtEl>
                                        <p:attrNameLst>
                                          <p:attrName>ppt_x</p:attrName>
                                        </p:attrNameLst>
                                      </p:cBhvr>
                                      <p:tavLst>
                                        <p:tav tm="0">
                                          <p:val>
                                            <p:strVal val="ppt_x"/>
                                          </p:val>
                                        </p:tav>
                                        <p:tav tm="100000">
                                          <p:val>
                                            <p:strVal val="1+ppt_w/2"/>
                                          </p:val>
                                        </p:tav>
                                      </p:tavLst>
                                    </p:anim>
                                    <p:anim calcmode="lin" valueType="num">
                                      <p:cBhvr additive="base">
                                        <p:cTn id="60" dur="2000"/>
                                        <p:tgtEl>
                                          <p:spTgt spid="10"/>
                                        </p:tgtEl>
                                        <p:attrNameLst>
                                          <p:attrName>ppt_y</p:attrName>
                                        </p:attrNameLst>
                                      </p:cBhvr>
                                      <p:tavLst>
                                        <p:tav tm="0">
                                          <p:val>
                                            <p:strVal val="ppt_y"/>
                                          </p:val>
                                        </p:tav>
                                        <p:tav tm="100000">
                                          <p:val>
                                            <p:strVal val="ppt_y"/>
                                          </p:val>
                                        </p:tav>
                                      </p:tavLst>
                                    </p:anim>
                                    <p:set>
                                      <p:cBhvr>
                                        <p:cTn id="61" dur="1" fill="hold">
                                          <p:stCondLst>
                                            <p:cond delay="1999"/>
                                          </p:stCondLst>
                                        </p:cTn>
                                        <p:tgtEl>
                                          <p:spTgt spid="10"/>
                                        </p:tgtEl>
                                        <p:attrNameLst>
                                          <p:attrName>style.visibility</p:attrName>
                                        </p:attrNameLst>
                                      </p:cBhvr>
                                      <p:to>
                                        <p:strVal val="hidden"/>
                                      </p:to>
                                    </p:set>
                                  </p:childTnLst>
                                </p:cTn>
                              </p:par>
                              <p:par>
                                <p:cTn id="62" presetID="2" presetClass="exit" presetSubtype="8" fill="hold" grpId="2"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0-ppt_w/2"/>
                                          </p:val>
                                        </p:tav>
                                      </p:tavLst>
                                    </p:anim>
                                    <p:anim calcmode="lin" valueType="num">
                                      <p:cBhvr additive="base">
                                        <p:cTn id="64" dur="2000"/>
                                        <p:tgtEl>
                                          <p:spTgt spid="7"/>
                                        </p:tgtEl>
                                        <p:attrNameLst>
                                          <p:attrName>ppt_y</p:attrName>
                                        </p:attrNameLst>
                                      </p:cBhvr>
                                      <p:tavLst>
                                        <p:tav tm="0">
                                          <p:val>
                                            <p:strVal val="ppt_y"/>
                                          </p:val>
                                        </p:tav>
                                        <p:tav tm="100000">
                                          <p:val>
                                            <p:strVal val="ppt_y"/>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8" fill="hold" grpId="2" nodeType="withEffect">
                                  <p:stCondLst>
                                    <p:cond delay="0"/>
                                  </p:stCondLst>
                                  <p:childTnLst>
                                    <p:anim calcmode="lin" valueType="num">
                                      <p:cBhvr additive="base">
                                        <p:cTn id="67" dur="2000"/>
                                        <p:tgtEl>
                                          <p:spTgt spid="11"/>
                                        </p:tgtEl>
                                        <p:attrNameLst>
                                          <p:attrName>ppt_x</p:attrName>
                                        </p:attrNameLst>
                                      </p:cBhvr>
                                      <p:tavLst>
                                        <p:tav tm="0">
                                          <p:val>
                                            <p:strVal val="ppt_x"/>
                                          </p:val>
                                        </p:tav>
                                        <p:tav tm="100000">
                                          <p:val>
                                            <p:strVal val="0-ppt_w/2"/>
                                          </p:val>
                                        </p:tav>
                                      </p:tavLst>
                                    </p:anim>
                                    <p:anim calcmode="lin" valueType="num">
                                      <p:cBhvr additive="base">
                                        <p:cTn id="68" dur="2000"/>
                                        <p:tgtEl>
                                          <p:spTgt spid="11"/>
                                        </p:tgtEl>
                                        <p:attrNameLst>
                                          <p:attrName>ppt_y</p:attrName>
                                        </p:attrNameLst>
                                      </p:cBhvr>
                                      <p:tavLst>
                                        <p:tav tm="0">
                                          <p:val>
                                            <p:strVal val="ppt_y"/>
                                          </p:val>
                                        </p:tav>
                                        <p:tav tm="100000">
                                          <p:val>
                                            <p:strVal val="ppt_y"/>
                                          </p:val>
                                        </p:tav>
                                      </p:tavLst>
                                    </p:anim>
                                    <p:set>
                                      <p:cBhvr>
                                        <p:cTn id="69" dur="1" fill="hold">
                                          <p:stCondLst>
                                            <p:cond delay="1999"/>
                                          </p:stCondLst>
                                        </p:cTn>
                                        <p:tgtEl>
                                          <p:spTgt spid="11"/>
                                        </p:tgtEl>
                                        <p:attrNameLst>
                                          <p:attrName>style.visibility</p:attrName>
                                        </p:attrNameLst>
                                      </p:cBhvr>
                                      <p:to>
                                        <p:strVal val="hidden"/>
                                      </p:to>
                                    </p:set>
                                  </p:childTnLst>
                                </p:cTn>
                              </p:par>
                              <p:par>
                                <p:cTn id="70" presetID="2" presetClass="exit" presetSubtype="4" fill="hold" grpId="2"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ppt_x"/>
                                          </p:val>
                                        </p:tav>
                                      </p:tavLst>
                                    </p:anim>
                                    <p:anim calcmode="lin" valueType="num">
                                      <p:cBhvr additive="base">
                                        <p:cTn id="72" dur="2000"/>
                                        <p:tgtEl>
                                          <p:spTgt spid="8"/>
                                        </p:tgtEl>
                                        <p:attrNameLst>
                                          <p:attrName>ppt_y</p:attrName>
                                        </p:attrNameLst>
                                      </p:cBhvr>
                                      <p:tavLst>
                                        <p:tav tm="0">
                                          <p:val>
                                            <p:strVal val="ppt_y"/>
                                          </p:val>
                                        </p:tav>
                                        <p:tav tm="100000">
                                          <p:val>
                                            <p:strVal val="1+ppt_h/2"/>
                                          </p:val>
                                        </p:tav>
                                      </p:tavLst>
                                    </p:anim>
                                    <p:set>
                                      <p:cBhvr>
                                        <p:cTn id="73" dur="1" fill="hold">
                                          <p:stCondLst>
                                            <p:cond delay="1999"/>
                                          </p:stCondLst>
                                        </p:cTn>
                                        <p:tgtEl>
                                          <p:spTgt spid="8"/>
                                        </p:tgtEl>
                                        <p:attrNameLst>
                                          <p:attrName>style.visibility</p:attrName>
                                        </p:attrNameLst>
                                      </p:cBhvr>
                                      <p:to>
                                        <p:strVal val="hidden"/>
                                      </p:to>
                                    </p:set>
                                  </p:childTnLst>
                                </p:cTn>
                              </p:par>
                              <p:par>
                                <p:cTn id="74" presetID="2" presetClass="exit" presetSubtype="4" fill="hold" grpId="2" nodeType="withEffect">
                                  <p:stCondLst>
                                    <p:cond delay="0"/>
                                  </p:stCondLst>
                                  <p:childTnLst>
                                    <p:anim calcmode="lin" valueType="num">
                                      <p:cBhvr additive="base">
                                        <p:cTn id="75" dur="2000"/>
                                        <p:tgtEl>
                                          <p:spTgt spid="12"/>
                                        </p:tgtEl>
                                        <p:attrNameLst>
                                          <p:attrName>ppt_x</p:attrName>
                                        </p:attrNameLst>
                                      </p:cBhvr>
                                      <p:tavLst>
                                        <p:tav tm="0">
                                          <p:val>
                                            <p:strVal val="ppt_x"/>
                                          </p:val>
                                        </p:tav>
                                        <p:tav tm="100000">
                                          <p:val>
                                            <p:strVal val="ppt_x"/>
                                          </p:val>
                                        </p:tav>
                                      </p:tavLst>
                                    </p:anim>
                                    <p:anim calcmode="lin" valueType="num">
                                      <p:cBhvr additive="base">
                                        <p:cTn id="76" dur="2000"/>
                                        <p:tgtEl>
                                          <p:spTgt spid="12"/>
                                        </p:tgtEl>
                                        <p:attrNameLst>
                                          <p:attrName>ppt_y</p:attrName>
                                        </p:attrNameLst>
                                      </p:cBhvr>
                                      <p:tavLst>
                                        <p:tav tm="0">
                                          <p:val>
                                            <p:strVal val="ppt_y"/>
                                          </p:val>
                                        </p:tav>
                                        <p:tav tm="100000">
                                          <p:val>
                                            <p:strVal val="1+ppt_h/2"/>
                                          </p:val>
                                        </p:tav>
                                      </p:tavLst>
                                    </p:anim>
                                    <p:set>
                                      <p:cBhvr>
                                        <p:cTn id="77" dur="1" fill="hold">
                                          <p:stCondLst>
                                            <p:cond delay="1999"/>
                                          </p:stCondLst>
                                        </p:cTn>
                                        <p:tgtEl>
                                          <p:spTgt spid="12"/>
                                        </p:tgtEl>
                                        <p:attrNameLst>
                                          <p:attrName>style.visibility</p:attrName>
                                        </p:attrNameLst>
                                      </p:cBhvr>
                                      <p:to>
                                        <p:strVal val="hidden"/>
                                      </p:to>
                                    </p:set>
                                  </p:childTnLst>
                                </p:cTn>
                              </p:par>
                              <p:par>
                                <p:cTn id="78" presetID="2" presetClass="exit" presetSubtype="1" fill="hold" grpId="2"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2" presetClass="exit" presetSubtype="1" fill="hold" grpId="2" nodeType="withEffect">
                                  <p:stCondLst>
                                    <p:cond delay="0"/>
                                  </p:stCondLst>
                                  <p:childTnLst>
                                    <p:anim calcmode="lin" valueType="num">
                                      <p:cBhvr additive="base">
                                        <p:cTn id="83" dur="2000"/>
                                        <p:tgtEl>
                                          <p:spTgt spid="13"/>
                                        </p:tgtEl>
                                        <p:attrNameLst>
                                          <p:attrName>ppt_x</p:attrName>
                                        </p:attrNameLst>
                                      </p:cBhvr>
                                      <p:tavLst>
                                        <p:tav tm="0">
                                          <p:val>
                                            <p:strVal val="ppt_x"/>
                                          </p:val>
                                        </p:tav>
                                        <p:tav tm="100000">
                                          <p:val>
                                            <p:strVal val="ppt_x"/>
                                          </p:val>
                                        </p:tav>
                                      </p:tavLst>
                                    </p:anim>
                                    <p:anim calcmode="lin" valueType="num">
                                      <p:cBhvr additive="base">
                                        <p:cTn id="84" dur="2000"/>
                                        <p:tgtEl>
                                          <p:spTgt spid="13"/>
                                        </p:tgtEl>
                                        <p:attrNameLst>
                                          <p:attrName>ppt_y</p:attrName>
                                        </p:attrNameLst>
                                      </p:cBhvr>
                                      <p:tavLst>
                                        <p:tav tm="0">
                                          <p:val>
                                            <p:strVal val="ppt_y"/>
                                          </p:val>
                                        </p:tav>
                                        <p:tav tm="100000">
                                          <p:val>
                                            <p:strVal val="0-ppt_h/2"/>
                                          </p:val>
                                        </p:tav>
                                      </p:tavLst>
                                    </p:anim>
                                    <p:set>
                                      <p:cBhvr>
                                        <p:cTn id="85" dur="1" fill="hold">
                                          <p:stCondLst>
                                            <p:cond delay="1999"/>
                                          </p:stCondLst>
                                        </p:cTn>
                                        <p:tgtEl>
                                          <p:spTgt spid="13"/>
                                        </p:tgtEl>
                                        <p:attrNameLst>
                                          <p:attrName>style.visibility</p:attrName>
                                        </p:attrNameLst>
                                      </p:cBhvr>
                                      <p:to>
                                        <p:strVal val="hidden"/>
                                      </p:to>
                                    </p:set>
                                  </p:childTnLst>
                                </p:cTn>
                              </p:par>
                              <p:par>
                                <p:cTn id="86" presetID="8" presetClass="entr" presetSubtype="32" fill="hold"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diamond(out)">
                                      <p:cBhvr>
                                        <p:cTn id="88"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farm6.static.flickr.com/5311/5906689488_17d823ef1c_b.jpg"/>
          <p:cNvPicPr>
            <a:picLocks noChangeAspect="1" noChangeArrowheads="1"/>
          </p:cNvPicPr>
          <p:nvPr/>
        </p:nvPicPr>
        <p:blipFill>
          <a:blip r:embed="rId2"/>
          <a:srcRect/>
          <a:stretch>
            <a:fillRect/>
          </a:stretch>
        </p:blipFill>
        <p:spPr bwMode="auto">
          <a:xfrm>
            <a:off x="-1" y="0"/>
            <a:ext cx="9721647" cy="6346848"/>
          </a:xfrm>
          <a:prstGeom prst="rect">
            <a:avLst/>
          </a:prstGeom>
          <a:noFill/>
        </p:spPr>
      </p:pic>
      <p:sp>
        <p:nvSpPr>
          <p:cNvPr id="6" name="5 Conector"/>
          <p:cNvSpPr/>
          <p:nvPr/>
        </p:nvSpPr>
        <p:spPr>
          <a:xfrm>
            <a:off x="1" y="0"/>
            <a:ext cx="1326505" cy="61214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 name="6 Conector"/>
          <p:cNvSpPr/>
          <p:nvPr/>
        </p:nvSpPr>
        <p:spPr>
          <a:xfrm>
            <a:off x="1326505" y="0"/>
            <a:ext cx="1252811" cy="6121400"/>
          </a:xfrm>
          <a:prstGeom prst="flowChartConnector">
            <a:avLst/>
          </a:prstGeom>
          <a:solidFill>
            <a:schemeClr val="accent6">
              <a:lumMod val="5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Conector"/>
          <p:cNvSpPr/>
          <p:nvPr/>
        </p:nvSpPr>
        <p:spPr>
          <a:xfrm>
            <a:off x="2653011" y="0"/>
            <a:ext cx="1326505" cy="61214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Conector"/>
          <p:cNvSpPr/>
          <p:nvPr/>
        </p:nvSpPr>
        <p:spPr>
          <a:xfrm>
            <a:off x="3979516" y="0"/>
            <a:ext cx="1326505" cy="6121400"/>
          </a:xfrm>
          <a:prstGeom prst="flowChartConnector">
            <a:avLst/>
          </a:prstGeom>
          <a:solidFill>
            <a:schemeClr val="accent6">
              <a:lumMod val="5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 name="9 Conector"/>
          <p:cNvSpPr/>
          <p:nvPr/>
        </p:nvSpPr>
        <p:spPr>
          <a:xfrm>
            <a:off x="5306021" y="0"/>
            <a:ext cx="1326505" cy="61214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Conector"/>
          <p:cNvSpPr/>
          <p:nvPr/>
        </p:nvSpPr>
        <p:spPr>
          <a:xfrm>
            <a:off x="6632525" y="0"/>
            <a:ext cx="1473895" cy="6121400"/>
          </a:xfrm>
          <a:prstGeom prst="flowChartConnector">
            <a:avLst/>
          </a:prstGeom>
          <a:solidFill>
            <a:schemeClr val="accent6">
              <a:lumMod val="5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2" name="11 Conector"/>
          <p:cNvSpPr/>
          <p:nvPr/>
        </p:nvSpPr>
        <p:spPr>
          <a:xfrm>
            <a:off x="8106420" y="0"/>
            <a:ext cx="1326505" cy="61214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53" presetClass="entr" presetSubtype="0"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2000" fill="hold"/>
                                        <p:tgtEl>
                                          <p:spTgt spid="14"/>
                                        </p:tgtEl>
                                        <p:attrNameLst>
                                          <p:attrName>ppt_w</p:attrName>
                                        </p:attrNameLst>
                                      </p:cBhvr>
                                      <p:tavLst>
                                        <p:tav tm="0">
                                          <p:val>
                                            <p:fltVal val="0"/>
                                          </p:val>
                                        </p:tav>
                                        <p:tav tm="100000">
                                          <p:val>
                                            <p:strVal val="#ppt_w"/>
                                          </p:val>
                                        </p:tav>
                                      </p:tavLst>
                                    </p:anim>
                                    <p:anim calcmode="lin" valueType="num">
                                      <p:cBhvr>
                                        <p:cTn id="29" dur="2000" fill="hold"/>
                                        <p:tgtEl>
                                          <p:spTgt spid="14"/>
                                        </p:tgtEl>
                                        <p:attrNameLst>
                                          <p:attrName>ppt_h</p:attrName>
                                        </p:attrNameLst>
                                      </p:cBhvr>
                                      <p:tavLst>
                                        <p:tav tm="0">
                                          <p:val>
                                            <p:fltVal val="0"/>
                                          </p:val>
                                        </p:tav>
                                        <p:tav tm="100000">
                                          <p:val>
                                            <p:strVal val="#ppt_h"/>
                                          </p:val>
                                        </p:tav>
                                      </p:tavLst>
                                    </p:anim>
                                    <p:animEffect transition="in" filter="fade">
                                      <p:cBhvr>
                                        <p:cTn id="3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2" name="1 Rectángulo"/>
          <p:cNvSpPr/>
          <p:nvPr/>
        </p:nvSpPr>
        <p:spPr>
          <a:xfrm>
            <a:off x="4787900" y="1989130"/>
            <a:ext cx="4143371" cy="3416320"/>
          </a:xfrm>
          <a:prstGeom prst="rect">
            <a:avLst/>
          </a:prstGeom>
        </p:spPr>
        <p:txBody>
          <a:bodyPr wrap="square">
            <a:spAutoFit/>
          </a:bodyPr>
          <a:lstStyle/>
          <a:p>
            <a:pPr algn="r"/>
            <a:r>
              <a:rPr lang="es-ES" sz="2400" b="1" i="1" dirty="0" smtClean="0">
                <a:solidFill>
                  <a:srgbClr val="663300"/>
                </a:solidFill>
                <a:effectLst>
                  <a:glow rad="228600">
                    <a:schemeClr val="accent4">
                      <a:satMod val="175000"/>
                      <a:alpha val="40000"/>
                    </a:schemeClr>
                  </a:glow>
                </a:effectLst>
              </a:rPr>
              <a:t>Un oasis africano o </a:t>
            </a:r>
            <a:r>
              <a:rPr lang="es-ES" sz="2400" b="1" i="1" dirty="0" err="1" smtClean="0">
                <a:solidFill>
                  <a:srgbClr val="663300"/>
                </a:solidFill>
                <a:effectLst>
                  <a:glow rad="228600">
                    <a:schemeClr val="accent4">
                      <a:satMod val="175000"/>
                      <a:alpha val="40000"/>
                    </a:schemeClr>
                  </a:glow>
                </a:effectLst>
              </a:rPr>
              <a:t>guelta</a:t>
            </a:r>
            <a:r>
              <a:rPr lang="es-ES" sz="2400" b="1" i="1" dirty="0" smtClean="0">
                <a:solidFill>
                  <a:srgbClr val="663300"/>
                </a:solidFill>
                <a:effectLst>
                  <a:glow rad="228600">
                    <a:schemeClr val="accent4">
                      <a:satMod val="175000"/>
                      <a:alpha val="40000"/>
                    </a:schemeClr>
                  </a:glow>
                </a:effectLst>
              </a:rPr>
              <a:t> donde solo se llega después de una larga caminata de horas, tras haber viajado durante cuatro días en vehículo todoterreno desde Yamena, la capital de </a:t>
            </a:r>
            <a:r>
              <a:rPr lang="es-ES" sz="2400" b="1" i="1" dirty="0" err="1" smtClean="0">
                <a:solidFill>
                  <a:srgbClr val="663300"/>
                </a:solidFill>
                <a:effectLst>
                  <a:glow rad="228600">
                    <a:schemeClr val="accent4">
                      <a:satMod val="175000"/>
                      <a:alpha val="40000"/>
                    </a:schemeClr>
                  </a:glow>
                </a:effectLst>
              </a:rPr>
              <a:t>laRepública</a:t>
            </a:r>
            <a:r>
              <a:rPr lang="es-ES" sz="2400" b="1" i="1" dirty="0" smtClean="0">
                <a:solidFill>
                  <a:srgbClr val="663300"/>
                </a:solidFill>
                <a:effectLst>
                  <a:glow rad="228600">
                    <a:schemeClr val="accent4">
                      <a:satMod val="175000"/>
                      <a:alpha val="40000"/>
                    </a:schemeClr>
                  </a:glow>
                </a:effectLst>
              </a:rPr>
              <a:t> del Chad.</a:t>
            </a:r>
            <a:endParaRPr lang="es-ES" sz="2400" b="1" i="1" dirty="0">
              <a:solidFill>
                <a:srgbClr val="663300"/>
              </a:solidFill>
              <a:effectLst>
                <a:glow rad="228600">
                  <a:schemeClr val="accent4">
                    <a:satMod val="175000"/>
                    <a:alpha val="40000"/>
                  </a:schemeClr>
                </a:glow>
              </a:effectLst>
            </a:endParaRPr>
          </a:p>
        </p:txBody>
      </p:sp>
      <p:pic>
        <p:nvPicPr>
          <p:cNvPr id="3" name="Picture 3" descr="http://2.bp.blogspot.com/-Gi-_V_7MHUY/U1wrZ8MVxyI/AAAAAAAA0E8/qR-9YMvGA3w/s1600/La+guelta+d'Archei,+un+oasis+en+medio+del+desierto+del+Sahara+(6).jpg"/>
          <p:cNvPicPr>
            <a:picLocks noChangeAspect="1" noChangeArrowheads="1"/>
          </p:cNvPicPr>
          <p:nvPr/>
        </p:nvPicPr>
        <p:blipFill>
          <a:blip r:embed="rId3"/>
          <a:srcRect/>
          <a:stretch>
            <a:fillRect/>
          </a:stretch>
        </p:blipFill>
        <p:spPr bwMode="auto">
          <a:xfrm>
            <a:off x="-1" y="0"/>
            <a:ext cx="4716501" cy="6346848"/>
          </a:xfrm>
          <a:prstGeom prst="rect">
            <a:avLst/>
          </a:prstGeom>
          <a:noFill/>
        </p:spPr>
      </p:pic>
      <p:pic>
        <p:nvPicPr>
          <p:cNvPr id="5"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4716462" y="-17004"/>
            <a:ext cx="4716463" cy="6138404"/>
          </a:xfrm>
          <a:prstGeom prst="rect">
            <a:avLst/>
          </a:prstGeom>
          <a:noFill/>
          <a:ln w="9525">
            <a:noFill/>
            <a:miter lim="800000"/>
            <a:headEnd/>
            <a:tailEnd/>
          </a:ln>
        </p:spPr>
      </p:pic>
    </p:spTree>
  </p:cSld>
  <p:clrMapOvr>
    <a:masterClrMapping/>
  </p:clrMapOvr>
  <p:transition spd="med" advTm="1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16" fill="hold" nodeType="after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http://1.bp.blogspot.com/-OjWEXQahvI0/Uwn0cMQT6CI/AAAAAAAABKk/D8XSEwUARfU/s1600/DSC00845.JPG"/>
          <p:cNvPicPr>
            <a:picLocks noChangeAspect="1" noChangeArrowheads="1"/>
          </p:cNvPicPr>
          <p:nvPr/>
        </p:nvPicPr>
        <p:blipFill>
          <a:blip r:embed="rId2"/>
          <a:srcRect/>
          <a:stretch>
            <a:fillRect/>
          </a:stretch>
        </p:blipFill>
        <p:spPr bwMode="auto">
          <a:xfrm>
            <a:off x="0" y="0"/>
            <a:ext cx="9432925" cy="6162694"/>
          </a:xfrm>
          <a:prstGeom prst="rect">
            <a:avLst/>
          </a:prstGeom>
          <a:noFill/>
        </p:spPr>
      </p:pic>
      <p:sp>
        <p:nvSpPr>
          <p:cNvPr id="3" name="2 Rectángulo"/>
          <p:cNvSpPr/>
          <p:nvPr/>
        </p:nvSpPr>
        <p:spPr>
          <a:xfrm>
            <a:off x="0" y="0"/>
            <a:ext cx="9645685" cy="6854457"/>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rchei-oasis-chad-09"/>
          <p:cNvPicPr>
            <a:picLocks noChangeAspect="1" noChangeArrowheads="1"/>
          </p:cNvPicPr>
          <p:nvPr/>
        </p:nvPicPr>
        <p:blipFill>
          <a:blip r:embed="rId2"/>
          <a:srcRect/>
          <a:stretch>
            <a:fillRect/>
          </a:stretch>
        </p:blipFill>
        <p:spPr bwMode="auto">
          <a:xfrm>
            <a:off x="-31751" y="-68263"/>
            <a:ext cx="9464675" cy="6288752"/>
          </a:xfrm>
          <a:prstGeom prst="rect">
            <a:avLst/>
          </a:prstGeom>
          <a:noFill/>
        </p:spPr>
      </p:pic>
      <p:sp>
        <p:nvSpPr>
          <p:cNvPr id="4" name="1 Cheurón"/>
          <p:cNvSpPr/>
          <p:nvPr/>
        </p:nvSpPr>
        <p:spPr>
          <a:xfrm>
            <a:off x="-34391" y="0"/>
            <a:ext cx="9467316" cy="621067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10800000">
            <a:off x="0" y="0"/>
            <a:ext cx="9432925" cy="61214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2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2000"/>
                                        <p:tgtEl>
                                          <p:spTgt spid="4"/>
                                        </p:tgtEl>
                                      </p:cBhvr>
                                    </p:animEffect>
                                  </p:childTnLst>
                                </p:cTn>
                              </p:par>
                              <p:par>
                                <p:cTn id="19" presetID="17" presetClass="exit" presetSubtype="8" fill="hold" nodeType="withEffect">
                                  <p:stCondLst>
                                    <p:cond delay="200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2" fill="hold" nodeType="withEffect">
                                  <p:stCondLst>
                                    <p:cond delay="200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17" presetClass="entr" presetSubtype="10" fill="hold" nodeType="withEffect">
                                  <p:stCondLst>
                                    <p:cond delay="200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2" name="1 Rectángulo"/>
          <p:cNvSpPr/>
          <p:nvPr/>
        </p:nvSpPr>
        <p:spPr>
          <a:xfrm>
            <a:off x="1144562" y="1346188"/>
            <a:ext cx="7929618" cy="5201424"/>
          </a:xfrm>
          <a:prstGeom prst="rect">
            <a:avLst/>
          </a:prstGeom>
        </p:spPr>
        <p:txBody>
          <a:bodyPr wrap="square">
            <a:spAutoFit/>
          </a:bodyPr>
          <a:lstStyle/>
          <a:p>
            <a:r>
              <a:rPr lang="es-ES" sz="2000" b="1" i="1" dirty="0" smtClean="0">
                <a:effectLst>
                  <a:glow rad="228600">
                    <a:schemeClr val="accent6">
                      <a:satMod val="175000"/>
                      <a:alpha val="40000"/>
                    </a:schemeClr>
                  </a:glow>
                </a:effectLst>
              </a:rPr>
              <a:t>La </a:t>
            </a:r>
            <a:r>
              <a:rPr lang="es-ES" sz="2000" b="1" i="1" dirty="0" err="1" smtClean="0">
                <a:effectLst>
                  <a:glow rad="228600">
                    <a:schemeClr val="accent6">
                      <a:satMod val="175000"/>
                      <a:alpha val="40000"/>
                    </a:schemeClr>
                  </a:glow>
                </a:effectLst>
              </a:rPr>
              <a:t>Guelta</a:t>
            </a:r>
            <a:r>
              <a:rPr lang="es-ES" sz="2000" b="1" i="1" dirty="0" smtClean="0">
                <a:effectLst>
                  <a:glow rad="228600">
                    <a:schemeClr val="accent6">
                      <a:satMod val="175000"/>
                      <a:alpha val="40000"/>
                    </a:schemeClr>
                  </a:glow>
                </a:effectLst>
              </a:rPr>
              <a:t> </a:t>
            </a:r>
            <a:r>
              <a:rPr lang="es-ES" sz="2000" b="1" i="1" dirty="0" err="1" smtClean="0">
                <a:effectLst>
                  <a:glow rad="228600">
                    <a:schemeClr val="accent6">
                      <a:satMod val="175000"/>
                      <a:alpha val="40000"/>
                    </a:schemeClr>
                  </a:glow>
                </a:effectLst>
              </a:rPr>
              <a:t>d'Archei</a:t>
            </a:r>
            <a:r>
              <a:rPr lang="es-ES" sz="2000" b="1" i="1" dirty="0" smtClean="0">
                <a:effectLst>
                  <a:glow rad="228600">
                    <a:schemeClr val="accent6">
                      <a:satMod val="175000"/>
                      <a:alpha val="40000"/>
                    </a:schemeClr>
                  </a:glow>
                </a:effectLst>
              </a:rPr>
              <a:t> es un oasis, o más bien una </a:t>
            </a:r>
            <a:r>
              <a:rPr lang="es-ES" sz="2000" b="1" i="1" dirty="0" err="1" smtClean="0">
                <a:effectLst>
                  <a:glow rad="228600">
                    <a:schemeClr val="accent6">
                      <a:satMod val="175000"/>
                      <a:alpha val="40000"/>
                    </a:schemeClr>
                  </a:glow>
                </a:effectLst>
              </a:rPr>
              <a:t>guelta</a:t>
            </a:r>
            <a:r>
              <a:rPr lang="es-ES" sz="2000" b="1" i="1" dirty="0" smtClean="0">
                <a:effectLst>
                  <a:glow rad="228600">
                    <a:schemeClr val="accent6">
                      <a:satMod val="175000"/>
                      <a:alpha val="40000"/>
                    </a:schemeClr>
                  </a:glow>
                </a:effectLst>
              </a:rPr>
              <a:t>, en el corazón del desierto del Sahara. Una </a:t>
            </a:r>
            <a:r>
              <a:rPr lang="es-ES" sz="2000" b="1" i="1" dirty="0" err="1" smtClean="0">
                <a:effectLst>
                  <a:glow rad="228600">
                    <a:schemeClr val="accent6">
                      <a:satMod val="175000"/>
                      <a:alpha val="40000"/>
                    </a:schemeClr>
                  </a:glow>
                </a:effectLst>
              </a:rPr>
              <a:t>guelta</a:t>
            </a:r>
            <a:r>
              <a:rPr lang="es-ES" sz="2000" b="1" i="1" dirty="0" smtClean="0">
                <a:effectLst>
                  <a:glow rad="228600">
                    <a:schemeClr val="accent6">
                      <a:satMod val="175000"/>
                      <a:alpha val="40000"/>
                    </a:schemeClr>
                  </a:glow>
                </a:effectLst>
              </a:rPr>
              <a:t> es un tipo peculiar de humedales, típico de las regiones desérticas, que se forma cuando el agua subterránea en las depresiones de tierras bajas se vuelca a la superficie y crea piscinas permanentes y embalses. La </a:t>
            </a:r>
            <a:r>
              <a:rPr lang="es-ES" sz="2000" b="1" i="1" dirty="0" err="1" smtClean="0">
                <a:effectLst>
                  <a:glow rad="228600">
                    <a:schemeClr val="accent6">
                      <a:satMod val="175000"/>
                      <a:alpha val="40000"/>
                    </a:schemeClr>
                  </a:glow>
                </a:effectLst>
              </a:rPr>
              <a:t>Guelta</a:t>
            </a:r>
            <a:r>
              <a:rPr lang="es-ES" sz="2000" b="1" i="1" dirty="0" smtClean="0">
                <a:effectLst>
                  <a:glow rad="228600">
                    <a:schemeClr val="accent6">
                      <a:satMod val="175000"/>
                      <a:alpha val="40000"/>
                    </a:schemeClr>
                  </a:glow>
                </a:effectLst>
              </a:rPr>
              <a:t> </a:t>
            </a:r>
            <a:r>
              <a:rPr lang="es-ES" sz="2000" b="1" i="1" dirty="0" err="1" smtClean="0">
                <a:effectLst>
                  <a:glow rad="228600">
                    <a:schemeClr val="accent6">
                      <a:satMod val="175000"/>
                      <a:alpha val="40000"/>
                    </a:schemeClr>
                  </a:glow>
                </a:effectLst>
              </a:rPr>
              <a:t>d'Archei</a:t>
            </a:r>
            <a:r>
              <a:rPr lang="es-ES" sz="2000" b="1" i="1" dirty="0" smtClean="0">
                <a:effectLst>
                  <a:glow rad="228600">
                    <a:schemeClr val="accent6">
                      <a:satMod val="175000"/>
                      <a:alpha val="40000"/>
                    </a:schemeClr>
                  </a:glow>
                </a:effectLst>
              </a:rPr>
              <a:t> se encuentra en la meseta de </a:t>
            </a:r>
            <a:r>
              <a:rPr lang="es-ES" sz="2000" b="1" i="1" dirty="0" err="1" smtClean="0">
                <a:effectLst>
                  <a:glow rad="228600">
                    <a:schemeClr val="accent6">
                      <a:satMod val="175000"/>
                      <a:alpha val="40000"/>
                    </a:schemeClr>
                  </a:glow>
                </a:effectLst>
              </a:rPr>
              <a:t>Ennedi</a:t>
            </a:r>
            <a:r>
              <a:rPr lang="es-ES" sz="2000" b="1" i="1" dirty="0" smtClean="0">
                <a:effectLst>
                  <a:glow rad="228600">
                    <a:schemeClr val="accent6">
                      <a:satMod val="175000"/>
                      <a:alpha val="40000"/>
                    </a:schemeClr>
                  </a:glow>
                </a:effectLst>
              </a:rPr>
              <a:t>, en el noreste de Chad, escondido detrás de un cañón. Sus aguas son protegidas por los imponentes acantilados de arenisca típica de esta región. Todos los días, cientos de camellos son conducidos a las profundas aguas de la </a:t>
            </a:r>
            <a:r>
              <a:rPr lang="es-ES" sz="2000" b="1" i="1" dirty="0" err="1" smtClean="0">
                <a:effectLst>
                  <a:glow rad="228600">
                    <a:schemeClr val="accent6">
                      <a:satMod val="175000"/>
                      <a:alpha val="40000"/>
                    </a:schemeClr>
                  </a:glow>
                </a:effectLst>
              </a:rPr>
              <a:t>guelta</a:t>
            </a:r>
            <a:r>
              <a:rPr lang="es-ES" sz="2000" b="1" i="1" dirty="0" smtClean="0">
                <a:effectLst>
                  <a:glow rad="228600">
                    <a:schemeClr val="accent6">
                      <a:satMod val="175000"/>
                      <a:alpha val="40000"/>
                    </a:schemeClr>
                  </a:glow>
                </a:effectLst>
              </a:rPr>
              <a:t> para que ellos beban y descansen. El estiércol de miles de camellos excretados durante cientos de años han convertido el agua en un color negro.</a:t>
            </a: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med" advTm="4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farm7.static.flickr.com/6009/5906689696_e30750bdd4_b.jpg"/>
          <p:cNvPicPr>
            <a:picLocks noChangeAspect="1" noChangeArrowheads="1"/>
          </p:cNvPicPr>
          <p:nvPr/>
        </p:nvPicPr>
        <p:blipFill>
          <a:blip r:embed="rId2"/>
          <a:srcRect/>
          <a:stretch>
            <a:fillRect/>
          </a:stretch>
        </p:blipFill>
        <p:spPr bwMode="auto">
          <a:xfrm>
            <a:off x="-1" y="0"/>
            <a:ext cx="9432925" cy="6121400"/>
          </a:xfrm>
          <a:prstGeom prst="rect">
            <a:avLst/>
          </a:prstGeom>
          <a:noFill/>
        </p:spPr>
      </p:pic>
      <p:sp>
        <p:nvSpPr>
          <p:cNvPr id="2" name="1 Título"/>
          <p:cNvSpPr>
            <a:spLocks noGrp="1"/>
          </p:cNvSpPr>
          <p:nvPr>
            <p:ph type="title"/>
          </p:nvPr>
        </p:nvSpPr>
        <p:spPr>
          <a:xfrm>
            <a:off x="0" y="0"/>
            <a:ext cx="9432925" cy="6121400"/>
          </a:xfrm>
        </p:spPr>
        <p:txBody>
          <a:bodyPr/>
          <a:lstStyle/>
          <a:p>
            <a:endParaRPr lang="es-ES" i="1" dirty="0"/>
          </a:p>
        </p:txBody>
      </p:sp>
      <p:sp>
        <p:nvSpPr>
          <p:cNvPr id="5" name="4 Lágrima"/>
          <p:cNvSpPr/>
          <p:nvPr/>
        </p:nvSpPr>
        <p:spPr>
          <a:xfrm rot="2302478">
            <a:off x="1380719" y="2126077"/>
            <a:ext cx="2252563" cy="1856576"/>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4011982">
            <a:off x="5972153" y="2200519"/>
            <a:ext cx="1891224" cy="2209617"/>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318169">
            <a:off x="3752594" y="775885"/>
            <a:ext cx="2185747" cy="1856576"/>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252348">
            <a:off x="3527105" y="3449253"/>
            <a:ext cx="2185747" cy="1856576"/>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302478">
            <a:off x="-19490" y="2253606"/>
            <a:ext cx="2252563" cy="1856576"/>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4011982">
            <a:off x="7372365" y="2264282"/>
            <a:ext cx="1891224" cy="2209617"/>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18169">
            <a:off x="3826289" y="-53061"/>
            <a:ext cx="2185747" cy="1856576"/>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252348">
            <a:off x="3527104" y="4341963"/>
            <a:ext cx="2185747" cy="1856576"/>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000" fill="hold"/>
                                        <p:tgtEl>
                                          <p:spTgt spid="9"/>
                                        </p:tgtEl>
                                        <p:attrNameLst>
                                          <p:attrName>ppt_x</p:attrName>
                                        </p:attrNameLst>
                                      </p:cBhvr>
                                      <p:tavLst>
                                        <p:tav tm="0">
                                          <p:val>
                                            <p:strVal val="1+#ppt_w/2"/>
                                          </p:val>
                                        </p:tav>
                                        <p:tav tm="100000">
                                          <p:val>
                                            <p:strVal val="#ppt_x"/>
                                          </p:val>
                                        </p:tav>
                                      </p:tavLst>
                                    </p:anim>
                                    <p:anim calcmode="lin" valueType="num">
                                      <p:cBhvr additive="base">
                                        <p:cTn id="12" dur="2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0-#ppt_w/2"/>
                                          </p:val>
                                        </p:tav>
                                        <p:tav tm="100000">
                                          <p:val>
                                            <p:strVal val="#ppt_x"/>
                                          </p:val>
                                        </p:tav>
                                      </p:tavLst>
                                    </p:anim>
                                    <p:anim calcmode="lin" valueType="num">
                                      <p:cBhvr additive="base">
                                        <p:cTn id="16" dur="2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0-#ppt_w/2"/>
                                          </p:val>
                                        </p:tav>
                                        <p:tav tm="100000">
                                          <p:val>
                                            <p:strVal val="#ppt_x"/>
                                          </p:val>
                                        </p:tav>
                                      </p:tavLst>
                                    </p:anim>
                                    <p:anim calcmode="lin" valueType="num">
                                      <p:cBhvr additive="base">
                                        <p:cTn id="20" dur="2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000" fill="hold"/>
                                        <p:tgtEl>
                                          <p:spTgt spid="11"/>
                                        </p:tgtEl>
                                        <p:attrNameLst>
                                          <p:attrName>ppt_x</p:attrName>
                                        </p:attrNameLst>
                                      </p:cBhvr>
                                      <p:tavLst>
                                        <p:tav tm="0">
                                          <p:val>
                                            <p:strVal val="#ppt_x"/>
                                          </p:val>
                                        </p:tav>
                                        <p:tav tm="100000">
                                          <p:val>
                                            <p:strVal val="#ppt_x"/>
                                          </p:val>
                                        </p:tav>
                                      </p:tavLst>
                                    </p:anim>
                                    <p:anim calcmode="lin" valueType="num">
                                      <p:cBhvr additive="base">
                                        <p:cTn id="28" dur="2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2000" fill="hold"/>
                                        <p:tgtEl>
                                          <p:spTgt spid="12"/>
                                        </p:tgtEl>
                                        <p:attrNameLst>
                                          <p:attrName>ppt_x</p:attrName>
                                        </p:attrNameLst>
                                      </p:cBhvr>
                                      <p:tavLst>
                                        <p:tav tm="0">
                                          <p:val>
                                            <p:strVal val="#ppt_x"/>
                                          </p:val>
                                        </p:tav>
                                        <p:tav tm="100000">
                                          <p:val>
                                            <p:strVal val="#ppt_x"/>
                                          </p:val>
                                        </p:tav>
                                      </p:tavLst>
                                    </p:anim>
                                    <p:anim calcmode="lin" valueType="num">
                                      <p:cBhvr additive="base">
                                        <p:cTn id="36" dur="2000" fill="hold"/>
                                        <p:tgtEl>
                                          <p:spTgt spid="12"/>
                                        </p:tgtEl>
                                        <p:attrNameLst>
                                          <p:attrName>ppt_y</p:attrName>
                                        </p:attrNameLst>
                                      </p:cBhvr>
                                      <p:tavLst>
                                        <p:tav tm="0">
                                          <p:val>
                                            <p:strVal val="0-#ppt_h/2"/>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1"/>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2"/>
                                        </p:tgtEl>
                                        <p:attrNameLst>
                                          <p:attrName>r</p:attrName>
                                        </p:attrNameLst>
                                      </p:cBhvr>
                                    </p:animRot>
                                  </p:childTnLst>
                                </p:cTn>
                              </p:par>
                            </p:childTnLst>
                          </p:cTn>
                        </p:par>
                        <p:par>
                          <p:cTn id="53" fill="hold">
                            <p:stCondLst>
                              <p:cond delay="2000"/>
                            </p:stCondLst>
                            <p:childTnLst>
                              <p:par>
                                <p:cTn id="54" presetID="2" presetClass="exit" presetSubtype="2" fill="hold" grpId="2" nodeType="afterEffect">
                                  <p:stCondLst>
                                    <p:cond delay="0"/>
                                  </p:stCondLst>
                                  <p:childTnLst>
                                    <p:anim calcmode="lin" valueType="num">
                                      <p:cBhvr additive="base">
                                        <p:cTn id="55" dur="2000"/>
                                        <p:tgtEl>
                                          <p:spTgt spid="5"/>
                                        </p:tgtEl>
                                        <p:attrNameLst>
                                          <p:attrName>ppt_x</p:attrName>
                                        </p:attrNameLst>
                                      </p:cBhvr>
                                      <p:tavLst>
                                        <p:tav tm="0">
                                          <p:val>
                                            <p:strVal val="ppt_x"/>
                                          </p:val>
                                        </p:tav>
                                        <p:tav tm="100000">
                                          <p:val>
                                            <p:strVal val="1+ppt_w/2"/>
                                          </p:val>
                                        </p:tav>
                                      </p:tavLst>
                                    </p:anim>
                                    <p:anim calcmode="lin" valueType="num">
                                      <p:cBhvr additive="base">
                                        <p:cTn id="56" dur="2000"/>
                                        <p:tgtEl>
                                          <p:spTgt spid="5"/>
                                        </p:tgtEl>
                                        <p:attrNameLst>
                                          <p:attrName>ppt_y</p:attrName>
                                        </p:attrNameLst>
                                      </p:cBhvr>
                                      <p:tavLst>
                                        <p:tav tm="0">
                                          <p:val>
                                            <p:strVal val="ppt_y"/>
                                          </p:val>
                                        </p:tav>
                                        <p:tav tm="100000">
                                          <p:val>
                                            <p:strVal val="ppt_y"/>
                                          </p:val>
                                        </p:tav>
                                      </p:tavLst>
                                    </p:anim>
                                    <p:set>
                                      <p:cBhvr>
                                        <p:cTn id="57" dur="1" fill="hold">
                                          <p:stCondLst>
                                            <p:cond delay="1999"/>
                                          </p:stCondLst>
                                        </p:cTn>
                                        <p:tgtEl>
                                          <p:spTgt spid="5"/>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9"/>
                                        </p:tgtEl>
                                        <p:attrNameLst>
                                          <p:attrName>ppt_x</p:attrName>
                                        </p:attrNameLst>
                                      </p:cBhvr>
                                      <p:tavLst>
                                        <p:tav tm="0">
                                          <p:val>
                                            <p:strVal val="ppt_x"/>
                                          </p:val>
                                        </p:tav>
                                        <p:tav tm="100000">
                                          <p:val>
                                            <p:strVal val="1+ppt_w/2"/>
                                          </p:val>
                                        </p:tav>
                                      </p:tavLst>
                                    </p:anim>
                                    <p:anim calcmode="lin" valueType="num">
                                      <p:cBhvr additive="base">
                                        <p:cTn id="60" dur="2000"/>
                                        <p:tgtEl>
                                          <p:spTgt spid="9"/>
                                        </p:tgtEl>
                                        <p:attrNameLst>
                                          <p:attrName>ppt_y</p:attrName>
                                        </p:attrNameLst>
                                      </p:cBhvr>
                                      <p:tavLst>
                                        <p:tav tm="0">
                                          <p:val>
                                            <p:strVal val="ppt_y"/>
                                          </p:val>
                                        </p:tav>
                                        <p:tav tm="100000">
                                          <p:val>
                                            <p:strVal val="ppt_y"/>
                                          </p:val>
                                        </p:tav>
                                      </p:tavLst>
                                    </p:anim>
                                    <p:set>
                                      <p:cBhvr>
                                        <p:cTn id="61" dur="1" fill="hold">
                                          <p:stCondLst>
                                            <p:cond delay="1999"/>
                                          </p:stCondLst>
                                        </p:cTn>
                                        <p:tgtEl>
                                          <p:spTgt spid="9"/>
                                        </p:tgtEl>
                                        <p:attrNameLst>
                                          <p:attrName>style.visibility</p:attrName>
                                        </p:attrNameLst>
                                      </p:cBhvr>
                                      <p:to>
                                        <p:strVal val="hidden"/>
                                      </p:to>
                                    </p:set>
                                  </p:childTnLst>
                                </p:cTn>
                              </p:par>
                              <p:par>
                                <p:cTn id="62" presetID="2" presetClass="exit" presetSubtype="8" fill="hold" grpId="2"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2" nodeType="withEffect">
                                  <p:stCondLst>
                                    <p:cond delay="0"/>
                                  </p:stCondLst>
                                  <p:childTnLst>
                                    <p:anim calcmode="lin" valueType="num">
                                      <p:cBhvr additive="base">
                                        <p:cTn id="67" dur="2000"/>
                                        <p:tgtEl>
                                          <p:spTgt spid="10"/>
                                        </p:tgtEl>
                                        <p:attrNameLst>
                                          <p:attrName>ppt_x</p:attrName>
                                        </p:attrNameLst>
                                      </p:cBhvr>
                                      <p:tavLst>
                                        <p:tav tm="0">
                                          <p:val>
                                            <p:strVal val="ppt_x"/>
                                          </p:val>
                                        </p:tav>
                                        <p:tav tm="100000">
                                          <p:val>
                                            <p:strVal val="0-ppt_w/2"/>
                                          </p:val>
                                        </p:tav>
                                      </p:tavLst>
                                    </p:anim>
                                    <p:anim calcmode="lin" valueType="num">
                                      <p:cBhvr additive="base">
                                        <p:cTn id="68" dur="2000"/>
                                        <p:tgtEl>
                                          <p:spTgt spid="10"/>
                                        </p:tgtEl>
                                        <p:attrNameLst>
                                          <p:attrName>ppt_y</p:attrName>
                                        </p:attrNameLst>
                                      </p:cBhvr>
                                      <p:tavLst>
                                        <p:tav tm="0">
                                          <p:val>
                                            <p:strVal val="ppt_y"/>
                                          </p:val>
                                        </p:tav>
                                        <p:tav tm="100000">
                                          <p:val>
                                            <p:strVal val="ppt_y"/>
                                          </p:val>
                                        </p:tav>
                                      </p:tavLst>
                                    </p:anim>
                                    <p:set>
                                      <p:cBhvr>
                                        <p:cTn id="69" dur="1" fill="hold">
                                          <p:stCondLst>
                                            <p:cond delay="1999"/>
                                          </p:stCondLst>
                                        </p:cTn>
                                        <p:tgtEl>
                                          <p:spTgt spid="10"/>
                                        </p:tgtEl>
                                        <p:attrNameLst>
                                          <p:attrName>style.visibility</p:attrName>
                                        </p:attrNameLst>
                                      </p:cBhvr>
                                      <p:to>
                                        <p:strVal val="hidden"/>
                                      </p:to>
                                    </p:set>
                                  </p:childTnLst>
                                </p:cTn>
                              </p:par>
                              <p:par>
                                <p:cTn id="70" presetID="2" presetClass="exit" presetSubtype="4" fill="hold" grpId="2"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1+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4" fill="hold" grpId="2" nodeType="withEffect">
                                  <p:stCondLst>
                                    <p:cond delay="0"/>
                                  </p:stCondLst>
                                  <p:childTnLst>
                                    <p:anim calcmode="lin" valueType="num">
                                      <p:cBhvr additive="base">
                                        <p:cTn id="75" dur="2000"/>
                                        <p:tgtEl>
                                          <p:spTgt spid="11"/>
                                        </p:tgtEl>
                                        <p:attrNameLst>
                                          <p:attrName>ppt_x</p:attrName>
                                        </p:attrNameLst>
                                      </p:cBhvr>
                                      <p:tavLst>
                                        <p:tav tm="0">
                                          <p:val>
                                            <p:strVal val="ppt_x"/>
                                          </p:val>
                                        </p:tav>
                                        <p:tav tm="100000">
                                          <p:val>
                                            <p:strVal val="ppt_x"/>
                                          </p:val>
                                        </p:tav>
                                      </p:tavLst>
                                    </p:anim>
                                    <p:anim calcmode="lin" valueType="num">
                                      <p:cBhvr additive="base">
                                        <p:cTn id="76" dur="2000"/>
                                        <p:tgtEl>
                                          <p:spTgt spid="11"/>
                                        </p:tgtEl>
                                        <p:attrNameLst>
                                          <p:attrName>ppt_y</p:attrName>
                                        </p:attrNameLst>
                                      </p:cBhvr>
                                      <p:tavLst>
                                        <p:tav tm="0">
                                          <p:val>
                                            <p:strVal val="ppt_y"/>
                                          </p:val>
                                        </p:tav>
                                        <p:tav tm="100000">
                                          <p:val>
                                            <p:strVal val="1+ppt_h/2"/>
                                          </p:val>
                                        </p:tav>
                                      </p:tavLst>
                                    </p:anim>
                                    <p:set>
                                      <p:cBhvr>
                                        <p:cTn id="77" dur="1" fill="hold">
                                          <p:stCondLst>
                                            <p:cond delay="1999"/>
                                          </p:stCondLst>
                                        </p:cTn>
                                        <p:tgtEl>
                                          <p:spTgt spid="11"/>
                                        </p:tgtEl>
                                        <p:attrNameLst>
                                          <p:attrName>style.visibility</p:attrName>
                                        </p:attrNameLst>
                                      </p:cBhvr>
                                      <p:to>
                                        <p:strVal val="hidden"/>
                                      </p:to>
                                    </p:set>
                                  </p:childTnLst>
                                </p:cTn>
                              </p:par>
                              <p:par>
                                <p:cTn id="78" presetID="2" presetClass="exit" presetSubtype="1" fill="hold" grpId="2" nodeType="withEffect">
                                  <p:stCondLst>
                                    <p:cond delay="0"/>
                                  </p:stCondLst>
                                  <p:childTnLst>
                                    <p:anim calcmode="lin" valueType="num">
                                      <p:cBhvr additive="base">
                                        <p:cTn id="79" dur="2000"/>
                                        <p:tgtEl>
                                          <p:spTgt spid="8"/>
                                        </p:tgtEl>
                                        <p:attrNameLst>
                                          <p:attrName>ppt_x</p:attrName>
                                        </p:attrNameLst>
                                      </p:cBhvr>
                                      <p:tavLst>
                                        <p:tav tm="0">
                                          <p:val>
                                            <p:strVal val="ppt_x"/>
                                          </p:val>
                                        </p:tav>
                                        <p:tav tm="100000">
                                          <p:val>
                                            <p:strVal val="ppt_x"/>
                                          </p:val>
                                        </p:tav>
                                      </p:tavLst>
                                    </p:anim>
                                    <p:anim calcmode="lin" valueType="num">
                                      <p:cBhvr additive="base">
                                        <p:cTn id="80" dur="2000"/>
                                        <p:tgtEl>
                                          <p:spTgt spid="8"/>
                                        </p:tgtEl>
                                        <p:attrNameLst>
                                          <p:attrName>ppt_y</p:attrName>
                                        </p:attrNameLst>
                                      </p:cBhvr>
                                      <p:tavLst>
                                        <p:tav tm="0">
                                          <p:val>
                                            <p:strVal val="ppt_y"/>
                                          </p:val>
                                        </p:tav>
                                        <p:tav tm="100000">
                                          <p:val>
                                            <p:strVal val="0-ppt_h/2"/>
                                          </p:val>
                                        </p:tav>
                                      </p:tavLst>
                                    </p:anim>
                                    <p:set>
                                      <p:cBhvr>
                                        <p:cTn id="81" dur="1" fill="hold">
                                          <p:stCondLst>
                                            <p:cond delay="1999"/>
                                          </p:stCondLst>
                                        </p:cTn>
                                        <p:tgtEl>
                                          <p:spTgt spid="8"/>
                                        </p:tgtEl>
                                        <p:attrNameLst>
                                          <p:attrName>style.visibility</p:attrName>
                                        </p:attrNameLst>
                                      </p:cBhvr>
                                      <p:to>
                                        <p:strVal val="hidden"/>
                                      </p:to>
                                    </p:set>
                                  </p:childTnLst>
                                </p:cTn>
                              </p:par>
                              <p:par>
                                <p:cTn id="82" presetID="2" presetClass="exit" presetSubtype="1" fill="hold" grpId="2" nodeType="withEffect">
                                  <p:stCondLst>
                                    <p:cond delay="0"/>
                                  </p:stCondLst>
                                  <p:childTnLst>
                                    <p:anim calcmode="lin" valueType="num">
                                      <p:cBhvr additive="base">
                                        <p:cTn id="83" dur="2000"/>
                                        <p:tgtEl>
                                          <p:spTgt spid="12"/>
                                        </p:tgtEl>
                                        <p:attrNameLst>
                                          <p:attrName>ppt_x</p:attrName>
                                        </p:attrNameLst>
                                      </p:cBhvr>
                                      <p:tavLst>
                                        <p:tav tm="0">
                                          <p:val>
                                            <p:strVal val="ppt_x"/>
                                          </p:val>
                                        </p:tav>
                                        <p:tav tm="100000">
                                          <p:val>
                                            <p:strVal val="ppt_x"/>
                                          </p:val>
                                        </p:tav>
                                      </p:tavLst>
                                    </p:anim>
                                    <p:anim calcmode="lin" valueType="num">
                                      <p:cBhvr additive="base">
                                        <p:cTn id="84" dur="2000"/>
                                        <p:tgtEl>
                                          <p:spTgt spid="12"/>
                                        </p:tgtEl>
                                        <p:attrNameLst>
                                          <p:attrName>ppt_y</p:attrName>
                                        </p:attrNameLst>
                                      </p:cBhvr>
                                      <p:tavLst>
                                        <p:tav tm="0">
                                          <p:val>
                                            <p:strVal val="ppt_y"/>
                                          </p:val>
                                        </p:tav>
                                        <p:tav tm="100000">
                                          <p:val>
                                            <p:strVal val="0-ppt_h/2"/>
                                          </p:val>
                                        </p:tav>
                                      </p:tavLst>
                                    </p:anim>
                                    <p:set>
                                      <p:cBhvr>
                                        <p:cTn id="85" dur="1" fill="hold">
                                          <p:stCondLst>
                                            <p:cond delay="1999"/>
                                          </p:stCondLst>
                                        </p:cTn>
                                        <p:tgtEl>
                                          <p:spTgt spid="12"/>
                                        </p:tgtEl>
                                        <p:attrNameLst>
                                          <p:attrName>style.visibility</p:attrName>
                                        </p:attrNameLst>
                                      </p:cBhvr>
                                      <p:to>
                                        <p:strVal val="hidden"/>
                                      </p:to>
                                    </p:set>
                                  </p:childTnLst>
                                </p:cTn>
                              </p:par>
                              <p:par>
                                <p:cTn id="86" presetID="8" presetClass="entr" presetSubtype="32"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diamond(out)">
                                      <p:cBhvr>
                                        <p:cTn id="8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3" descr="http://2.bp.blogspot.com/-X6gKPOoKQOQ/U1wz310OVYI/AAAAAAAA0Fk/E1w50PWMWJY/s1600/-eltow-d'Arshey-The-amazing-lake-in-the-Sahara-Desert-010.jpg">
            <a:hlinkClick r:id="rId2"/>
          </p:cNvPr>
          <p:cNvPicPr>
            <a:picLocks noChangeAspect="1" noChangeArrowheads="1"/>
          </p:cNvPicPr>
          <p:nvPr/>
        </p:nvPicPr>
        <p:blipFill>
          <a:blip r:embed="rId3"/>
          <a:srcRect/>
          <a:stretch>
            <a:fillRect/>
          </a:stretch>
        </p:blipFill>
        <p:spPr bwMode="auto">
          <a:xfrm>
            <a:off x="-1" y="0"/>
            <a:ext cx="9463293" cy="6121400"/>
          </a:xfrm>
          <a:prstGeom prst="rect">
            <a:avLst/>
          </a:prstGeom>
          <a:noFill/>
        </p:spPr>
      </p:pic>
      <p:sp>
        <p:nvSpPr>
          <p:cNvPr id="5" name="4 Luna"/>
          <p:cNvSpPr/>
          <p:nvPr/>
        </p:nvSpPr>
        <p:spPr>
          <a:xfrm>
            <a:off x="884337" y="0"/>
            <a:ext cx="3905821" cy="6121400"/>
          </a:xfrm>
          <a:prstGeom prst="moon">
            <a:avLst>
              <a:gd name="adj" fmla="val 16316"/>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Luna"/>
          <p:cNvSpPr/>
          <p:nvPr/>
        </p:nvSpPr>
        <p:spPr>
          <a:xfrm flipH="1">
            <a:off x="4716463" y="0"/>
            <a:ext cx="3684736" cy="6121400"/>
          </a:xfrm>
          <a:prstGeom prst="moon">
            <a:avLst>
              <a:gd name="adj" fmla="val 16468"/>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 name="6 Luna"/>
          <p:cNvSpPr/>
          <p:nvPr/>
        </p:nvSpPr>
        <p:spPr>
          <a:xfrm>
            <a:off x="1694979" y="829412"/>
            <a:ext cx="2874094" cy="4655287"/>
          </a:xfrm>
          <a:prstGeom prst="moon">
            <a:avLst>
              <a:gd name="adj" fmla="val 16316"/>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Luna"/>
          <p:cNvSpPr/>
          <p:nvPr/>
        </p:nvSpPr>
        <p:spPr>
          <a:xfrm flipH="1">
            <a:off x="4716462" y="765176"/>
            <a:ext cx="2864269" cy="4719524"/>
          </a:xfrm>
          <a:prstGeom prst="moon">
            <a:avLst>
              <a:gd name="adj" fmla="val 16316"/>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Luna"/>
          <p:cNvSpPr/>
          <p:nvPr/>
        </p:nvSpPr>
        <p:spPr>
          <a:xfrm>
            <a:off x="2358231" y="1403767"/>
            <a:ext cx="2358231" cy="3570817"/>
          </a:xfrm>
          <a:prstGeom prst="moon">
            <a:avLst>
              <a:gd name="adj" fmla="val 16316"/>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 name="9 Luna"/>
          <p:cNvSpPr/>
          <p:nvPr/>
        </p:nvSpPr>
        <p:spPr>
          <a:xfrm flipH="1">
            <a:off x="4642769" y="1403767"/>
            <a:ext cx="2210842" cy="3570817"/>
          </a:xfrm>
          <a:prstGeom prst="moon">
            <a:avLst>
              <a:gd name="adj" fmla="val 16316"/>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Luna"/>
          <p:cNvSpPr/>
          <p:nvPr/>
        </p:nvSpPr>
        <p:spPr>
          <a:xfrm>
            <a:off x="2947790" y="1913883"/>
            <a:ext cx="1916063" cy="2677167"/>
          </a:xfrm>
          <a:prstGeom prst="moon">
            <a:avLst>
              <a:gd name="adj" fmla="val 21499"/>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2" name="11 Luna"/>
          <p:cNvSpPr/>
          <p:nvPr/>
        </p:nvSpPr>
        <p:spPr>
          <a:xfrm flipH="1">
            <a:off x="4569073" y="1913883"/>
            <a:ext cx="1768673" cy="2677167"/>
          </a:xfrm>
          <a:prstGeom prst="moon">
            <a:avLst>
              <a:gd name="adj" fmla="val 22378"/>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3" name="12 Luna"/>
          <p:cNvSpPr/>
          <p:nvPr/>
        </p:nvSpPr>
        <p:spPr>
          <a:xfrm>
            <a:off x="3611042" y="2359762"/>
            <a:ext cx="1179116" cy="1721171"/>
          </a:xfrm>
          <a:prstGeom prst="moon">
            <a:avLst>
              <a:gd name="adj" fmla="val 25709"/>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4" name="13 Luna"/>
          <p:cNvSpPr/>
          <p:nvPr/>
        </p:nvSpPr>
        <p:spPr>
          <a:xfrm flipH="1">
            <a:off x="4642768" y="2359762"/>
            <a:ext cx="1105420" cy="1721171"/>
          </a:xfrm>
          <a:prstGeom prst="moon">
            <a:avLst>
              <a:gd name="adj" fmla="val 25709"/>
            </a:avLst>
          </a:prstGeom>
          <a:solidFill>
            <a:schemeClr val="accent6">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3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3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3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anim calcmode="lin" valueType="num">
                                      <p:cBhvr>
                                        <p:cTn id="39" dur="3000" fill="hold"/>
                                        <p:tgtEl>
                                          <p:spTgt spid="5"/>
                                        </p:tgtEl>
                                        <p:attrNameLst>
                                          <p:attrName>ppt_x</p:attrName>
                                        </p:attrNameLst>
                                      </p:cBhvr>
                                      <p:tavLst>
                                        <p:tav tm="0">
                                          <p:val>
                                            <p:fltVal val="0.5"/>
                                          </p:val>
                                        </p:tav>
                                        <p:tav tm="100000">
                                          <p:val>
                                            <p:strVal val="#ppt_x"/>
                                          </p:val>
                                        </p:tav>
                                      </p:tavLst>
                                    </p:anim>
                                    <p:anim calcmode="lin" valueType="num">
                                      <p:cBhvr>
                                        <p:cTn id="40" dur="3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fltVal val="0"/>
                                          </p:val>
                                        </p:tav>
                                        <p:tav tm="100000">
                                          <p:val>
                                            <p:strVal val="#ppt_h"/>
                                          </p:val>
                                        </p:tav>
                                      </p:tavLst>
                                    </p:anim>
                                    <p:anim calcmode="lin" valueType="num">
                                      <p:cBhvr>
                                        <p:cTn id="45" dur="3000" fill="hold"/>
                                        <p:tgtEl>
                                          <p:spTgt spid="6"/>
                                        </p:tgtEl>
                                        <p:attrNameLst>
                                          <p:attrName>ppt_x</p:attrName>
                                        </p:attrNameLst>
                                      </p:cBhvr>
                                      <p:tavLst>
                                        <p:tav tm="0">
                                          <p:val>
                                            <p:fltVal val="0.5"/>
                                          </p:val>
                                        </p:tav>
                                        <p:tav tm="100000">
                                          <p:val>
                                            <p:strVal val="#ppt_x"/>
                                          </p:val>
                                        </p:tav>
                                      </p:tavLst>
                                    </p:anim>
                                    <p:anim calcmode="lin" valueType="num">
                                      <p:cBhvr>
                                        <p:cTn id="46" dur="3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anim calcmode="lin" valueType="num">
                                      <p:cBhvr>
                                        <p:cTn id="51" dur="3000" fill="hold"/>
                                        <p:tgtEl>
                                          <p:spTgt spid="7"/>
                                        </p:tgtEl>
                                        <p:attrNameLst>
                                          <p:attrName>ppt_x</p:attrName>
                                        </p:attrNameLst>
                                      </p:cBhvr>
                                      <p:tavLst>
                                        <p:tav tm="0">
                                          <p:val>
                                            <p:fltVal val="0.5"/>
                                          </p:val>
                                        </p:tav>
                                        <p:tav tm="100000">
                                          <p:val>
                                            <p:strVal val="#ppt_x"/>
                                          </p:val>
                                        </p:tav>
                                      </p:tavLst>
                                    </p:anim>
                                    <p:anim calcmode="lin" valueType="num">
                                      <p:cBhvr>
                                        <p:cTn id="52" dur="3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ppt_x</p:attrName>
                                        </p:attrNameLst>
                                      </p:cBhvr>
                                      <p:tavLst>
                                        <p:tav tm="0">
                                          <p:val>
                                            <p:fltVal val="0.5"/>
                                          </p:val>
                                        </p:tav>
                                        <p:tav tm="100000">
                                          <p:val>
                                            <p:strVal val="#ppt_x"/>
                                          </p:val>
                                        </p:tav>
                                      </p:tavLst>
                                    </p:anim>
                                    <p:anim calcmode="lin" valueType="num">
                                      <p:cBhvr>
                                        <p:cTn id="64" dur="3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fltVal val="0"/>
                                          </p:val>
                                        </p:tav>
                                        <p:tav tm="100000">
                                          <p:val>
                                            <p:strVal val="#ppt_w"/>
                                          </p:val>
                                        </p:tav>
                                      </p:tavLst>
                                    </p:anim>
                                    <p:anim calcmode="lin" valueType="num">
                                      <p:cBhvr>
                                        <p:cTn id="68" dur="3000" fill="hold"/>
                                        <p:tgtEl>
                                          <p:spTgt spid="10"/>
                                        </p:tgtEl>
                                        <p:attrNameLst>
                                          <p:attrName>ppt_h</p:attrName>
                                        </p:attrNameLst>
                                      </p:cBhvr>
                                      <p:tavLst>
                                        <p:tav tm="0">
                                          <p:val>
                                            <p:fltVal val="0"/>
                                          </p:val>
                                        </p:tav>
                                        <p:tav tm="100000">
                                          <p:val>
                                            <p:strVal val="#ppt_h"/>
                                          </p:val>
                                        </p:tav>
                                      </p:tavLst>
                                    </p:anim>
                                    <p:anim calcmode="lin" valueType="num">
                                      <p:cBhvr>
                                        <p:cTn id="69" dur="3000" fill="hold"/>
                                        <p:tgtEl>
                                          <p:spTgt spid="10"/>
                                        </p:tgtEl>
                                        <p:attrNameLst>
                                          <p:attrName>ppt_x</p:attrName>
                                        </p:attrNameLst>
                                      </p:cBhvr>
                                      <p:tavLst>
                                        <p:tav tm="0">
                                          <p:val>
                                            <p:fltVal val="0.5"/>
                                          </p:val>
                                        </p:tav>
                                        <p:tav tm="100000">
                                          <p:val>
                                            <p:strVal val="#ppt_x"/>
                                          </p:val>
                                        </p:tav>
                                      </p:tavLst>
                                    </p:anim>
                                    <p:anim calcmode="lin" valueType="num">
                                      <p:cBhvr>
                                        <p:cTn id="70" dur="3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ppt_w</p:attrName>
                                        </p:attrNameLst>
                                      </p:cBhvr>
                                      <p:tavLst>
                                        <p:tav tm="0">
                                          <p:val>
                                            <p:fltVal val="0"/>
                                          </p:val>
                                        </p:tav>
                                        <p:tav tm="100000">
                                          <p:val>
                                            <p:strVal val="#ppt_w"/>
                                          </p:val>
                                        </p:tav>
                                      </p:tavLst>
                                    </p:anim>
                                    <p:anim calcmode="lin" valueType="num">
                                      <p:cBhvr>
                                        <p:cTn id="74" dur="3000" fill="hold"/>
                                        <p:tgtEl>
                                          <p:spTgt spid="11"/>
                                        </p:tgtEl>
                                        <p:attrNameLst>
                                          <p:attrName>ppt_h</p:attrName>
                                        </p:attrNameLst>
                                      </p:cBhvr>
                                      <p:tavLst>
                                        <p:tav tm="0">
                                          <p:val>
                                            <p:fltVal val="0"/>
                                          </p:val>
                                        </p:tav>
                                        <p:tav tm="100000">
                                          <p:val>
                                            <p:strVal val="#ppt_h"/>
                                          </p:val>
                                        </p:tav>
                                      </p:tavLst>
                                    </p:anim>
                                    <p:anim calcmode="lin" valueType="num">
                                      <p:cBhvr>
                                        <p:cTn id="75" dur="3000" fill="hold"/>
                                        <p:tgtEl>
                                          <p:spTgt spid="11"/>
                                        </p:tgtEl>
                                        <p:attrNameLst>
                                          <p:attrName>ppt_x</p:attrName>
                                        </p:attrNameLst>
                                      </p:cBhvr>
                                      <p:tavLst>
                                        <p:tav tm="0">
                                          <p:val>
                                            <p:fltVal val="0.5"/>
                                          </p:val>
                                        </p:tav>
                                        <p:tav tm="100000">
                                          <p:val>
                                            <p:strVal val="#ppt_x"/>
                                          </p:val>
                                        </p:tav>
                                      </p:tavLst>
                                    </p:anim>
                                    <p:anim calcmode="lin" valueType="num">
                                      <p:cBhvr>
                                        <p:cTn id="76" dur="3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3000" fill="hold"/>
                                        <p:tgtEl>
                                          <p:spTgt spid="12"/>
                                        </p:tgtEl>
                                        <p:attrNameLst>
                                          <p:attrName>ppt_w</p:attrName>
                                        </p:attrNameLst>
                                      </p:cBhvr>
                                      <p:tavLst>
                                        <p:tav tm="0">
                                          <p:val>
                                            <p:fltVal val="0"/>
                                          </p:val>
                                        </p:tav>
                                        <p:tav tm="100000">
                                          <p:val>
                                            <p:strVal val="#ppt_w"/>
                                          </p:val>
                                        </p:tav>
                                      </p:tavLst>
                                    </p:anim>
                                    <p:anim calcmode="lin" valueType="num">
                                      <p:cBhvr>
                                        <p:cTn id="80" dur="3000" fill="hold"/>
                                        <p:tgtEl>
                                          <p:spTgt spid="12"/>
                                        </p:tgtEl>
                                        <p:attrNameLst>
                                          <p:attrName>ppt_h</p:attrName>
                                        </p:attrNameLst>
                                      </p:cBhvr>
                                      <p:tavLst>
                                        <p:tav tm="0">
                                          <p:val>
                                            <p:fltVal val="0"/>
                                          </p:val>
                                        </p:tav>
                                        <p:tav tm="100000">
                                          <p:val>
                                            <p:strVal val="#ppt_h"/>
                                          </p:val>
                                        </p:tav>
                                      </p:tavLst>
                                    </p:anim>
                                    <p:anim calcmode="lin" valueType="num">
                                      <p:cBhvr>
                                        <p:cTn id="81" dur="3000" fill="hold"/>
                                        <p:tgtEl>
                                          <p:spTgt spid="12"/>
                                        </p:tgtEl>
                                        <p:attrNameLst>
                                          <p:attrName>ppt_x</p:attrName>
                                        </p:attrNameLst>
                                      </p:cBhvr>
                                      <p:tavLst>
                                        <p:tav tm="0">
                                          <p:val>
                                            <p:fltVal val="0.5"/>
                                          </p:val>
                                        </p:tav>
                                        <p:tav tm="100000">
                                          <p:val>
                                            <p:strVal val="#ppt_x"/>
                                          </p:val>
                                        </p:tav>
                                      </p:tavLst>
                                    </p:anim>
                                    <p:anim calcmode="lin" valueType="num">
                                      <p:cBhvr>
                                        <p:cTn id="82" dur="3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3000" fill="hold"/>
                                        <p:tgtEl>
                                          <p:spTgt spid="13"/>
                                        </p:tgtEl>
                                        <p:attrNameLst>
                                          <p:attrName>ppt_w</p:attrName>
                                        </p:attrNameLst>
                                      </p:cBhvr>
                                      <p:tavLst>
                                        <p:tav tm="0">
                                          <p:val>
                                            <p:fltVal val="0"/>
                                          </p:val>
                                        </p:tav>
                                        <p:tav tm="100000">
                                          <p:val>
                                            <p:strVal val="#ppt_w"/>
                                          </p:val>
                                        </p:tav>
                                      </p:tavLst>
                                    </p:anim>
                                    <p:anim calcmode="lin" valueType="num">
                                      <p:cBhvr>
                                        <p:cTn id="86" dur="3000" fill="hold"/>
                                        <p:tgtEl>
                                          <p:spTgt spid="13"/>
                                        </p:tgtEl>
                                        <p:attrNameLst>
                                          <p:attrName>ppt_h</p:attrName>
                                        </p:attrNameLst>
                                      </p:cBhvr>
                                      <p:tavLst>
                                        <p:tav tm="0">
                                          <p:val>
                                            <p:fltVal val="0"/>
                                          </p:val>
                                        </p:tav>
                                        <p:tav tm="100000">
                                          <p:val>
                                            <p:strVal val="#ppt_h"/>
                                          </p:val>
                                        </p:tav>
                                      </p:tavLst>
                                    </p:anim>
                                    <p:anim calcmode="lin" valueType="num">
                                      <p:cBhvr>
                                        <p:cTn id="87" dur="3000" fill="hold"/>
                                        <p:tgtEl>
                                          <p:spTgt spid="13"/>
                                        </p:tgtEl>
                                        <p:attrNameLst>
                                          <p:attrName>ppt_x</p:attrName>
                                        </p:attrNameLst>
                                      </p:cBhvr>
                                      <p:tavLst>
                                        <p:tav tm="0">
                                          <p:val>
                                            <p:fltVal val="0.5"/>
                                          </p:val>
                                        </p:tav>
                                        <p:tav tm="100000">
                                          <p:val>
                                            <p:strVal val="#ppt_x"/>
                                          </p:val>
                                        </p:tav>
                                      </p:tavLst>
                                    </p:anim>
                                    <p:anim calcmode="lin" valueType="num">
                                      <p:cBhvr>
                                        <p:cTn id="88" dur="3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p:val>
                                            <p:fltVal val="0.5"/>
                                          </p:val>
                                        </p:tav>
                                        <p:tav tm="100000">
                                          <p:val>
                                            <p:strVal val="#ppt_x"/>
                                          </p:val>
                                        </p:tav>
                                      </p:tavLst>
                                    </p:anim>
                                    <p:anim calcmode="lin" valueType="num">
                                      <p:cBhvr>
                                        <p:cTn id="94" dur="3000" fill="hold"/>
                                        <p:tgtEl>
                                          <p:spTgt spid="14"/>
                                        </p:tgtEl>
                                        <p:attrNameLst>
                                          <p:attrName>ppt_y</p:attrName>
                                        </p:attrNameLst>
                                      </p:cBhvr>
                                      <p:tavLst>
                                        <p:tav tm="0">
                                          <p:val>
                                            <p:fltVal val="0.5"/>
                                          </p:val>
                                        </p:tav>
                                        <p:tav tm="100000">
                                          <p:val>
                                            <p:strVal val="#ppt_y"/>
                                          </p:val>
                                        </p:tav>
                                      </p:tavLst>
                                    </p:anim>
                                  </p:childTnLst>
                                </p:cTn>
                              </p:par>
                            </p:childTnLst>
                          </p:cTn>
                        </p:par>
                        <p:par>
                          <p:cTn id="95" fill="hold">
                            <p:stCondLst>
                              <p:cond delay="3000"/>
                            </p:stCondLst>
                            <p:childTnLst>
                              <p:par>
                                <p:cTn id="96" presetID="8" presetClass="emph" presetSubtype="0" fill="hold" nodeType="afterEffect">
                                  <p:stCondLst>
                                    <p:cond delay="0"/>
                                  </p:stCondLst>
                                  <p:childTnLst>
                                    <p:animRot by="-108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3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3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3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3000" fill="hold"/>
                                        <p:tgtEl>
                                          <p:spTgt spid="14"/>
                                        </p:tgtEl>
                                        <p:attrNameLst>
                                          <p:attrName>r</p:attrName>
                                        </p:attrNameLst>
                                      </p:cBhvr>
                                    </p:animRot>
                                  </p:childTnLst>
                                </p:cTn>
                              </p:par>
                            </p:childTnLst>
                          </p:cTn>
                        </p:par>
                        <p:par>
                          <p:cTn id="116" fill="hold">
                            <p:stCondLst>
                              <p:cond delay="6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6" presetClass="entr" presetSubtype="32" fill="hold" nodeType="withEffect">
                                  <p:stCondLst>
                                    <p:cond delay="0"/>
                                  </p:stCondLst>
                                  <p:childTnLst>
                                    <p:set>
                                      <p:cBhvr>
                                        <p:cTn id="158" dur="1" fill="hold">
                                          <p:stCondLst>
                                            <p:cond delay="0"/>
                                          </p:stCondLst>
                                        </p:cTn>
                                        <p:tgtEl>
                                          <p:spTgt spid="16"/>
                                        </p:tgtEl>
                                        <p:attrNameLst>
                                          <p:attrName>style.visibility</p:attrName>
                                        </p:attrNameLst>
                                      </p:cBhvr>
                                      <p:to>
                                        <p:strVal val="visible"/>
                                      </p:to>
                                    </p:set>
                                    <p:animEffect transition="in" filter="circle(out)">
                                      <p:cBhvr>
                                        <p:cTn id="159"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2" name="1 Rectángulo"/>
          <p:cNvSpPr/>
          <p:nvPr/>
        </p:nvSpPr>
        <p:spPr>
          <a:xfrm>
            <a:off x="1215999" y="417494"/>
            <a:ext cx="8216925" cy="5878532"/>
          </a:xfrm>
          <a:prstGeom prst="rect">
            <a:avLst/>
          </a:prstGeom>
        </p:spPr>
        <p:txBody>
          <a:bodyPr wrap="square">
            <a:spAutoFit/>
          </a:bodyPr>
          <a:lstStyle/>
          <a:p>
            <a:r>
              <a:rPr lang="es-ES" sz="2400" dirty="0" smtClean="0">
                <a:effectLst>
                  <a:glow rad="228600">
                    <a:schemeClr val="accent6">
                      <a:satMod val="175000"/>
                      <a:alpha val="40000"/>
                    </a:schemeClr>
                  </a:glow>
                </a:effectLst>
              </a:rPr>
              <a:t/>
            </a:r>
            <a:br>
              <a:rPr lang="es-ES" sz="2400" dirty="0" smtClean="0">
                <a:effectLst>
                  <a:glow rad="228600">
                    <a:schemeClr val="accent6">
                      <a:satMod val="175000"/>
                      <a:alpha val="40000"/>
                    </a:schemeClr>
                  </a:glow>
                </a:effectLst>
              </a:rPr>
            </a:br>
            <a:r>
              <a:rPr lang="es-ES" sz="2400" b="1" i="1" dirty="0" smtClean="0">
                <a:effectLst>
                  <a:glow rad="228600">
                    <a:schemeClr val="accent6">
                      <a:satMod val="175000"/>
                      <a:alpha val="40000"/>
                    </a:schemeClr>
                  </a:glow>
                </a:effectLst>
              </a:rPr>
              <a:t/>
            </a:r>
            <a:br>
              <a:rPr lang="es-ES" sz="2400" b="1" i="1" dirty="0" smtClean="0">
                <a:effectLst>
                  <a:glow rad="228600">
                    <a:schemeClr val="accent6">
                      <a:satMod val="175000"/>
                      <a:alpha val="40000"/>
                    </a:schemeClr>
                  </a:glow>
                </a:effectLst>
              </a:rPr>
            </a:br>
            <a:r>
              <a:rPr lang="es-ES" sz="2400" b="1" i="1" dirty="0" smtClean="0">
                <a:effectLst>
                  <a:glow rad="228600">
                    <a:schemeClr val="accent6">
                      <a:satMod val="175000"/>
                      <a:alpha val="40000"/>
                    </a:schemeClr>
                  </a:glow>
                </a:effectLst>
              </a:rPr>
              <a:t>Al acecho, en las aguas negras, esta un pequeño grupo de sobrevivientes cocodrilos del Nilo, un vestigio de una época más húmeda cuando esta especie una vez prosperó en la mayor parte del desierto del Sahara de hoy y en los pantanos y los ríos a lo largo de las costas del sur del Mediterráneo. La </a:t>
            </a:r>
            <a:r>
              <a:rPr lang="es-ES" sz="2400" b="1" i="1" dirty="0" err="1" smtClean="0">
                <a:effectLst>
                  <a:glow rad="228600">
                    <a:schemeClr val="accent6">
                      <a:satMod val="175000"/>
                      <a:alpha val="40000"/>
                    </a:schemeClr>
                  </a:glow>
                </a:effectLst>
              </a:rPr>
              <a:t>Guelta</a:t>
            </a:r>
            <a:r>
              <a:rPr lang="es-ES" sz="2400" b="1" i="1" dirty="0" smtClean="0">
                <a:effectLst>
                  <a:glow rad="228600">
                    <a:schemeClr val="accent6">
                      <a:satMod val="175000"/>
                      <a:alpha val="40000"/>
                    </a:schemeClr>
                  </a:glow>
                </a:effectLst>
              </a:rPr>
              <a:t> </a:t>
            </a:r>
            <a:r>
              <a:rPr lang="es-ES" sz="2400" b="1" i="1" dirty="0" err="1" smtClean="0">
                <a:effectLst>
                  <a:glow rad="228600">
                    <a:schemeClr val="accent6">
                      <a:satMod val="175000"/>
                      <a:alpha val="40000"/>
                    </a:schemeClr>
                  </a:glow>
                </a:effectLst>
              </a:rPr>
              <a:t>d'Archei</a:t>
            </a:r>
            <a:r>
              <a:rPr lang="es-ES" sz="2400" b="1" i="1" dirty="0" smtClean="0">
                <a:effectLst>
                  <a:glow rad="228600">
                    <a:schemeClr val="accent6">
                      <a:satMod val="175000"/>
                      <a:alpha val="40000"/>
                    </a:schemeClr>
                  </a:glow>
                </a:effectLst>
              </a:rPr>
              <a:t> representa una de las últimas colonias del cocodrilo del Nilo conocido en el Sahara. Los cocodrilos se alimentan de peces que sobreviven de las algas que prosperan en las aguas fertilizados por los excrementos de los camellos. La </a:t>
            </a:r>
            <a:r>
              <a:rPr lang="es-ES" sz="2400" b="1" i="1" dirty="0" err="1" smtClean="0">
                <a:effectLst>
                  <a:glow rad="228600">
                    <a:schemeClr val="accent6">
                      <a:satMod val="175000"/>
                      <a:alpha val="40000"/>
                    </a:schemeClr>
                  </a:glow>
                </a:effectLst>
              </a:rPr>
              <a:t>Guelta</a:t>
            </a:r>
            <a:r>
              <a:rPr lang="es-ES" sz="2400" b="1" i="1" dirty="0" smtClean="0">
                <a:effectLst>
                  <a:glow rad="228600">
                    <a:schemeClr val="accent6">
                      <a:satMod val="175000"/>
                      <a:alpha val="40000"/>
                    </a:schemeClr>
                  </a:glow>
                </a:effectLst>
              </a:rPr>
              <a:t> </a:t>
            </a:r>
            <a:r>
              <a:rPr lang="es-ES" sz="2400" b="1" i="1" dirty="0" err="1" smtClean="0">
                <a:effectLst>
                  <a:glow rad="228600">
                    <a:schemeClr val="accent6">
                      <a:satMod val="175000"/>
                      <a:alpha val="40000"/>
                    </a:schemeClr>
                  </a:glow>
                </a:effectLst>
              </a:rPr>
              <a:t>d'Archei</a:t>
            </a:r>
            <a:r>
              <a:rPr lang="es-ES" sz="2400" b="1" i="1" dirty="0" smtClean="0">
                <a:effectLst>
                  <a:glow rad="228600">
                    <a:schemeClr val="accent6">
                      <a:satMod val="175000"/>
                      <a:alpha val="40000"/>
                    </a:schemeClr>
                  </a:glow>
                </a:effectLst>
              </a:rPr>
              <a:t> es realmente una maravilla zoológica.</a:t>
            </a:r>
            <a:br>
              <a:rPr lang="es-ES" sz="2400" b="1" i="1" dirty="0" smtClean="0">
                <a:effectLst>
                  <a:glow rad="228600">
                    <a:schemeClr val="accent6">
                      <a:satMod val="175000"/>
                      <a:alpha val="40000"/>
                    </a:schemeClr>
                  </a:glow>
                </a:effectLst>
              </a:rPr>
            </a:br>
            <a:r>
              <a:rPr lang="es-ES" sz="2000" dirty="0" smtClean="0"/>
              <a:t/>
            </a:r>
            <a:br>
              <a:rPr lang="es-ES" sz="2000" dirty="0" smtClean="0"/>
            </a:br>
            <a:endParaRPr lang="es-ES" sz="2000" dirty="0"/>
          </a:p>
        </p:txBody>
      </p:sp>
    </p:spTree>
  </p:cSld>
  <p:clrMapOvr>
    <a:masterClrMapping/>
  </p:clrMapOvr>
  <p:transition spd="med" advTm="4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http://farm6.static.flickr.com/5279/5906132783_2ba4857724_z.jpg"/>
          <p:cNvPicPr>
            <a:picLocks noChangeAspect="1" noChangeArrowheads="1"/>
          </p:cNvPicPr>
          <p:nvPr/>
        </p:nvPicPr>
        <p:blipFill>
          <a:blip r:embed="rId2"/>
          <a:srcRect/>
          <a:stretch>
            <a:fillRect/>
          </a:stretch>
        </p:blipFill>
        <p:spPr bwMode="auto">
          <a:xfrm>
            <a:off x="-1" y="0"/>
            <a:ext cx="9432926" cy="6121400"/>
          </a:xfrm>
          <a:prstGeom prst="rect">
            <a:avLst/>
          </a:prstGeom>
          <a:noFill/>
        </p:spPr>
      </p:pic>
      <p:sp>
        <p:nvSpPr>
          <p:cNvPr id="3" name="2 Rectángulo"/>
          <p:cNvSpPr/>
          <p:nvPr/>
        </p:nvSpPr>
        <p:spPr>
          <a:xfrm>
            <a:off x="287306" y="346056"/>
            <a:ext cx="4857784" cy="1754326"/>
          </a:xfrm>
          <a:prstGeom prst="rect">
            <a:avLst/>
          </a:prstGeom>
        </p:spPr>
        <p:txBody>
          <a:bodyPr wrap="square">
            <a:spAutoFit/>
          </a:bodyPr>
          <a:lstStyle/>
          <a:p>
            <a:r>
              <a:rPr lang="es-ES" b="1" i="1" dirty="0" smtClean="0">
                <a:effectLst>
                  <a:glow rad="228600">
                    <a:schemeClr val="accent3">
                      <a:satMod val="175000"/>
                      <a:alpha val="40000"/>
                    </a:schemeClr>
                  </a:glow>
                </a:effectLst>
              </a:rPr>
              <a:t>Habitado por un pequeño grupo de cocodrilos del Nilo toda una sorpresa zoológica, vive una colonia atrapada en este pequeño lago sin salida al mar. Últimos supervivientes de esta zona del Sáhara.</a:t>
            </a:r>
            <a:endParaRPr lang="es-ES" b="1" i="1" dirty="0">
              <a:effectLst>
                <a:glow rad="228600">
                  <a:schemeClr val="accent3">
                    <a:satMod val="175000"/>
                    <a:alpha val="40000"/>
                  </a:schemeClr>
                </a:glow>
              </a:effectLst>
            </a:endParaRPr>
          </a:p>
        </p:txBody>
      </p:sp>
    </p:spTree>
  </p:cSld>
  <p:clrMapOvr>
    <a:masterClrMapping/>
  </p:clrMapOvr>
  <p:transition spd="med" advTm="19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footage.framepool.com/shotimg/qf/295034768-nile-crocodile-guelta-d'archei-lurking-chad.jpg"/>
          <p:cNvPicPr>
            <a:picLocks noChangeAspect="1" noChangeArrowheads="1"/>
          </p:cNvPicPr>
          <p:nvPr/>
        </p:nvPicPr>
        <p:blipFill>
          <a:blip r:embed="rId2"/>
          <a:srcRect/>
          <a:stretch>
            <a:fillRect/>
          </a:stretch>
        </p:blipFill>
        <p:spPr bwMode="auto">
          <a:xfrm>
            <a:off x="-1" y="0"/>
            <a:ext cx="9505271" cy="6121400"/>
          </a:xfrm>
          <a:prstGeom prst="rect">
            <a:avLst/>
          </a:prstGeom>
          <a:noFill/>
        </p:spPr>
      </p:pic>
      <p:sp>
        <p:nvSpPr>
          <p:cNvPr id="4" name="3 Extracto"/>
          <p:cNvSpPr>
            <a:spLocks noChangeArrowheads="1"/>
          </p:cNvSpPr>
          <p:nvPr/>
        </p:nvSpPr>
        <p:spPr bwMode="auto">
          <a:xfrm rot="18337029">
            <a:off x="116816" y="-624932"/>
            <a:ext cx="1331972" cy="1739197"/>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5" name="4 Extracto"/>
          <p:cNvSpPr>
            <a:spLocks noChangeArrowheads="1"/>
          </p:cNvSpPr>
          <p:nvPr/>
        </p:nvSpPr>
        <p:spPr bwMode="auto">
          <a:xfrm rot="2949416">
            <a:off x="7987414" y="-569119"/>
            <a:ext cx="1331972" cy="1555778"/>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9" name="8 Extracto"/>
          <p:cNvSpPr>
            <a:spLocks noChangeArrowheads="1"/>
          </p:cNvSpPr>
          <p:nvPr/>
        </p:nvSpPr>
        <p:spPr bwMode="auto">
          <a:xfrm rot="18220664">
            <a:off x="785801" y="-126968"/>
            <a:ext cx="1331971" cy="1740833"/>
          </a:xfrm>
          <a:prstGeom prst="flowChartExtract">
            <a:avLst/>
          </a:prstGeom>
          <a:solidFill>
            <a:schemeClr val="accent6">
              <a:alpha val="59999"/>
            </a:scheme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0" name="9 Extracto"/>
          <p:cNvSpPr>
            <a:spLocks noChangeArrowheads="1"/>
          </p:cNvSpPr>
          <p:nvPr/>
        </p:nvSpPr>
        <p:spPr bwMode="auto">
          <a:xfrm rot="2949416">
            <a:off x="7307041" y="85087"/>
            <a:ext cx="1490674" cy="1611458"/>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2" name="11 Extracto"/>
          <p:cNvSpPr>
            <a:spLocks noChangeArrowheads="1"/>
          </p:cNvSpPr>
          <p:nvPr/>
        </p:nvSpPr>
        <p:spPr bwMode="auto">
          <a:xfrm rot="18092139">
            <a:off x="1513741" y="460803"/>
            <a:ext cx="1331971" cy="1706442"/>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4" name="13 Extracto"/>
          <p:cNvSpPr>
            <a:spLocks noChangeArrowheads="1"/>
          </p:cNvSpPr>
          <p:nvPr/>
        </p:nvSpPr>
        <p:spPr bwMode="auto">
          <a:xfrm rot="3403831">
            <a:off x="6615053" y="754533"/>
            <a:ext cx="1331972" cy="1644211"/>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7" name="16 Extracto"/>
          <p:cNvSpPr>
            <a:spLocks noChangeArrowheads="1"/>
          </p:cNvSpPr>
          <p:nvPr/>
        </p:nvSpPr>
        <p:spPr bwMode="auto">
          <a:xfrm rot="18188542">
            <a:off x="2393165" y="1166781"/>
            <a:ext cx="1331972" cy="1673689"/>
          </a:xfrm>
          <a:prstGeom prst="flowChartExtract">
            <a:avLst/>
          </a:prstGeom>
          <a:solidFill>
            <a:schemeClr val="accent6">
              <a:alpha val="59999"/>
            </a:scheme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9" name="18 Extracto"/>
          <p:cNvSpPr>
            <a:spLocks noChangeArrowheads="1"/>
          </p:cNvSpPr>
          <p:nvPr/>
        </p:nvSpPr>
        <p:spPr bwMode="auto">
          <a:xfrm rot="14364589">
            <a:off x="65230" y="5078749"/>
            <a:ext cx="1331972" cy="1626197"/>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20" name="19 Extracto"/>
          <p:cNvSpPr>
            <a:spLocks noChangeArrowheads="1"/>
          </p:cNvSpPr>
          <p:nvPr/>
        </p:nvSpPr>
        <p:spPr bwMode="auto">
          <a:xfrm rot="3631683">
            <a:off x="5754463" y="1352119"/>
            <a:ext cx="1331971" cy="1737558"/>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2" name="21 Extracto"/>
          <p:cNvSpPr>
            <a:spLocks noChangeArrowheads="1"/>
          </p:cNvSpPr>
          <p:nvPr/>
        </p:nvSpPr>
        <p:spPr bwMode="auto">
          <a:xfrm rot="7009404">
            <a:off x="7906349" y="5096881"/>
            <a:ext cx="1331971" cy="1714630"/>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5" name="24 Extracto"/>
          <p:cNvSpPr>
            <a:spLocks noChangeArrowheads="1"/>
          </p:cNvSpPr>
          <p:nvPr/>
        </p:nvSpPr>
        <p:spPr bwMode="auto">
          <a:xfrm rot="14403957">
            <a:off x="707067" y="4567366"/>
            <a:ext cx="1333861" cy="1732645"/>
          </a:xfrm>
          <a:prstGeom prst="flowChartExtract">
            <a:avLst/>
          </a:prstGeom>
          <a:solidFill>
            <a:srgbClr val="CC7C4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27" name="26 Extracto"/>
          <p:cNvSpPr>
            <a:spLocks noChangeArrowheads="1"/>
          </p:cNvSpPr>
          <p:nvPr/>
        </p:nvSpPr>
        <p:spPr bwMode="auto">
          <a:xfrm rot="14418431">
            <a:off x="1441558" y="3956927"/>
            <a:ext cx="1333861" cy="1717905"/>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29" name="28 Extracto"/>
          <p:cNvSpPr>
            <a:spLocks noChangeArrowheads="1"/>
          </p:cNvSpPr>
          <p:nvPr/>
        </p:nvSpPr>
        <p:spPr bwMode="auto">
          <a:xfrm rot="14386911">
            <a:off x="2221210" y="3345284"/>
            <a:ext cx="1331972" cy="1798151"/>
          </a:xfrm>
          <a:prstGeom prst="flowChartExtract">
            <a:avLst/>
          </a:prstGeom>
          <a:solidFill>
            <a:schemeClr val="accent6">
              <a:alpha val="59999"/>
            </a:scheme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32" name="31 Extracto"/>
          <p:cNvSpPr>
            <a:spLocks noChangeArrowheads="1"/>
          </p:cNvSpPr>
          <p:nvPr/>
        </p:nvSpPr>
        <p:spPr bwMode="auto">
          <a:xfrm rot="7140123">
            <a:off x="7068818" y="4580780"/>
            <a:ext cx="1403765" cy="1722819"/>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4" name="33 Extracto"/>
          <p:cNvSpPr>
            <a:spLocks noChangeArrowheads="1"/>
          </p:cNvSpPr>
          <p:nvPr/>
        </p:nvSpPr>
        <p:spPr bwMode="auto">
          <a:xfrm rot="7379511">
            <a:off x="6277827" y="4089553"/>
            <a:ext cx="1403766" cy="1771949"/>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6" name="35 Extracto"/>
          <p:cNvSpPr>
            <a:spLocks noChangeArrowheads="1"/>
          </p:cNvSpPr>
          <p:nvPr/>
        </p:nvSpPr>
        <p:spPr bwMode="auto">
          <a:xfrm rot="7541159">
            <a:off x="5560406" y="3702755"/>
            <a:ext cx="1405655" cy="1655674"/>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sz="1600">
              <a:solidFill>
                <a:srgbClr val="FFFFFF"/>
              </a:solidFill>
              <a:latin typeface="Calibri" pitchFamily="34" charset="0"/>
            </a:endParaRPr>
          </a:p>
        </p:txBody>
      </p:sp>
    </p:spTree>
  </p:cSld>
  <p:clrMapOvr>
    <a:masterClrMapping/>
  </p:clrMapOvr>
  <p:transition spd="med"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3000"/>
                                        <p:tgtEl>
                                          <p:spTgt spid="1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plus(in)">
                                      <p:cBhvr>
                                        <p:cTn id="22" dur="3000"/>
                                        <p:tgtEl>
                                          <p:spTgt spid="2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plus(in)">
                                      <p:cBhvr>
                                        <p:cTn id="25" dur="3000"/>
                                        <p:tgtEl>
                                          <p:spTgt spid="2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plus(in)">
                                      <p:cBhvr>
                                        <p:cTn id="28" dur="3000"/>
                                        <p:tgtEl>
                                          <p:spTgt spid="2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plus(in)">
                                      <p:cBhvr>
                                        <p:cTn id="40" dur="3000"/>
                                        <p:tgtEl>
                                          <p:spTgt spid="2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plus(in)">
                                      <p:cBhvr>
                                        <p:cTn id="43" dur="3000"/>
                                        <p:tgtEl>
                                          <p:spTgt spid="22"/>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plus(in)">
                                      <p:cBhvr>
                                        <p:cTn id="49" dur="3000"/>
                                        <p:tgtEl>
                                          <p:spTgt spid="34"/>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49" presetClass="entr" presetSubtype="0" decel="100000" fill="hold" grpId="1"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fltVal val="0"/>
                                          </p:val>
                                        </p:tav>
                                        <p:tav tm="100000">
                                          <p:val>
                                            <p:strVal val="#ppt_h"/>
                                          </p:val>
                                        </p:tav>
                                      </p:tavLst>
                                    </p:anim>
                                    <p:anim calcmode="lin" valueType="num">
                                      <p:cBhvr>
                                        <p:cTn id="57" dur="3000" fill="hold"/>
                                        <p:tgtEl>
                                          <p:spTgt spid="4"/>
                                        </p:tgtEl>
                                        <p:attrNameLst>
                                          <p:attrName>style.rotation</p:attrName>
                                        </p:attrNameLst>
                                      </p:cBhvr>
                                      <p:tavLst>
                                        <p:tav tm="0">
                                          <p:val>
                                            <p:fltVal val="360"/>
                                          </p:val>
                                        </p:tav>
                                        <p:tav tm="100000">
                                          <p:val>
                                            <p:fltVal val="0"/>
                                          </p:val>
                                        </p:tav>
                                      </p:tavLst>
                                    </p:anim>
                                    <p:animEffect transition="in" filter="fade">
                                      <p:cBhvr>
                                        <p:cTn id="58" dur="3000"/>
                                        <p:tgtEl>
                                          <p:spTgt spid="4"/>
                                        </p:tgtEl>
                                      </p:cBhvr>
                                    </p:animEffect>
                                  </p:childTnLst>
                                </p:cTn>
                              </p:par>
                              <p:par>
                                <p:cTn id="59" presetID="49" presetClass="entr" presetSubtype="0" decel="10000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style.rotation</p:attrName>
                                        </p:attrNameLst>
                                      </p:cBhvr>
                                      <p:tavLst>
                                        <p:tav tm="0">
                                          <p:val>
                                            <p:fltVal val="360"/>
                                          </p:val>
                                        </p:tav>
                                        <p:tav tm="100000">
                                          <p:val>
                                            <p:fltVal val="0"/>
                                          </p:val>
                                        </p:tav>
                                      </p:tavLst>
                                    </p:anim>
                                    <p:animEffect transition="in" filter="fade">
                                      <p:cBhvr>
                                        <p:cTn id="64" dur="3000"/>
                                        <p:tgtEl>
                                          <p:spTgt spid="9"/>
                                        </p:tgtEl>
                                      </p:cBhvr>
                                    </p:animEffect>
                                  </p:childTnLst>
                                </p:cTn>
                              </p:par>
                              <p:par>
                                <p:cTn id="65" presetID="49" presetClass="entr" presetSubtype="0" decel="10000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fltVal val="0"/>
                                          </p:val>
                                        </p:tav>
                                        <p:tav tm="100000">
                                          <p:val>
                                            <p:strVal val="#ppt_w"/>
                                          </p:val>
                                        </p:tav>
                                      </p:tavLst>
                                    </p:anim>
                                    <p:anim calcmode="lin" valueType="num">
                                      <p:cBhvr>
                                        <p:cTn id="68" dur="3000" fill="hold"/>
                                        <p:tgtEl>
                                          <p:spTgt spid="12"/>
                                        </p:tgtEl>
                                        <p:attrNameLst>
                                          <p:attrName>ppt_h</p:attrName>
                                        </p:attrNameLst>
                                      </p:cBhvr>
                                      <p:tavLst>
                                        <p:tav tm="0">
                                          <p:val>
                                            <p:fltVal val="0"/>
                                          </p:val>
                                        </p:tav>
                                        <p:tav tm="100000">
                                          <p:val>
                                            <p:strVal val="#ppt_h"/>
                                          </p:val>
                                        </p:tav>
                                      </p:tavLst>
                                    </p:anim>
                                    <p:anim calcmode="lin" valueType="num">
                                      <p:cBhvr>
                                        <p:cTn id="69" dur="3000" fill="hold"/>
                                        <p:tgtEl>
                                          <p:spTgt spid="12"/>
                                        </p:tgtEl>
                                        <p:attrNameLst>
                                          <p:attrName>style.rotation</p:attrName>
                                        </p:attrNameLst>
                                      </p:cBhvr>
                                      <p:tavLst>
                                        <p:tav tm="0">
                                          <p:val>
                                            <p:fltVal val="360"/>
                                          </p:val>
                                        </p:tav>
                                        <p:tav tm="100000">
                                          <p:val>
                                            <p:fltVal val="0"/>
                                          </p:val>
                                        </p:tav>
                                      </p:tavLst>
                                    </p:anim>
                                    <p:animEffect transition="in" filter="fade">
                                      <p:cBhvr>
                                        <p:cTn id="70" dur="3000"/>
                                        <p:tgtEl>
                                          <p:spTgt spid="12"/>
                                        </p:tgtEl>
                                      </p:cBhvr>
                                    </p:animEffect>
                                  </p:childTnLst>
                                </p:cTn>
                              </p:par>
                              <p:par>
                                <p:cTn id="71" presetID="49" presetClass="entr" presetSubtype="0" decel="100000" fill="hold" grpId="1"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000" fill="hold"/>
                                        <p:tgtEl>
                                          <p:spTgt spid="17"/>
                                        </p:tgtEl>
                                        <p:attrNameLst>
                                          <p:attrName>ppt_w</p:attrName>
                                        </p:attrNameLst>
                                      </p:cBhvr>
                                      <p:tavLst>
                                        <p:tav tm="0">
                                          <p:val>
                                            <p:fltVal val="0"/>
                                          </p:val>
                                        </p:tav>
                                        <p:tav tm="100000">
                                          <p:val>
                                            <p:strVal val="#ppt_w"/>
                                          </p:val>
                                        </p:tav>
                                      </p:tavLst>
                                    </p:anim>
                                    <p:anim calcmode="lin" valueType="num">
                                      <p:cBhvr>
                                        <p:cTn id="74" dur="3000" fill="hold"/>
                                        <p:tgtEl>
                                          <p:spTgt spid="17"/>
                                        </p:tgtEl>
                                        <p:attrNameLst>
                                          <p:attrName>ppt_h</p:attrName>
                                        </p:attrNameLst>
                                      </p:cBhvr>
                                      <p:tavLst>
                                        <p:tav tm="0">
                                          <p:val>
                                            <p:fltVal val="0"/>
                                          </p:val>
                                        </p:tav>
                                        <p:tav tm="100000">
                                          <p:val>
                                            <p:strVal val="#ppt_h"/>
                                          </p:val>
                                        </p:tav>
                                      </p:tavLst>
                                    </p:anim>
                                    <p:anim calcmode="lin" valueType="num">
                                      <p:cBhvr>
                                        <p:cTn id="75" dur="3000" fill="hold"/>
                                        <p:tgtEl>
                                          <p:spTgt spid="17"/>
                                        </p:tgtEl>
                                        <p:attrNameLst>
                                          <p:attrName>style.rotation</p:attrName>
                                        </p:attrNameLst>
                                      </p:cBhvr>
                                      <p:tavLst>
                                        <p:tav tm="0">
                                          <p:val>
                                            <p:fltVal val="360"/>
                                          </p:val>
                                        </p:tav>
                                        <p:tav tm="100000">
                                          <p:val>
                                            <p:fltVal val="0"/>
                                          </p:val>
                                        </p:tav>
                                      </p:tavLst>
                                    </p:anim>
                                    <p:animEffect transition="in" filter="fade">
                                      <p:cBhvr>
                                        <p:cTn id="76" dur="3000"/>
                                        <p:tgtEl>
                                          <p:spTgt spid="17"/>
                                        </p:tgtEl>
                                      </p:cBhvr>
                                    </p:animEffect>
                                  </p:childTnLst>
                                </p:cTn>
                              </p:par>
                              <p:par>
                                <p:cTn id="77" presetID="49" presetClass="entr" presetSubtype="0" decel="100000" fill="hold" grpId="1"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0" fill="hold"/>
                                        <p:tgtEl>
                                          <p:spTgt spid="19"/>
                                        </p:tgtEl>
                                        <p:attrNameLst>
                                          <p:attrName>ppt_w</p:attrName>
                                        </p:attrNameLst>
                                      </p:cBhvr>
                                      <p:tavLst>
                                        <p:tav tm="0">
                                          <p:val>
                                            <p:fltVal val="0"/>
                                          </p:val>
                                        </p:tav>
                                        <p:tav tm="100000">
                                          <p:val>
                                            <p:strVal val="#ppt_w"/>
                                          </p:val>
                                        </p:tav>
                                      </p:tavLst>
                                    </p:anim>
                                    <p:anim calcmode="lin" valueType="num">
                                      <p:cBhvr>
                                        <p:cTn id="80" dur="3000" fill="hold"/>
                                        <p:tgtEl>
                                          <p:spTgt spid="19"/>
                                        </p:tgtEl>
                                        <p:attrNameLst>
                                          <p:attrName>ppt_h</p:attrName>
                                        </p:attrNameLst>
                                      </p:cBhvr>
                                      <p:tavLst>
                                        <p:tav tm="0">
                                          <p:val>
                                            <p:fltVal val="0"/>
                                          </p:val>
                                        </p:tav>
                                        <p:tav tm="100000">
                                          <p:val>
                                            <p:strVal val="#ppt_h"/>
                                          </p:val>
                                        </p:tav>
                                      </p:tavLst>
                                    </p:anim>
                                    <p:anim calcmode="lin" valueType="num">
                                      <p:cBhvr>
                                        <p:cTn id="81" dur="3000" fill="hold"/>
                                        <p:tgtEl>
                                          <p:spTgt spid="19"/>
                                        </p:tgtEl>
                                        <p:attrNameLst>
                                          <p:attrName>style.rotation</p:attrName>
                                        </p:attrNameLst>
                                      </p:cBhvr>
                                      <p:tavLst>
                                        <p:tav tm="0">
                                          <p:val>
                                            <p:fltVal val="360"/>
                                          </p:val>
                                        </p:tav>
                                        <p:tav tm="100000">
                                          <p:val>
                                            <p:fltVal val="0"/>
                                          </p:val>
                                        </p:tav>
                                      </p:tavLst>
                                    </p:anim>
                                    <p:animEffect transition="in" filter="fade">
                                      <p:cBhvr>
                                        <p:cTn id="82" dur="3000"/>
                                        <p:tgtEl>
                                          <p:spTgt spid="19"/>
                                        </p:tgtEl>
                                      </p:cBhvr>
                                    </p:animEffect>
                                  </p:childTnLst>
                                </p:cTn>
                              </p:par>
                              <p:par>
                                <p:cTn id="83" presetID="49" presetClass="entr" presetSubtype="0" decel="100000" fill="hold" grpId="1"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3000" fill="hold"/>
                                        <p:tgtEl>
                                          <p:spTgt spid="25"/>
                                        </p:tgtEl>
                                        <p:attrNameLst>
                                          <p:attrName>ppt_w</p:attrName>
                                        </p:attrNameLst>
                                      </p:cBhvr>
                                      <p:tavLst>
                                        <p:tav tm="0">
                                          <p:val>
                                            <p:fltVal val="0"/>
                                          </p:val>
                                        </p:tav>
                                        <p:tav tm="100000">
                                          <p:val>
                                            <p:strVal val="#ppt_w"/>
                                          </p:val>
                                        </p:tav>
                                      </p:tavLst>
                                    </p:anim>
                                    <p:anim calcmode="lin" valueType="num">
                                      <p:cBhvr>
                                        <p:cTn id="86" dur="3000" fill="hold"/>
                                        <p:tgtEl>
                                          <p:spTgt spid="25"/>
                                        </p:tgtEl>
                                        <p:attrNameLst>
                                          <p:attrName>ppt_h</p:attrName>
                                        </p:attrNameLst>
                                      </p:cBhvr>
                                      <p:tavLst>
                                        <p:tav tm="0">
                                          <p:val>
                                            <p:fltVal val="0"/>
                                          </p:val>
                                        </p:tav>
                                        <p:tav tm="100000">
                                          <p:val>
                                            <p:strVal val="#ppt_h"/>
                                          </p:val>
                                        </p:tav>
                                      </p:tavLst>
                                    </p:anim>
                                    <p:anim calcmode="lin" valueType="num">
                                      <p:cBhvr>
                                        <p:cTn id="87" dur="3000" fill="hold"/>
                                        <p:tgtEl>
                                          <p:spTgt spid="25"/>
                                        </p:tgtEl>
                                        <p:attrNameLst>
                                          <p:attrName>style.rotation</p:attrName>
                                        </p:attrNameLst>
                                      </p:cBhvr>
                                      <p:tavLst>
                                        <p:tav tm="0">
                                          <p:val>
                                            <p:fltVal val="360"/>
                                          </p:val>
                                        </p:tav>
                                        <p:tav tm="100000">
                                          <p:val>
                                            <p:fltVal val="0"/>
                                          </p:val>
                                        </p:tav>
                                      </p:tavLst>
                                    </p:anim>
                                    <p:animEffect transition="in" filter="fade">
                                      <p:cBhvr>
                                        <p:cTn id="88" dur="3000"/>
                                        <p:tgtEl>
                                          <p:spTgt spid="25"/>
                                        </p:tgtEl>
                                      </p:cBhvr>
                                    </p:animEffect>
                                  </p:childTnLst>
                                </p:cTn>
                              </p:par>
                              <p:par>
                                <p:cTn id="89" presetID="49" presetClass="entr" presetSubtype="0" decel="100000" fill="hold" grpId="1"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p:cTn id="91" dur="3000" fill="hold"/>
                                        <p:tgtEl>
                                          <p:spTgt spid="27"/>
                                        </p:tgtEl>
                                        <p:attrNameLst>
                                          <p:attrName>ppt_w</p:attrName>
                                        </p:attrNameLst>
                                      </p:cBhvr>
                                      <p:tavLst>
                                        <p:tav tm="0">
                                          <p:val>
                                            <p:fltVal val="0"/>
                                          </p:val>
                                        </p:tav>
                                        <p:tav tm="100000">
                                          <p:val>
                                            <p:strVal val="#ppt_w"/>
                                          </p:val>
                                        </p:tav>
                                      </p:tavLst>
                                    </p:anim>
                                    <p:anim calcmode="lin" valueType="num">
                                      <p:cBhvr>
                                        <p:cTn id="92" dur="3000" fill="hold"/>
                                        <p:tgtEl>
                                          <p:spTgt spid="27"/>
                                        </p:tgtEl>
                                        <p:attrNameLst>
                                          <p:attrName>ppt_h</p:attrName>
                                        </p:attrNameLst>
                                      </p:cBhvr>
                                      <p:tavLst>
                                        <p:tav tm="0">
                                          <p:val>
                                            <p:fltVal val="0"/>
                                          </p:val>
                                        </p:tav>
                                        <p:tav tm="100000">
                                          <p:val>
                                            <p:strVal val="#ppt_h"/>
                                          </p:val>
                                        </p:tav>
                                      </p:tavLst>
                                    </p:anim>
                                    <p:anim calcmode="lin" valueType="num">
                                      <p:cBhvr>
                                        <p:cTn id="93" dur="3000" fill="hold"/>
                                        <p:tgtEl>
                                          <p:spTgt spid="27"/>
                                        </p:tgtEl>
                                        <p:attrNameLst>
                                          <p:attrName>style.rotation</p:attrName>
                                        </p:attrNameLst>
                                      </p:cBhvr>
                                      <p:tavLst>
                                        <p:tav tm="0">
                                          <p:val>
                                            <p:fltVal val="360"/>
                                          </p:val>
                                        </p:tav>
                                        <p:tav tm="100000">
                                          <p:val>
                                            <p:fltVal val="0"/>
                                          </p:val>
                                        </p:tav>
                                      </p:tavLst>
                                    </p:anim>
                                    <p:animEffect transition="in" filter="fade">
                                      <p:cBhvr>
                                        <p:cTn id="94" dur="3000"/>
                                        <p:tgtEl>
                                          <p:spTgt spid="27"/>
                                        </p:tgtEl>
                                      </p:cBhvr>
                                    </p:animEffect>
                                  </p:childTnLst>
                                </p:cTn>
                              </p:par>
                              <p:par>
                                <p:cTn id="95" presetID="49" presetClass="entr" presetSubtype="0" decel="100000" fill="hold" grpId="1"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p:cTn id="97" dur="3000" fill="hold"/>
                                        <p:tgtEl>
                                          <p:spTgt spid="29"/>
                                        </p:tgtEl>
                                        <p:attrNameLst>
                                          <p:attrName>ppt_w</p:attrName>
                                        </p:attrNameLst>
                                      </p:cBhvr>
                                      <p:tavLst>
                                        <p:tav tm="0">
                                          <p:val>
                                            <p:fltVal val="0"/>
                                          </p:val>
                                        </p:tav>
                                        <p:tav tm="100000">
                                          <p:val>
                                            <p:strVal val="#ppt_w"/>
                                          </p:val>
                                        </p:tav>
                                      </p:tavLst>
                                    </p:anim>
                                    <p:anim calcmode="lin" valueType="num">
                                      <p:cBhvr>
                                        <p:cTn id="98" dur="3000" fill="hold"/>
                                        <p:tgtEl>
                                          <p:spTgt spid="29"/>
                                        </p:tgtEl>
                                        <p:attrNameLst>
                                          <p:attrName>ppt_h</p:attrName>
                                        </p:attrNameLst>
                                      </p:cBhvr>
                                      <p:tavLst>
                                        <p:tav tm="0">
                                          <p:val>
                                            <p:fltVal val="0"/>
                                          </p:val>
                                        </p:tav>
                                        <p:tav tm="100000">
                                          <p:val>
                                            <p:strVal val="#ppt_h"/>
                                          </p:val>
                                        </p:tav>
                                      </p:tavLst>
                                    </p:anim>
                                    <p:anim calcmode="lin" valueType="num">
                                      <p:cBhvr>
                                        <p:cTn id="99" dur="3000" fill="hold"/>
                                        <p:tgtEl>
                                          <p:spTgt spid="29"/>
                                        </p:tgtEl>
                                        <p:attrNameLst>
                                          <p:attrName>style.rotation</p:attrName>
                                        </p:attrNameLst>
                                      </p:cBhvr>
                                      <p:tavLst>
                                        <p:tav tm="0">
                                          <p:val>
                                            <p:fltVal val="360"/>
                                          </p:val>
                                        </p:tav>
                                        <p:tav tm="100000">
                                          <p:val>
                                            <p:fltVal val="0"/>
                                          </p:val>
                                        </p:tav>
                                      </p:tavLst>
                                    </p:anim>
                                    <p:animEffect transition="in" filter="fade">
                                      <p:cBhvr>
                                        <p:cTn id="100" dur="3000"/>
                                        <p:tgtEl>
                                          <p:spTgt spid="29"/>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5"/>
                                        </p:tgtEl>
                                        <p:attrNameLst>
                                          <p:attrName>style.visibility</p:attrName>
                                        </p:attrNameLst>
                                      </p:cBhvr>
                                      <p:to>
                                        <p:strVal val="visible"/>
                                      </p:to>
                                    </p:set>
                                    <p:anim calcmode="lin" valueType="num">
                                      <p:cBhvr>
                                        <p:cTn id="103" dur="3000" fill="hold"/>
                                        <p:tgtEl>
                                          <p:spTgt spid="5"/>
                                        </p:tgtEl>
                                        <p:attrNameLst>
                                          <p:attrName>ppt_w</p:attrName>
                                        </p:attrNameLst>
                                      </p:cBhvr>
                                      <p:tavLst>
                                        <p:tav tm="0">
                                          <p:val>
                                            <p:fltVal val="0"/>
                                          </p:val>
                                        </p:tav>
                                        <p:tav tm="100000">
                                          <p:val>
                                            <p:strVal val="#ppt_w"/>
                                          </p:val>
                                        </p:tav>
                                      </p:tavLst>
                                    </p:anim>
                                    <p:anim calcmode="lin" valueType="num">
                                      <p:cBhvr>
                                        <p:cTn id="104" dur="3000" fill="hold"/>
                                        <p:tgtEl>
                                          <p:spTgt spid="5"/>
                                        </p:tgtEl>
                                        <p:attrNameLst>
                                          <p:attrName>ppt_h</p:attrName>
                                        </p:attrNameLst>
                                      </p:cBhvr>
                                      <p:tavLst>
                                        <p:tav tm="0">
                                          <p:val>
                                            <p:fltVal val="0"/>
                                          </p:val>
                                        </p:tav>
                                        <p:tav tm="100000">
                                          <p:val>
                                            <p:strVal val="#ppt_h"/>
                                          </p:val>
                                        </p:tav>
                                      </p:tavLst>
                                    </p:anim>
                                    <p:anim calcmode="lin" valueType="num">
                                      <p:cBhvr>
                                        <p:cTn id="105" dur="3000" fill="hold"/>
                                        <p:tgtEl>
                                          <p:spTgt spid="5"/>
                                        </p:tgtEl>
                                        <p:attrNameLst>
                                          <p:attrName>style.rotation</p:attrName>
                                        </p:attrNameLst>
                                      </p:cBhvr>
                                      <p:tavLst>
                                        <p:tav tm="0">
                                          <p:val>
                                            <p:fltVal val="360"/>
                                          </p:val>
                                        </p:tav>
                                        <p:tav tm="100000">
                                          <p:val>
                                            <p:fltVal val="0"/>
                                          </p:val>
                                        </p:tav>
                                      </p:tavLst>
                                    </p:anim>
                                    <p:animEffect transition="in" filter="fade">
                                      <p:cBhvr>
                                        <p:cTn id="106" dur="3000"/>
                                        <p:tgtEl>
                                          <p:spTgt spid="5"/>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p:val>
                                            <p:fltVal val="0"/>
                                          </p:val>
                                        </p:tav>
                                        <p:tav tm="100000">
                                          <p:val>
                                            <p:strVal val="#ppt_w"/>
                                          </p:val>
                                        </p:tav>
                                      </p:tavLst>
                                    </p:anim>
                                    <p:anim calcmode="lin" valueType="num">
                                      <p:cBhvr>
                                        <p:cTn id="110" dur="3000" fill="hold"/>
                                        <p:tgtEl>
                                          <p:spTgt spid="10"/>
                                        </p:tgtEl>
                                        <p:attrNameLst>
                                          <p:attrName>ppt_h</p:attrName>
                                        </p:attrNameLst>
                                      </p:cBhvr>
                                      <p:tavLst>
                                        <p:tav tm="0">
                                          <p:val>
                                            <p:fltVal val="0"/>
                                          </p:val>
                                        </p:tav>
                                        <p:tav tm="100000">
                                          <p:val>
                                            <p:strVal val="#ppt_h"/>
                                          </p:val>
                                        </p:tav>
                                      </p:tavLst>
                                    </p:anim>
                                    <p:anim calcmode="lin" valueType="num">
                                      <p:cBhvr>
                                        <p:cTn id="111" dur="3000" fill="hold"/>
                                        <p:tgtEl>
                                          <p:spTgt spid="10"/>
                                        </p:tgtEl>
                                        <p:attrNameLst>
                                          <p:attrName>style.rotation</p:attrName>
                                        </p:attrNameLst>
                                      </p:cBhvr>
                                      <p:tavLst>
                                        <p:tav tm="0">
                                          <p:val>
                                            <p:fltVal val="360"/>
                                          </p:val>
                                        </p:tav>
                                        <p:tav tm="100000">
                                          <p:val>
                                            <p:fltVal val="0"/>
                                          </p:val>
                                        </p:tav>
                                      </p:tavLst>
                                    </p:anim>
                                    <p:animEffect transition="in" filter="fade">
                                      <p:cBhvr>
                                        <p:cTn id="112" dur="3000"/>
                                        <p:tgtEl>
                                          <p:spTgt spid="10"/>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anim calcmode="lin" valueType="num">
                                      <p:cBhvr>
                                        <p:cTn id="117" dur="3000" fill="hold"/>
                                        <p:tgtEl>
                                          <p:spTgt spid="14"/>
                                        </p:tgtEl>
                                        <p:attrNameLst>
                                          <p:attrName>style.rotation</p:attrName>
                                        </p:attrNameLst>
                                      </p:cBhvr>
                                      <p:tavLst>
                                        <p:tav tm="0">
                                          <p:val>
                                            <p:fltVal val="360"/>
                                          </p:val>
                                        </p:tav>
                                        <p:tav tm="100000">
                                          <p:val>
                                            <p:fltVal val="0"/>
                                          </p:val>
                                        </p:tav>
                                      </p:tavLst>
                                    </p:anim>
                                    <p:animEffect transition="in" filter="fade">
                                      <p:cBhvr>
                                        <p:cTn id="118" dur="3000"/>
                                        <p:tgtEl>
                                          <p:spTgt spid="14"/>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p:cTn id="121" dur="3000" fill="hold"/>
                                        <p:tgtEl>
                                          <p:spTgt spid="20"/>
                                        </p:tgtEl>
                                        <p:attrNameLst>
                                          <p:attrName>ppt_w</p:attrName>
                                        </p:attrNameLst>
                                      </p:cBhvr>
                                      <p:tavLst>
                                        <p:tav tm="0">
                                          <p:val>
                                            <p:fltVal val="0"/>
                                          </p:val>
                                        </p:tav>
                                        <p:tav tm="100000">
                                          <p:val>
                                            <p:strVal val="#ppt_w"/>
                                          </p:val>
                                        </p:tav>
                                      </p:tavLst>
                                    </p:anim>
                                    <p:anim calcmode="lin" valueType="num">
                                      <p:cBhvr>
                                        <p:cTn id="122" dur="3000" fill="hold"/>
                                        <p:tgtEl>
                                          <p:spTgt spid="20"/>
                                        </p:tgtEl>
                                        <p:attrNameLst>
                                          <p:attrName>ppt_h</p:attrName>
                                        </p:attrNameLst>
                                      </p:cBhvr>
                                      <p:tavLst>
                                        <p:tav tm="0">
                                          <p:val>
                                            <p:fltVal val="0"/>
                                          </p:val>
                                        </p:tav>
                                        <p:tav tm="100000">
                                          <p:val>
                                            <p:strVal val="#ppt_h"/>
                                          </p:val>
                                        </p:tav>
                                      </p:tavLst>
                                    </p:anim>
                                    <p:anim calcmode="lin" valueType="num">
                                      <p:cBhvr>
                                        <p:cTn id="123" dur="3000" fill="hold"/>
                                        <p:tgtEl>
                                          <p:spTgt spid="20"/>
                                        </p:tgtEl>
                                        <p:attrNameLst>
                                          <p:attrName>style.rotation</p:attrName>
                                        </p:attrNameLst>
                                      </p:cBhvr>
                                      <p:tavLst>
                                        <p:tav tm="0">
                                          <p:val>
                                            <p:fltVal val="360"/>
                                          </p:val>
                                        </p:tav>
                                        <p:tav tm="100000">
                                          <p:val>
                                            <p:fltVal val="0"/>
                                          </p:val>
                                        </p:tav>
                                      </p:tavLst>
                                    </p:anim>
                                    <p:animEffect transition="in" filter="fade">
                                      <p:cBhvr>
                                        <p:cTn id="124" dur="3000"/>
                                        <p:tgtEl>
                                          <p:spTgt spid="20"/>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3000" fill="hold"/>
                                        <p:tgtEl>
                                          <p:spTgt spid="22"/>
                                        </p:tgtEl>
                                        <p:attrNameLst>
                                          <p:attrName>ppt_w</p:attrName>
                                        </p:attrNameLst>
                                      </p:cBhvr>
                                      <p:tavLst>
                                        <p:tav tm="0">
                                          <p:val>
                                            <p:fltVal val="0"/>
                                          </p:val>
                                        </p:tav>
                                        <p:tav tm="100000">
                                          <p:val>
                                            <p:strVal val="#ppt_w"/>
                                          </p:val>
                                        </p:tav>
                                      </p:tavLst>
                                    </p:anim>
                                    <p:anim calcmode="lin" valueType="num">
                                      <p:cBhvr>
                                        <p:cTn id="128" dur="3000" fill="hold"/>
                                        <p:tgtEl>
                                          <p:spTgt spid="22"/>
                                        </p:tgtEl>
                                        <p:attrNameLst>
                                          <p:attrName>ppt_h</p:attrName>
                                        </p:attrNameLst>
                                      </p:cBhvr>
                                      <p:tavLst>
                                        <p:tav tm="0">
                                          <p:val>
                                            <p:fltVal val="0"/>
                                          </p:val>
                                        </p:tav>
                                        <p:tav tm="100000">
                                          <p:val>
                                            <p:strVal val="#ppt_h"/>
                                          </p:val>
                                        </p:tav>
                                      </p:tavLst>
                                    </p:anim>
                                    <p:anim calcmode="lin" valueType="num">
                                      <p:cBhvr>
                                        <p:cTn id="129" dur="3000" fill="hold"/>
                                        <p:tgtEl>
                                          <p:spTgt spid="22"/>
                                        </p:tgtEl>
                                        <p:attrNameLst>
                                          <p:attrName>style.rotation</p:attrName>
                                        </p:attrNameLst>
                                      </p:cBhvr>
                                      <p:tavLst>
                                        <p:tav tm="0">
                                          <p:val>
                                            <p:fltVal val="360"/>
                                          </p:val>
                                        </p:tav>
                                        <p:tav tm="100000">
                                          <p:val>
                                            <p:fltVal val="0"/>
                                          </p:val>
                                        </p:tav>
                                      </p:tavLst>
                                    </p:anim>
                                    <p:animEffect transition="in" filter="fade">
                                      <p:cBhvr>
                                        <p:cTn id="130" dur="3000"/>
                                        <p:tgtEl>
                                          <p:spTgt spid="2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3000" fill="hold"/>
                                        <p:tgtEl>
                                          <p:spTgt spid="32"/>
                                        </p:tgtEl>
                                        <p:attrNameLst>
                                          <p:attrName>ppt_w</p:attrName>
                                        </p:attrNameLst>
                                      </p:cBhvr>
                                      <p:tavLst>
                                        <p:tav tm="0">
                                          <p:val>
                                            <p:fltVal val="0"/>
                                          </p:val>
                                        </p:tav>
                                        <p:tav tm="100000">
                                          <p:val>
                                            <p:strVal val="#ppt_w"/>
                                          </p:val>
                                        </p:tav>
                                      </p:tavLst>
                                    </p:anim>
                                    <p:anim calcmode="lin" valueType="num">
                                      <p:cBhvr>
                                        <p:cTn id="134" dur="3000" fill="hold"/>
                                        <p:tgtEl>
                                          <p:spTgt spid="32"/>
                                        </p:tgtEl>
                                        <p:attrNameLst>
                                          <p:attrName>ppt_h</p:attrName>
                                        </p:attrNameLst>
                                      </p:cBhvr>
                                      <p:tavLst>
                                        <p:tav tm="0">
                                          <p:val>
                                            <p:fltVal val="0"/>
                                          </p:val>
                                        </p:tav>
                                        <p:tav tm="100000">
                                          <p:val>
                                            <p:strVal val="#ppt_h"/>
                                          </p:val>
                                        </p:tav>
                                      </p:tavLst>
                                    </p:anim>
                                    <p:anim calcmode="lin" valueType="num">
                                      <p:cBhvr>
                                        <p:cTn id="135" dur="3000" fill="hold"/>
                                        <p:tgtEl>
                                          <p:spTgt spid="32"/>
                                        </p:tgtEl>
                                        <p:attrNameLst>
                                          <p:attrName>style.rotation</p:attrName>
                                        </p:attrNameLst>
                                      </p:cBhvr>
                                      <p:tavLst>
                                        <p:tav tm="0">
                                          <p:val>
                                            <p:fltVal val="360"/>
                                          </p:val>
                                        </p:tav>
                                        <p:tav tm="100000">
                                          <p:val>
                                            <p:fltVal val="0"/>
                                          </p:val>
                                        </p:tav>
                                      </p:tavLst>
                                    </p:anim>
                                    <p:animEffect transition="in" filter="fade">
                                      <p:cBhvr>
                                        <p:cTn id="136" dur="3000"/>
                                        <p:tgtEl>
                                          <p:spTgt spid="32"/>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34"/>
                                        </p:tgtEl>
                                        <p:attrNameLst>
                                          <p:attrName>style.visibility</p:attrName>
                                        </p:attrNameLst>
                                      </p:cBhvr>
                                      <p:to>
                                        <p:strVal val="visible"/>
                                      </p:to>
                                    </p:set>
                                    <p:anim calcmode="lin" valueType="num">
                                      <p:cBhvr>
                                        <p:cTn id="139" dur="3000" fill="hold"/>
                                        <p:tgtEl>
                                          <p:spTgt spid="34"/>
                                        </p:tgtEl>
                                        <p:attrNameLst>
                                          <p:attrName>ppt_w</p:attrName>
                                        </p:attrNameLst>
                                      </p:cBhvr>
                                      <p:tavLst>
                                        <p:tav tm="0">
                                          <p:val>
                                            <p:fltVal val="0"/>
                                          </p:val>
                                        </p:tav>
                                        <p:tav tm="100000">
                                          <p:val>
                                            <p:strVal val="#ppt_w"/>
                                          </p:val>
                                        </p:tav>
                                      </p:tavLst>
                                    </p:anim>
                                    <p:anim calcmode="lin" valueType="num">
                                      <p:cBhvr>
                                        <p:cTn id="140" dur="3000" fill="hold"/>
                                        <p:tgtEl>
                                          <p:spTgt spid="34"/>
                                        </p:tgtEl>
                                        <p:attrNameLst>
                                          <p:attrName>ppt_h</p:attrName>
                                        </p:attrNameLst>
                                      </p:cBhvr>
                                      <p:tavLst>
                                        <p:tav tm="0">
                                          <p:val>
                                            <p:fltVal val="0"/>
                                          </p:val>
                                        </p:tav>
                                        <p:tav tm="100000">
                                          <p:val>
                                            <p:strVal val="#ppt_h"/>
                                          </p:val>
                                        </p:tav>
                                      </p:tavLst>
                                    </p:anim>
                                    <p:anim calcmode="lin" valueType="num">
                                      <p:cBhvr>
                                        <p:cTn id="141" dur="3000" fill="hold"/>
                                        <p:tgtEl>
                                          <p:spTgt spid="34"/>
                                        </p:tgtEl>
                                        <p:attrNameLst>
                                          <p:attrName>style.rotation</p:attrName>
                                        </p:attrNameLst>
                                      </p:cBhvr>
                                      <p:tavLst>
                                        <p:tav tm="0">
                                          <p:val>
                                            <p:fltVal val="360"/>
                                          </p:val>
                                        </p:tav>
                                        <p:tav tm="100000">
                                          <p:val>
                                            <p:fltVal val="0"/>
                                          </p:val>
                                        </p:tav>
                                      </p:tavLst>
                                    </p:anim>
                                    <p:animEffect transition="in" filter="fade">
                                      <p:cBhvr>
                                        <p:cTn id="142" dur="3000"/>
                                        <p:tgtEl>
                                          <p:spTgt spid="34"/>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p:cTn id="145" dur="3000" fill="hold"/>
                                        <p:tgtEl>
                                          <p:spTgt spid="36"/>
                                        </p:tgtEl>
                                        <p:attrNameLst>
                                          <p:attrName>ppt_w</p:attrName>
                                        </p:attrNameLst>
                                      </p:cBhvr>
                                      <p:tavLst>
                                        <p:tav tm="0">
                                          <p:val>
                                            <p:fltVal val="0"/>
                                          </p:val>
                                        </p:tav>
                                        <p:tav tm="100000">
                                          <p:val>
                                            <p:strVal val="#ppt_w"/>
                                          </p:val>
                                        </p:tav>
                                      </p:tavLst>
                                    </p:anim>
                                    <p:anim calcmode="lin" valueType="num">
                                      <p:cBhvr>
                                        <p:cTn id="146" dur="3000" fill="hold"/>
                                        <p:tgtEl>
                                          <p:spTgt spid="36"/>
                                        </p:tgtEl>
                                        <p:attrNameLst>
                                          <p:attrName>ppt_h</p:attrName>
                                        </p:attrNameLst>
                                      </p:cBhvr>
                                      <p:tavLst>
                                        <p:tav tm="0">
                                          <p:val>
                                            <p:fltVal val="0"/>
                                          </p:val>
                                        </p:tav>
                                        <p:tav tm="100000">
                                          <p:val>
                                            <p:strVal val="#ppt_h"/>
                                          </p:val>
                                        </p:tav>
                                      </p:tavLst>
                                    </p:anim>
                                    <p:anim calcmode="lin" valueType="num">
                                      <p:cBhvr>
                                        <p:cTn id="147" dur="3000" fill="hold"/>
                                        <p:tgtEl>
                                          <p:spTgt spid="36"/>
                                        </p:tgtEl>
                                        <p:attrNameLst>
                                          <p:attrName>style.rotation</p:attrName>
                                        </p:attrNameLst>
                                      </p:cBhvr>
                                      <p:tavLst>
                                        <p:tav tm="0">
                                          <p:val>
                                            <p:fltVal val="360"/>
                                          </p:val>
                                        </p:tav>
                                        <p:tav tm="100000">
                                          <p:val>
                                            <p:fltVal val="0"/>
                                          </p:val>
                                        </p:tav>
                                      </p:tavLst>
                                    </p:anim>
                                    <p:animEffect transition="in" filter="fade">
                                      <p:cBhvr>
                                        <p:cTn id="148" dur="3000"/>
                                        <p:tgtEl>
                                          <p:spTgt spid="36"/>
                                        </p:tgtEl>
                                      </p:cBhvr>
                                    </p:animEffect>
                                  </p:childTnLst>
                                </p:cTn>
                              </p:par>
                            </p:childTnLst>
                          </p:cTn>
                        </p:par>
                        <p:par>
                          <p:cTn id="149" fill="hold">
                            <p:stCondLst>
                              <p:cond delay="3000"/>
                            </p:stCondLst>
                            <p:childTnLst>
                              <p:par>
                                <p:cTn id="150" presetID="2" presetClass="exit" presetSubtype="6" fill="hold" grpId="2" nodeType="afterEffect">
                                  <p:stCondLst>
                                    <p:cond delay="0"/>
                                  </p:stCondLst>
                                  <p:childTnLst>
                                    <p:anim calcmode="lin" valueType="num">
                                      <p:cBhvr additive="base">
                                        <p:cTn id="151" dur="3000"/>
                                        <p:tgtEl>
                                          <p:spTgt spid="4"/>
                                        </p:tgtEl>
                                        <p:attrNameLst>
                                          <p:attrName>ppt_x</p:attrName>
                                        </p:attrNameLst>
                                      </p:cBhvr>
                                      <p:tavLst>
                                        <p:tav tm="0">
                                          <p:val>
                                            <p:strVal val="ppt_x"/>
                                          </p:val>
                                        </p:tav>
                                        <p:tav tm="100000">
                                          <p:val>
                                            <p:strVal val="1+ppt_w/2"/>
                                          </p:val>
                                        </p:tav>
                                      </p:tavLst>
                                    </p:anim>
                                    <p:anim calcmode="lin" valueType="num">
                                      <p:cBhvr additive="base">
                                        <p:cTn id="152" dur="3000"/>
                                        <p:tgtEl>
                                          <p:spTgt spid="4"/>
                                        </p:tgtEl>
                                        <p:attrNameLst>
                                          <p:attrName>ppt_y</p:attrName>
                                        </p:attrNameLst>
                                      </p:cBhvr>
                                      <p:tavLst>
                                        <p:tav tm="0">
                                          <p:val>
                                            <p:strVal val="ppt_y"/>
                                          </p:val>
                                        </p:tav>
                                        <p:tav tm="100000">
                                          <p:val>
                                            <p:strVal val="1+ppt_h/2"/>
                                          </p:val>
                                        </p:tav>
                                      </p:tavLst>
                                    </p:anim>
                                    <p:set>
                                      <p:cBhvr>
                                        <p:cTn id="153" dur="1" fill="hold">
                                          <p:stCondLst>
                                            <p:cond delay="2999"/>
                                          </p:stCondLst>
                                        </p:cTn>
                                        <p:tgtEl>
                                          <p:spTgt spid="4"/>
                                        </p:tgtEl>
                                        <p:attrNameLst>
                                          <p:attrName>style.visibility</p:attrName>
                                        </p:attrNameLst>
                                      </p:cBhvr>
                                      <p:to>
                                        <p:strVal val="hidden"/>
                                      </p:to>
                                    </p:set>
                                  </p:childTnLst>
                                </p:cTn>
                              </p:par>
                              <p:par>
                                <p:cTn id="154" presetID="2" presetClass="exit" presetSubtype="6" fill="hold" grpId="2"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1+ppt_w/2"/>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6"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1+ppt_w/2"/>
                                          </p:val>
                                        </p:tav>
                                      </p:tavLst>
                                    </p:anim>
                                    <p:anim calcmode="lin" valueType="num">
                                      <p:cBhvr additive="base">
                                        <p:cTn id="160" dur="3000"/>
                                        <p:tgtEl>
                                          <p:spTgt spid="12"/>
                                        </p:tgtEl>
                                        <p:attrNameLst>
                                          <p:attrName>ppt_y</p:attrName>
                                        </p:attrNameLst>
                                      </p:cBhvr>
                                      <p:tavLst>
                                        <p:tav tm="0">
                                          <p:val>
                                            <p:strVal val="ppt_y"/>
                                          </p:val>
                                        </p:tav>
                                        <p:tav tm="100000">
                                          <p:val>
                                            <p:strVal val="1+ppt_h/2"/>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6"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1+ppt_h/2"/>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9" fill="hold" grpId="2" nodeType="withEffect">
                                  <p:stCondLst>
                                    <p:cond delay="0"/>
                                  </p:stCondLst>
                                  <p:childTnLst>
                                    <p:anim calcmode="lin" valueType="num">
                                      <p:cBhvr additive="base">
                                        <p:cTn id="167" dur="3000"/>
                                        <p:tgtEl>
                                          <p:spTgt spid="22"/>
                                        </p:tgtEl>
                                        <p:attrNameLst>
                                          <p:attrName>ppt_x</p:attrName>
                                        </p:attrNameLst>
                                      </p:cBhvr>
                                      <p:tavLst>
                                        <p:tav tm="0">
                                          <p:val>
                                            <p:strVal val="ppt_x"/>
                                          </p:val>
                                        </p:tav>
                                        <p:tav tm="100000">
                                          <p:val>
                                            <p:strVal val="0-ppt_w/2"/>
                                          </p:val>
                                        </p:tav>
                                      </p:tavLst>
                                    </p:anim>
                                    <p:anim calcmode="lin" valueType="num">
                                      <p:cBhvr additive="base">
                                        <p:cTn id="168" dur="3000"/>
                                        <p:tgtEl>
                                          <p:spTgt spid="22"/>
                                        </p:tgtEl>
                                        <p:attrNameLst>
                                          <p:attrName>ppt_y</p:attrName>
                                        </p:attrNameLst>
                                      </p:cBhvr>
                                      <p:tavLst>
                                        <p:tav tm="0">
                                          <p:val>
                                            <p:strVal val="ppt_y"/>
                                          </p:val>
                                        </p:tav>
                                        <p:tav tm="100000">
                                          <p:val>
                                            <p:strVal val="0-ppt_h/2"/>
                                          </p:val>
                                        </p:tav>
                                      </p:tavLst>
                                    </p:anim>
                                    <p:set>
                                      <p:cBhvr>
                                        <p:cTn id="169" dur="1" fill="hold">
                                          <p:stCondLst>
                                            <p:cond delay="2999"/>
                                          </p:stCondLst>
                                        </p:cTn>
                                        <p:tgtEl>
                                          <p:spTgt spid="22"/>
                                        </p:tgtEl>
                                        <p:attrNameLst>
                                          <p:attrName>style.visibility</p:attrName>
                                        </p:attrNameLst>
                                      </p:cBhvr>
                                      <p:to>
                                        <p:strVal val="hidden"/>
                                      </p:to>
                                    </p:set>
                                  </p:childTnLst>
                                </p:cTn>
                              </p:par>
                              <p:par>
                                <p:cTn id="170" presetID="2" presetClass="exit" presetSubtype="9" fill="hold" grpId="2" nodeType="withEffect">
                                  <p:stCondLst>
                                    <p:cond delay="0"/>
                                  </p:stCondLst>
                                  <p:childTnLst>
                                    <p:anim calcmode="lin" valueType="num">
                                      <p:cBhvr additive="base">
                                        <p:cTn id="171" dur="3000"/>
                                        <p:tgtEl>
                                          <p:spTgt spid="32"/>
                                        </p:tgtEl>
                                        <p:attrNameLst>
                                          <p:attrName>ppt_x</p:attrName>
                                        </p:attrNameLst>
                                      </p:cBhvr>
                                      <p:tavLst>
                                        <p:tav tm="0">
                                          <p:val>
                                            <p:strVal val="ppt_x"/>
                                          </p:val>
                                        </p:tav>
                                        <p:tav tm="100000">
                                          <p:val>
                                            <p:strVal val="0-ppt_w/2"/>
                                          </p:val>
                                        </p:tav>
                                      </p:tavLst>
                                    </p:anim>
                                    <p:anim calcmode="lin" valueType="num">
                                      <p:cBhvr additive="base">
                                        <p:cTn id="172" dur="3000"/>
                                        <p:tgtEl>
                                          <p:spTgt spid="32"/>
                                        </p:tgtEl>
                                        <p:attrNameLst>
                                          <p:attrName>ppt_y</p:attrName>
                                        </p:attrNameLst>
                                      </p:cBhvr>
                                      <p:tavLst>
                                        <p:tav tm="0">
                                          <p:val>
                                            <p:strVal val="ppt_y"/>
                                          </p:val>
                                        </p:tav>
                                        <p:tav tm="100000">
                                          <p:val>
                                            <p:strVal val="0-ppt_h/2"/>
                                          </p:val>
                                        </p:tav>
                                      </p:tavLst>
                                    </p:anim>
                                    <p:set>
                                      <p:cBhvr>
                                        <p:cTn id="173" dur="1" fill="hold">
                                          <p:stCondLst>
                                            <p:cond delay="2999"/>
                                          </p:stCondLst>
                                        </p:cTn>
                                        <p:tgtEl>
                                          <p:spTgt spid="32"/>
                                        </p:tgtEl>
                                        <p:attrNameLst>
                                          <p:attrName>style.visibility</p:attrName>
                                        </p:attrNameLst>
                                      </p:cBhvr>
                                      <p:to>
                                        <p:strVal val="hidden"/>
                                      </p:to>
                                    </p:set>
                                  </p:childTnLst>
                                </p:cTn>
                              </p:par>
                              <p:par>
                                <p:cTn id="174" presetID="2" presetClass="exit" presetSubtype="9" fill="hold" grpId="2" nodeType="withEffect">
                                  <p:stCondLst>
                                    <p:cond delay="0"/>
                                  </p:stCondLst>
                                  <p:childTnLst>
                                    <p:anim calcmode="lin" valueType="num">
                                      <p:cBhvr additive="base">
                                        <p:cTn id="175" dur="3000"/>
                                        <p:tgtEl>
                                          <p:spTgt spid="34"/>
                                        </p:tgtEl>
                                        <p:attrNameLst>
                                          <p:attrName>ppt_x</p:attrName>
                                        </p:attrNameLst>
                                      </p:cBhvr>
                                      <p:tavLst>
                                        <p:tav tm="0">
                                          <p:val>
                                            <p:strVal val="ppt_x"/>
                                          </p:val>
                                        </p:tav>
                                        <p:tav tm="100000">
                                          <p:val>
                                            <p:strVal val="0-ppt_w/2"/>
                                          </p:val>
                                        </p:tav>
                                      </p:tavLst>
                                    </p:anim>
                                    <p:anim calcmode="lin" valueType="num">
                                      <p:cBhvr additive="base">
                                        <p:cTn id="176" dur="3000"/>
                                        <p:tgtEl>
                                          <p:spTgt spid="34"/>
                                        </p:tgtEl>
                                        <p:attrNameLst>
                                          <p:attrName>ppt_y</p:attrName>
                                        </p:attrNameLst>
                                      </p:cBhvr>
                                      <p:tavLst>
                                        <p:tav tm="0">
                                          <p:val>
                                            <p:strVal val="ppt_y"/>
                                          </p:val>
                                        </p:tav>
                                        <p:tav tm="100000">
                                          <p:val>
                                            <p:strVal val="0-ppt_h/2"/>
                                          </p:val>
                                        </p:tav>
                                      </p:tavLst>
                                    </p:anim>
                                    <p:set>
                                      <p:cBhvr>
                                        <p:cTn id="177" dur="1" fill="hold">
                                          <p:stCondLst>
                                            <p:cond delay="2999"/>
                                          </p:stCondLst>
                                        </p:cTn>
                                        <p:tgtEl>
                                          <p:spTgt spid="34"/>
                                        </p:tgtEl>
                                        <p:attrNameLst>
                                          <p:attrName>style.visibility</p:attrName>
                                        </p:attrNameLst>
                                      </p:cBhvr>
                                      <p:to>
                                        <p:strVal val="hidden"/>
                                      </p:to>
                                    </p:set>
                                  </p:childTnLst>
                                </p:cTn>
                              </p:par>
                              <p:par>
                                <p:cTn id="178" presetID="2" presetClass="exit" presetSubtype="9" fill="hold" grpId="2" nodeType="withEffect">
                                  <p:stCondLst>
                                    <p:cond delay="0"/>
                                  </p:stCondLst>
                                  <p:childTnLst>
                                    <p:anim calcmode="lin" valueType="num">
                                      <p:cBhvr additive="base">
                                        <p:cTn id="179" dur="3000"/>
                                        <p:tgtEl>
                                          <p:spTgt spid="36"/>
                                        </p:tgtEl>
                                        <p:attrNameLst>
                                          <p:attrName>ppt_x</p:attrName>
                                        </p:attrNameLst>
                                      </p:cBhvr>
                                      <p:tavLst>
                                        <p:tav tm="0">
                                          <p:val>
                                            <p:strVal val="ppt_x"/>
                                          </p:val>
                                        </p:tav>
                                        <p:tav tm="100000">
                                          <p:val>
                                            <p:strVal val="0-ppt_w/2"/>
                                          </p:val>
                                        </p:tav>
                                      </p:tavLst>
                                    </p:anim>
                                    <p:anim calcmode="lin" valueType="num">
                                      <p:cBhvr additive="base">
                                        <p:cTn id="180" dur="3000"/>
                                        <p:tgtEl>
                                          <p:spTgt spid="36"/>
                                        </p:tgtEl>
                                        <p:attrNameLst>
                                          <p:attrName>ppt_y</p:attrName>
                                        </p:attrNameLst>
                                      </p:cBhvr>
                                      <p:tavLst>
                                        <p:tav tm="0">
                                          <p:val>
                                            <p:strVal val="ppt_y"/>
                                          </p:val>
                                        </p:tav>
                                        <p:tav tm="100000">
                                          <p:val>
                                            <p:strVal val="0-ppt_h/2"/>
                                          </p:val>
                                        </p:tav>
                                      </p:tavLst>
                                    </p:anim>
                                    <p:set>
                                      <p:cBhvr>
                                        <p:cTn id="181" dur="1" fill="hold">
                                          <p:stCondLst>
                                            <p:cond delay="2999"/>
                                          </p:stCondLst>
                                        </p:cTn>
                                        <p:tgtEl>
                                          <p:spTgt spid="36"/>
                                        </p:tgtEl>
                                        <p:attrNameLst>
                                          <p:attrName>style.visibility</p:attrName>
                                        </p:attrNameLst>
                                      </p:cBhvr>
                                      <p:to>
                                        <p:strVal val="hidden"/>
                                      </p:to>
                                    </p:set>
                                  </p:childTnLst>
                                </p:cTn>
                              </p:par>
                              <p:par>
                                <p:cTn id="182" presetID="2" presetClass="exit" presetSubtype="12" fill="hold" grpId="2" nodeType="withEffect">
                                  <p:stCondLst>
                                    <p:cond delay="0"/>
                                  </p:stCondLst>
                                  <p:childTnLst>
                                    <p:anim calcmode="lin" valueType="num">
                                      <p:cBhvr additive="base">
                                        <p:cTn id="183" dur="3000"/>
                                        <p:tgtEl>
                                          <p:spTgt spid="5"/>
                                        </p:tgtEl>
                                        <p:attrNameLst>
                                          <p:attrName>ppt_x</p:attrName>
                                        </p:attrNameLst>
                                      </p:cBhvr>
                                      <p:tavLst>
                                        <p:tav tm="0">
                                          <p:val>
                                            <p:strVal val="ppt_x"/>
                                          </p:val>
                                        </p:tav>
                                        <p:tav tm="100000">
                                          <p:val>
                                            <p:strVal val="0-ppt_w/2"/>
                                          </p:val>
                                        </p:tav>
                                      </p:tavLst>
                                    </p:anim>
                                    <p:anim calcmode="lin" valueType="num">
                                      <p:cBhvr additive="base">
                                        <p:cTn id="184" dur="3000"/>
                                        <p:tgtEl>
                                          <p:spTgt spid="5"/>
                                        </p:tgtEl>
                                        <p:attrNameLst>
                                          <p:attrName>ppt_y</p:attrName>
                                        </p:attrNameLst>
                                      </p:cBhvr>
                                      <p:tavLst>
                                        <p:tav tm="0">
                                          <p:val>
                                            <p:strVal val="ppt_y"/>
                                          </p:val>
                                        </p:tav>
                                        <p:tav tm="100000">
                                          <p:val>
                                            <p:strVal val="1+ppt_h/2"/>
                                          </p:val>
                                        </p:tav>
                                      </p:tavLst>
                                    </p:anim>
                                    <p:set>
                                      <p:cBhvr>
                                        <p:cTn id="185" dur="1" fill="hold">
                                          <p:stCondLst>
                                            <p:cond delay="2999"/>
                                          </p:stCondLst>
                                        </p:cTn>
                                        <p:tgtEl>
                                          <p:spTgt spid="5"/>
                                        </p:tgtEl>
                                        <p:attrNameLst>
                                          <p:attrName>style.visibility</p:attrName>
                                        </p:attrNameLst>
                                      </p:cBhvr>
                                      <p:to>
                                        <p:strVal val="hidden"/>
                                      </p:to>
                                    </p:set>
                                  </p:childTnLst>
                                </p:cTn>
                              </p:par>
                              <p:par>
                                <p:cTn id="186" presetID="2" presetClass="exit" presetSubtype="12" fill="hold" grpId="2" nodeType="withEffect">
                                  <p:stCondLst>
                                    <p:cond delay="0"/>
                                  </p:stCondLst>
                                  <p:childTnLst>
                                    <p:anim calcmode="lin" valueType="num">
                                      <p:cBhvr additive="base">
                                        <p:cTn id="187" dur="3000"/>
                                        <p:tgtEl>
                                          <p:spTgt spid="10"/>
                                        </p:tgtEl>
                                        <p:attrNameLst>
                                          <p:attrName>ppt_x</p:attrName>
                                        </p:attrNameLst>
                                      </p:cBhvr>
                                      <p:tavLst>
                                        <p:tav tm="0">
                                          <p:val>
                                            <p:strVal val="ppt_x"/>
                                          </p:val>
                                        </p:tav>
                                        <p:tav tm="100000">
                                          <p:val>
                                            <p:strVal val="0-ppt_w/2"/>
                                          </p:val>
                                        </p:tav>
                                      </p:tavLst>
                                    </p:anim>
                                    <p:anim calcmode="lin" valueType="num">
                                      <p:cBhvr additive="base">
                                        <p:cTn id="188" dur="3000"/>
                                        <p:tgtEl>
                                          <p:spTgt spid="10"/>
                                        </p:tgtEl>
                                        <p:attrNameLst>
                                          <p:attrName>ppt_y</p:attrName>
                                        </p:attrNameLst>
                                      </p:cBhvr>
                                      <p:tavLst>
                                        <p:tav tm="0">
                                          <p:val>
                                            <p:strVal val="ppt_y"/>
                                          </p:val>
                                        </p:tav>
                                        <p:tav tm="100000">
                                          <p:val>
                                            <p:strVal val="1+ppt_h/2"/>
                                          </p:val>
                                        </p:tav>
                                      </p:tavLst>
                                    </p:anim>
                                    <p:set>
                                      <p:cBhvr>
                                        <p:cTn id="189" dur="1" fill="hold">
                                          <p:stCondLst>
                                            <p:cond delay="2999"/>
                                          </p:stCondLst>
                                        </p:cTn>
                                        <p:tgtEl>
                                          <p:spTgt spid="10"/>
                                        </p:tgtEl>
                                        <p:attrNameLst>
                                          <p:attrName>style.visibility</p:attrName>
                                        </p:attrNameLst>
                                      </p:cBhvr>
                                      <p:to>
                                        <p:strVal val="hidden"/>
                                      </p:to>
                                    </p:set>
                                  </p:childTnLst>
                                </p:cTn>
                              </p:par>
                              <p:par>
                                <p:cTn id="190" presetID="2" presetClass="exit" presetSubtype="12" fill="hold" grpId="2" nodeType="withEffect">
                                  <p:stCondLst>
                                    <p:cond delay="0"/>
                                  </p:stCondLst>
                                  <p:childTnLst>
                                    <p:anim calcmode="lin" valueType="num">
                                      <p:cBhvr additive="base">
                                        <p:cTn id="191" dur="3000"/>
                                        <p:tgtEl>
                                          <p:spTgt spid="14"/>
                                        </p:tgtEl>
                                        <p:attrNameLst>
                                          <p:attrName>ppt_x</p:attrName>
                                        </p:attrNameLst>
                                      </p:cBhvr>
                                      <p:tavLst>
                                        <p:tav tm="0">
                                          <p:val>
                                            <p:strVal val="ppt_x"/>
                                          </p:val>
                                        </p:tav>
                                        <p:tav tm="100000">
                                          <p:val>
                                            <p:strVal val="0-ppt_w/2"/>
                                          </p:val>
                                        </p:tav>
                                      </p:tavLst>
                                    </p:anim>
                                    <p:anim calcmode="lin" valueType="num">
                                      <p:cBhvr additive="base">
                                        <p:cTn id="192" dur="3000"/>
                                        <p:tgtEl>
                                          <p:spTgt spid="14"/>
                                        </p:tgtEl>
                                        <p:attrNameLst>
                                          <p:attrName>ppt_y</p:attrName>
                                        </p:attrNameLst>
                                      </p:cBhvr>
                                      <p:tavLst>
                                        <p:tav tm="0">
                                          <p:val>
                                            <p:strVal val="ppt_y"/>
                                          </p:val>
                                        </p:tav>
                                        <p:tav tm="100000">
                                          <p:val>
                                            <p:strVal val="1+ppt_h/2"/>
                                          </p:val>
                                        </p:tav>
                                      </p:tavLst>
                                    </p:anim>
                                    <p:set>
                                      <p:cBhvr>
                                        <p:cTn id="193" dur="1" fill="hold">
                                          <p:stCondLst>
                                            <p:cond delay="2999"/>
                                          </p:stCondLst>
                                        </p:cTn>
                                        <p:tgtEl>
                                          <p:spTgt spid="14"/>
                                        </p:tgtEl>
                                        <p:attrNameLst>
                                          <p:attrName>style.visibility</p:attrName>
                                        </p:attrNameLst>
                                      </p:cBhvr>
                                      <p:to>
                                        <p:strVal val="hidden"/>
                                      </p:to>
                                    </p:set>
                                  </p:childTnLst>
                                </p:cTn>
                              </p:par>
                              <p:par>
                                <p:cTn id="194" presetID="2" presetClass="exit" presetSubtype="12" fill="hold" grpId="2"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1+ppt_h/2"/>
                                          </p:val>
                                        </p:tav>
                                      </p:tavLst>
                                    </p:anim>
                                    <p:set>
                                      <p:cBhvr>
                                        <p:cTn id="197" dur="1" fill="hold">
                                          <p:stCondLst>
                                            <p:cond delay="2999"/>
                                          </p:stCondLst>
                                        </p:cTn>
                                        <p:tgtEl>
                                          <p:spTgt spid="20"/>
                                        </p:tgtEl>
                                        <p:attrNameLst>
                                          <p:attrName>style.visibility</p:attrName>
                                        </p:attrNameLst>
                                      </p:cBhvr>
                                      <p:to>
                                        <p:strVal val="hidden"/>
                                      </p:to>
                                    </p:set>
                                  </p:childTnLst>
                                </p:cTn>
                              </p:par>
                              <p:par>
                                <p:cTn id="198" presetID="2" presetClass="exit" presetSubtype="3" fill="hold" grpId="2"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1+ppt_w/2"/>
                                          </p:val>
                                        </p:tav>
                                      </p:tavLst>
                                    </p:anim>
                                    <p:anim calcmode="lin" valueType="num">
                                      <p:cBhvr additive="base">
                                        <p:cTn id="200" dur="3000"/>
                                        <p:tgtEl>
                                          <p:spTgt spid="19"/>
                                        </p:tgtEl>
                                        <p:attrNameLst>
                                          <p:attrName>ppt_y</p:attrName>
                                        </p:attrNameLst>
                                      </p:cBhvr>
                                      <p:tavLst>
                                        <p:tav tm="0">
                                          <p:val>
                                            <p:strVal val="ppt_y"/>
                                          </p:val>
                                        </p:tav>
                                        <p:tav tm="100000">
                                          <p:val>
                                            <p:strVal val="0-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3" fill="hold" grpId="2" nodeType="withEffect">
                                  <p:stCondLst>
                                    <p:cond delay="0"/>
                                  </p:stCondLst>
                                  <p:childTnLst>
                                    <p:anim calcmode="lin" valueType="num">
                                      <p:cBhvr additive="base">
                                        <p:cTn id="203" dur="3000"/>
                                        <p:tgtEl>
                                          <p:spTgt spid="25"/>
                                        </p:tgtEl>
                                        <p:attrNameLst>
                                          <p:attrName>ppt_x</p:attrName>
                                        </p:attrNameLst>
                                      </p:cBhvr>
                                      <p:tavLst>
                                        <p:tav tm="0">
                                          <p:val>
                                            <p:strVal val="ppt_x"/>
                                          </p:val>
                                        </p:tav>
                                        <p:tav tm="100000">
                                          <p:val>
                                            <p:strVal val="1+ppt_w/2"/>
                                          </p:val>
                                        </p:tav>
                                      </p:tavLst>
                                    </p:anim>
                                    <p:anim calcmode="lin" valueType="num">
                                      <p:cBhvr additive="base">
                                        <p:cTn id="204" dur="3000"/>
                                        <p:tgtEl>
                                          <p:spTgt spid="25"/>
                                        </p:tgtEl>
                                        <p:attrNameLst>
                                          <p:attrName>ppt_y</p:attrName>
                                        </p:attrNameLst>
                                      </p:cBhvr>
                                      <p:tavLst>
                                        <p:tav tm="0">
                                          <p:val>
                                            <p:strVal val="ppt_y"/>
                                          </p:val>
                                        </p:tav>
                                        <p:tav tm="100000">
                                          <p:val>
                                            <p:strVal val="0-ppt_h/2"/>
                                          </p:val>
                                        </p:tav>
                                      </p:tavLst>
                                    </p:anim>
                                    <p:set>
                                      <p:cBhvr>
                                        <p:cTn id="205" dur="1" fill="hold">
                                          <p:stCondLst>
                                            <p:cond delay="2999"/>
                                          </p:stCondLst>
                                        </p:cTn>
                                        <p:tgtEl>
                                          <p:spTgt spid="25"/>
                                        </p:tgtEl>
                                        <p:attrNameLst>
                                          <p:attrName>style.visibility</p:attrName>
                                        </p:attrNameLst>
                                      </p:cBhvr>
                                      <p:to>
                                        <p:strVal val="hidden"/>
                                      </p:to>
                                    </p:set>
                                  </p:childTnLst>
                                </p:cTn>
                              </p:par>
                              <p:par>
                                <p:cTn id="206" presetID="2" presetClass="exit" presetSubtype="3" fill="hold" grpId="2" nodeType="withEffect">
                                  <p:stCondLst>
                                    <p:cond delay="0"/>
                                  </p:stCondLst>
                                  <p:childTnLst>
                                    <p:anim calcmode="lin" valueType="num">
                                      <p:cBhvr additive="base">
                                        <p:cTn id="207" dur="3000"/>
                                        <p:tgtEl>
                                          <p:spTgt spid="27"/>
                                        </p:tgtEl>
                                        <p:attrNameLst>
                                          <p:attrName>ppt_x</p:attrName>
                                        </p:attrNameLst>
                                      </p:cBhvr>
                                      <p:tavLst>
                                        <p:tav tm="0">
                                          <p:val>
                                            <p:strVal val="ppt_x"/>
                                          </p:val>
                                        </p:tav>
                                        <p:tav tm="100000">
                                          <p:val>
                                            <p:strVal val="1+ppt_w/2"/>
                                          </p:val>
                                        </p:tav>
                                      </p:tavLst>
                                    </p:anim>
                                    <p:anim calcmode="lin" valueType="num">
                                      <p:cBhvr additive="base">
                                        <p:cTn id="208" dur="3000"/>
                                        <p:tgtEl>
                                          <p:spTgt spid="27"/>
                                        </p:tgtEl>
                                        <p:attrNameLst>
                                          <p:attrName>ppt_y</p:attrName>
                                        </p:attrNameLst>
                                      </p:cBhvr>
                                      <p:tavLst>
                                        <p:tav tm="0">
                                          <p:val>
                                            <p:strVal val="ppt_y"/>
                                          </p:val>
                                        </p:tav>
                                        <p:tav tm="100000">
                                          <p:val>
                                            <p:strVal val="0-ppt_h/2"/>
                                          </p:val>
                                        </p:tav>
                                      </p:tavLst>
                                    </p:anim>
                                    <p:set>
                                      <p:cBhvr>
                                        <p:cTn id="209" dur="1" fill="hold">
                                          <p:stCondLst>
                                            <p:cond delay="2999"/>
                                          </p:stCondLst>
                                        </p:cTn>
                                        <p:tgtEl>
                                          <p:spTgt spid="27"/>
                                        </p:tgtEl>
                                        <p:attrNameLst>
                                          <p:attrName>style.visibility</p:attrName>
                                        </p:attrNameLst>
                                      </p:cBhvr>
                                      <p:to>
                                        <p:strVal val="hidden"/>
                                      </p:to>
                                    </p:set>
                                  </p:childTnLst>
                                </p:cTn>
                              </p:par>
                              <p:par>
                                <p:cTn id="210" presetID="2" presetClass="exit" presetSubtype="3" fill="hold" grpId="2" nodeType="withEffect">
                                  <p:stCondLst>
                                    <p:cond delay="0"/>
                                  </p:stCondLst>
                                  <p:childTnLst>
                                    <p:anim calcmode="lin" valueType="num">
                                      <p:cBhvr additive="base">
                                        <p:cTn id="211" dur="3000"/>
                                        <p:tgtEl>
                                          <p:spTgt spid="29"/>
                                        </p:tgtEl>
                                        <p:attrNameLst>
                                          <p:attrName>ppt_x</p:attrName>
                                        </p:attrNameLst>
                                      </p:cBhvr>
                                      <p:tavLst>
                                        <p:tav tm="0">
                                          <p:val>
                                            <p:strVal val="ppt_x"/>
                                          </p:val>
                                        </p:tav>
                                        <p:tav tm="100000">
                                          <p:val>
                                            <p:strVal val="1+ppt_w/2"/>
                                          </p:val>
                                        </p:tav>
                                      </p:tavLst>
                                    </p:anim>
                                    <p:anim calcmode="lin" valueType="num">
                                      <p:cBhvr additive="base">
                                        <p:cTn id="212" dur="3000"/>
                                        <p:tgtEl>
                                          <p:spTgt spid="29"/>
                                        </p:tgtEl>
                                        <p:attrNameLst>
                                          <p:attrName>ppt_y</p:attrName>
                                        </p:attrNameLst>
                                      </p:cBhvr>
                                      <p:tavLst>
                                        <p:tav tm="0">
                                          <p:val>
                                            <p:strVal val="ppt_y"/>
                                          </p:val>
                                        </p:tav>
                                        <p:tav tm="100000">
                                          <p:val>
                                            <p:strVal val="0-ppt_h/2"/>
                                          </p:val>
                                        </p:tav>
                                      </p:tavLst>
                                    </p:anim>
                                    <p:set>
                                      <p:cBhvr>
                                        <p:cTn id="213" dur="1" fill="hold">
                                          <p:stCondLst>
                                            <p:cond delay="2999"/>
                                          </p:stCondLst>
                                        </p:cTn>
                                        <p:tgtEl>
                                          <p:spTgt spid="29"/>
                                        </p:tgtEl>
                                        <p:attrNameLst>
                                          <p:attrName>style.visibility</p:attrName>
                                        </p:attrNameLst>
                                      </p:cBhvr>
                                      <p:to>
                                        <p:strVal val="hidden"/>
                                      </p:to>
                                    </p:set>
                                  </p:childTnLst>
                                </p:cTn>
                              </p:par>
                              <p:par>
                                <p:cTn id="214" presetID="4" presetClass="entr" presetSubtype="32" fill="hold" nodeType="withEffect">
                                  <p:stCondLst>
                                    <p:cond delay="0"/>
                                  </p:stCondLst>
                                  <p:childTnLst>
                                    <p:set>
                                      <p:cBhvr>
                                        <p:cTn id="215" dur="1" fill="hold">
                                          <p:stCondLst>
                                            <p:cond delay="0"/>
                                          </p:stCondLst>
                                        </p:cTn>
                                        <p:tgtEl>
                                          <p:spTgt spid="21"/>
                                        </p:tgtEl>
                                        <p:attrNameLst>
                                          <p:attrName>style.visibility</p:attrName>
                                        </p:attrNameLst>
                                      </p:cBhvr>
                                      <p:to>
                                        <p:strVal val="visible"/>
                                      </p:to>
                                    </p:set>
                                    <p:animEffect transition="in" filter="box(out)">
                                      <p:cBhvr>
                                        <p:cTn id="216" dur="3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9" grpId="0" animBg="1"/>
      <p:bldP spid="9" grpId="1" animBg="1"/>
      <p:bldP spid="9" grpId="2" animBg="1"/>
      <p:bldP spid="10" grpId="0" animBg="1"/>
      <p:bldP spid="10" grpId="1" animBg="1"/>
      <p:bldP spid="10" grpId="2" animBg="1"/>
      <p:bldP spid="12" grpId="0" animBg="1"/>
      <p:bldP spid="12" grpId="1" animBg="1"/>
      <p:bldP spid="12" grpId="2" animBg="1"/>
      <p:bldP spid="14" grpId="0" animBg="1"/>
      <p:bldP spid="14" grpId="1" animBg="1"/>
      <p:bldP spid="14" grpId="2" animBg="1"/>
      <p:bldP spid="17" grpId="0" animBg="1"/>
      <p:bldP spid="17" grpId="1" animBg="1"/>
      <p:bldP spid="17" grpId="2" animBg="1"/>
      <p:bldP spid="19" grpId="0" animBg="1"/>
      <p:bldP spid="19" grpId="1" animBg="1"/>
      <p:bldP spid="19" grpId="2" animBg="1"/>
      <p:bldP spid="20" grpId="0" animBg="1"/>
      <p:bldP spid="20" grpId="1" animBg="1"/>
      <p:bldP spid="20" grpId="2" animBg="1"/>
      <p:bldP spid="22" grpId="0" animBg="1"/>
      <p:bldP spid="22" grpId="1" animBg="1"/>
      <p:bldP spid="22" grpId="2" animBg="1"/>
      <p:bldP spid="25" grpId="0" animBg="1"/>
      <p:bldP spid="25" grpId="1" animBg="1"/>
      <p:bldP spid="25" grpId="2" animBg="1"/>
      <p:bldP spid="27" grpId="0" animBg="1"/>
      <p:bldP spid="27" grpId="1" animBg="1"/>
      <p:bldP spid="27" grpId="2" animBg="1"/>
      <p:bldP spid="29" grpId="0" animBg="1"/>
      <p:bldP spid="29" grpId="1" animBg="1"/>
      <p:bldP spid="29" grpId="2" animBg="1"/>
      <p:bldP spid="32" grpId="0" animBg="1"/>
      <p:bldP spid="32" grpId="1" animBg="1"/>
      <p:bldP spid="32" grpId="2" animBg="1"/>
      <p:bldP spid="34" grpId="0" animBg="1"/>
      <p:bldP spid="34" grpId="1" animBg="1"/>
      <p:bldP spid="34" grpId="2" animBg="1"/>
      <p:bldP spid="36" grpId="0" animBg="1"/>
      <p:bldP spid="36" grpId="1" animBg="1"/>
      <p:bldP spid="36"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http://footage.framepool.com/shotimg/qf/476273566-nile-crocodile-guelta-d'archei-lurking-chad.jpg"/>
          <p:cNvPicPr>
            <a:picLocks noChangeAspect="1" noChangeArrowheads="1"/>
          </p:cNvPicPr>
          <p:nvPr/>
        </p:nvPicPr>
        <p:blipFill>
          <a:blip r:embed="rId3"/>
          <a:srcRect/>
          <a:stretch>
            <a:fillRect/>
          </a:stretch>
        </p:blipFill>
        <p:spPr bwMode="auto">
          <a:xfrm>
            <a:off x="-1" y="0"/>
            <a:ext cx="9505271" cy="6121400"/>
          </a:xfrm>
          <a:prstGeom prst="rect">
            <a:avLst/>
          </a:prstGeom>
          <a:noFill/>
        </p:spPr>
      </p:pic>
      <p:sp>
        <p:nvSpPr>
          <p:cNvPr id="43" name="42 Paralelogramo"/>
          <p:cNvSpPr/>
          <p:nvPr/>
        </p:nvSpPr>
        <p:spPr>
          <a:xfrm>
            <a:off x="-334082" y="587580"/>
            <a:ext cx="2079829" cy="4016696"/>
          </a:xfrm>
          <a:prstGeom prst="parallelogram">
            <a:avLst>
              <a:gd name="adj" fmla="val 67668"/>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2" name="61 Paralelogramo"/>
          <p:cNvSpPr/>
          <p:nvPr/>
        </p:nvSpPr>
        <p:spPr>
          <a:xfrm>
            <a:off x="-498512" y="631808"/>
            <a:ext cx="2155161"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3" name="62 Paralelogramo"/>
          <p:cNvSpPr/>
          <p:nvPr/>
        </p:nvSpPr>
        <p:spPr>
          <a:xfrm>
            <a:off x="0" y="859642"/>
            <a:ext cx="2115857" cy="4016696"/>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4" name="63 Paralelogramo"/>
          <p:cNvSpPr/>
          <p:nvPr/>
        </p:nvSpPr>
        <p:spPr>
          <a:xfrm>
            <a:off x="185057" y="1005120"/>
            <a:ext cx="2079829"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3" name="72 Paralelogramo"/>
          <p:cNvSpPr/>
          <p:nvPr/>
        </p:nvSpPr>
        <p:spPr>
          <a:xfrm>
            <a:off x="1968468" y="617809"/>
            <a:ext cx="2004497" cy="4016696"/>
          </a:xfrm>
          <a:prstGeom prst="parallelogram">
            <a:avLst>
              <a:gd name="adj" fmla="val 67668"/>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4" name="73 Paralelogramo"/>
          <p:cNvSpPr/>
          <p:nvPr/>
        </p:nvSpPr>
        <p:spPr>
          <a:xfrm>
            <a:off x="2115857" y="746282"/>
            <a:ext cx="2006135" cy="4018585"/>
          </a:xfrm>
          <a:prstGeom prst="parallelogram">
            <a:avLst>
              <a:gd name="adj" fmla="val 67668"/>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5" name="74 Paralelogramo"/>
          <p:cNvSpPr/>
          <p:nvPr/>
        </p:nvSpPr>
        <p:spPr>
          <a:xfrm>
            <a:off x="2264885" y="876646"/>
            <a:ext cx="2006134" cy="4016696"/>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6" name="75 Paralelogramo"/>
          <p:cNvSpPr/>
          <p:nvPr/>
        </p:nvSpPr>
        <p:spPr>
          <a:xfrm>
            <a:off x="2413912" y="1005120"/>
            <a:ext cx="2014323"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1" name="80 Paralelogramo"/>
          <p:cNvSpPr/>
          <p:nvPr/>
        </p:nvSpPr>
        <p:spPr>
          <a:xfrm>
            <a:off x="4271019" y="553572"/>
            <a:ext cx="2153524" cy="4018585"/>
          </a:xfrm>
          <a:prstGeom prst="parallelogram">
            <a:avLst>
              <a:gd name="adj" fmla="val 67668"/>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2" name="81 Paralelogramo"/>
          <p:cNvSpPr/>
          <p:nvPr/>
        </p:nvSpPr>
        <p:spPr>
          <a:xfrm>
            <a:off x="4420047" y="683935"/>
            <a:ext cx="2227218"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3" name="82 Paralelogramo"/>
          <p:cNvSpPr/>
          <p:nvPr/>
        </p:nvSpPr>
        <p:spPr>
          <a:xfrm>
            <a:off x="4567436" y="810520"/>
            <a:ext cx="2228856" cy="4016696"/>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4" name="83 Paralelogramo"/>
          <p:cNvSpPr/>
          <p:nvPr/>
        </p:nvSpPr>
        <p:spPr>
          <a:xfrm>
            <a:off x="4716462" y="1005120"/>
            <a:ext cx="2228857"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7" name="96 Paralelogramo"/>
          <p:cNvSpPr/>
          <p:nvPr/>
        </p:nvSpPr>
        <p:spPr>
          <a:xfrm>
            <a:off x="7168041" y="587580"/>
            <a:ext cx="1857107" cy="4016696"/>
          </a:xfrm>
          <a:prstGeom prst="parallelogram">
            <a:avLst>
              <a:gd name="adj" fmla="val 67668"/>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8" name="97 Paralelogramo"/>
          <p:cNvSpPr/>
          <p:nvPr/>
        </p:nvSpPr>
        <p:spPr>
          <a:xfrm>
            <a:off x="7317068" y="723611"/>
            <a:ext cx="1857107"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9" name="98 Paralelogramo"/>
          <p:cNvSpPr/>
          <p:nvPr/>
        </p:nvSpPr>
        <p:spPr>
          <a:xfrm>
            <a:off x="7464457" y="859642"/>
            <a:ext cx="1783413" cy="4016696"/>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0" name="99 Paralelogramo"/>
          <p:cNvSpPr/>
          <p:nvPr/>
        </p:nvSpPr>
        <p:spPr>
          <a:xfrm>
            <a:off x="7613485" y="995674"/>
            <a:ext cx="1819440" cy="4016696"/>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16" presetClass="entr" presetSubtype="42" fill="hold" nodeType="withEffect">
                                  <p:stCondLst>
                                    <p:cond delay="0"/>
                                  </p:stCondLst>
                                  <p:childTnLst>
                                    <p:set>
                                      <p:cBhvr>
                                        <p:cTn id="199" dur="1" fill="hold">
                                          <p:stCondLst>
                                            <p:cond delay="0"/>
                                          </p:stCondLst>
                                        </p:cTn>
                                        <p:tgtEl>
                                          <p:spTgt spid="20"/>
                                        </p:tgtEl>
                                        <p:attrNameLst>
                                          <p:attrName>style.visibility</p:attrName>
                                        </p:attrNameLst>
                                      </p:cBhvr>
                                      <p:to>
                                        <p:strVal val="visible"/>
                                      </p:to>
                                    </p:set>
                                    <p:animEffect transition="in" filter="barn(outHorizontal)">
                                      <p:cBhvr>
                                        <p:cTn id="200"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http://farm6.static.flickr.com/5312/5906735440_7c4f83b7b6_z.jpg"/>
          <p:cNvPicPr>
            <a:picLocks noChangeAspect="1" noChangeArrowheads="1"/>
          </p:cNvPicPr>
          <p:nvPr/>
        </p:nvPicPr>
        <p:blipFill>
          <a:blip r:embed="rId2"/>
          <a:srcRect/>
          <a:stretch>
            <a:fillRect/>
          </a:stretch>
        </p:blipFill>
        <p:spPr bwMode="auto">
          <a:xfrm>
            <a:off x="0" y="0"/>
            <a:ext cx="9432925" cy="6121400"/>
          </a:xfrm>
          <a:prstGeom prst="rect">
            <a:avLst/>
          </a:prstGeom>
          <a:noFill/>
        </p:spPr>
      </p:pic>
      <p:sp>
        <p:nvSpPr>
          <p:cNvPr id="3" name="2 Rectángulo"/>
          <p:cNvSpPr/>
          <p:nvPr/>
        </p:nvSpPr>
        <p:spPr>
          <a:xfrm>
            <a:off x="358744" y="4132270"/>
            <a:ext cx="4714875" cy="1754326"/>
          </a:xfrm>
          <a:prstGeom prst="rect">
            <a:avLst/>
          </a:prstGeom>
        </p:spPr>
        <p:txBody>
          <a:bodyPr>
            <a:spAutoFit/>
          </a:bodyPr>
          <a:lstStyle/>
          <a:p>
            <a:r>
              <a:rPr lang="es-ES" b="1" i="1" dirty="0" smtClean="0">
                <a:solidFill>
                  <a:schemeClr val="bg1"/>
                </a:solidFill>
                <a:effectLst>
                  <a:glow rad="228600">
                    <a:schemeClr val="accent3">
                      <a:satMod val="175000"/>
                      <a:alpha val="40000"/>
                    </a:schemeClr>
                  </a:glow>
                </a:effectLst>
              </a:rPr>
              <a:t>Y es que en las aguas oscuras, fertilizadas por los excrementos de los numerosos camellos salvajes visitantes de este abrevadero, crecen algas que comen peces que son presa fácil de estos grandes reptiles.</a:t>
            </a:r>
            <a:endParaRPr lang="es-ES" b="1" i="1" dirty="0">
              <a:solidFill>
                <a:schemeClr val="bg1"/>
              </a:solidFill>
              <a:effectLst>
                <a:glow rad="228600">
                  <a:schemeClr val="accent3">
                    <a:satMod val="175000"/>
                    <a:alpha val="40000"/>
                  </a:schemeClr>
                </a:glow>
              </a:effectLst>
            </a:endParaRPr>
          </a:p>
        </p:txBody>
      </p:sp>
    </p:spTree>
  </p:cSld>
  <p:clrMapOvr>
    <a:masterClrMapping/>
  </p:clrMapOvr>
  <p:transition spd="med" advTm="23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links.services.disqus.com/api/click?format=go&amp;key=cfdfcf52dffd0a702a61bad27507376d&amp;loc=http%3A%2F%2Fruta-33.blogspot.com%2F2014%2F04%2Fla-guelta-darchei-un-oasis-en-medio-del-desierto-del-sahara.html&amp;subId=2812626&amp;v=1&amp;libid=ih86mg8d0100ud5k000DA1j0ij414jid7i&amp;out=http%3A%2F%2F2.bp.blogspot.com%2F-CtRaoWhjv-k%2FU1wq6RJk7AI%2FAAAAAAAA0EA%2FSuSsek3F6qE%2Fs1600%2FLa%2Bguelta%2Bd%2527Archei%2C%2Bun%2Boasis%2Ben%2Bmedio%2Bdel%2Bdesierto%2Bdel%2BSahara%2B(1).jpg&amp;title=La%20Guelta%20d'Archei%2C%20un%20oasis%20en%20medio%20del%20desierto%20del%20Sahara%20-%20RUTA%2033&amp;txt=&amp;jsonp=vglnk_jsonp_14480564624685"/>
          <p:cNvPicPr>
            <a:picLocks noChangeAspect="1" noChangeArrowheads="1"/>
          </p:cNvPicPr>
          <p:nvPr/>
        </p:nvPicPr>
        <p:blipFill>
          <a:blip r:embed="rId2"/>
          <a:srcRect/>
          <a:stretch>
            <a:fillRect/>
          </a:stretch>
        </p:blipFill>
        <p:spPr bwMode="auto">
          <a:xfrm>
            <a:off x="-1" y="0"/>
            <a:ext cx="9432925" cy="6121400"/>
          </a:xfrm>
          <a:prstGeom prst="rect">
            <a:avLst/>
          </a:prstGeom>
          <a:noFill/>
        </p:spPr>
      </p:pic>
      <p:sp>
        <p:nvSpPr>
          <p:cNvPr id="2" name="1 Título"/>
          <p:cNvSpPr>
            <a:spLocks noGrp="1"/>
          </p:cNvSpPr>
          <p:nvPr>
            <p:ph type="ctrTitle"/>
          </p:nvPr>
        </p:nvSpPr>
        <p:spPr>
          <a:xfrm>
            <a:off x="0" y="1"/>
            <a:ext cx="9432925" cy="6121399"/>
          </a:xfrm>
        </p:spPr>
        <p:txBody>
          <a:bodyPr/>
          <a:lstStyle/>
          <a:p>
            <a:endParaRPr lang="es-ES" dirty="0"/>
          </a:p>
        </p:txBody>
      </p:sp>
      <p:sp>
        <p:nvSpPr>
          <p:cNvPr id="6" name="5 Rombo"/>
          <p:cNvSpPr/>
          <p:nvPr/>
        </p:nvSpPr>
        <p:spPr>
          <a:xfrm>
            <a:off x="0" y="0"/>
            <a:ext cx="4716463" cy="6121400"/>
          </a:xfrm>
          <a:prstGeom prst="diamond">
            <a:avLst/>
          </a:prstGeom>
          <a:gradFill>
            <a:gsLst>
              <a:gs pos="0">
                <a:srgbClr val="D6B19C"/>
              </a:gs>
              <a:gs pos="30000">
                <a:srgbClr val="D49E6C"/>
              </a:gs>
              <a:gs pos="70000">
                <a:srgbClr val="A65528"/>
              </a:gs>
              <a:gs pos="100000">
                <a:srgbClr val="663012"/>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716462" y="0"/>
            <a:ext cx="4716463" cy="6121400"/>
          </a:xfrm>
          <a:prstGeom prst="diamond">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7"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http://1.bp.blogspot.com/-wYKwOJsGpPM/U1wq6daMDpI/AAAAAAAA0EI/IR_N70u9rbY/s1600/La+guelta+d'Archei,+un+oasis+en+medio+del+desierto+del+Sahara+(2).jpg"/>
          <p:cNvPicPr>
            <a:picLocks noChangeAspect="1" noChangeArrowheads="1"/>
          </p:cNvPicPr>
          <p:nvPr/>
        </p:nvPicPr>
        <p:blipFill>
          <a:blip r:embed="rId2"/>
          <a:srcRect/>
          <a:stretch>
            <a:fillRect/>
          </a:stretch>
        </p:blipFill>
        <p:spPr bwMode="auto">
          <a:xfrm>
            <a:off x="-1" y="0"/>
            <a:ext cx="9550495" cy="6346848"/>
          </a:xfrm>
          <a:prstGeom prst="rect">
            <a:avLst/>
          </a:prstGeom>
          <a:noFill/>
        </p:spPr>
      </p:pic>
      <p:sp>
        <p:nvSpPr>
          <p:cNvPr id="5" name="4 Triángulo isósceles"/>
          <p:cNvSpPr/>
          <p:nvPr/>
        </p:nvSpPr>
        <p:spPr>
          <a:xfrm>
            <a:off x="0" y="0"/>
            <a:ext cx="1298665" cy="61214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Triángulo isósceles"/>
          <p:cNvSpPr/>
          <p:nvPr/>
        </p:nvSpPr>
        <p:spPr>
          <a:xfrm>
            <a:off x="1298666" y="0"/>
            <a:ext cx="1337968" cy="61214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 name="6 Triángulo isósceles"/>
          <p:cNvSpPr/>
          <p:nvPr/>
        </p:nvSpPr>
        <p:spPr>
          <a:xfrm>
            <a:off x="2636634" y="0"/>
            <a:ext cx="1336331" cy="61214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Triángulo isósceles"/>
          <p:cNvSpPr/>
          <p:nvPr/>
        </p:nvSpPr>
        <p:spPr>
          <a:xfrm>
            <a:off x="3972965" y="0"/>
            <a:ext cx="1337969" cy="61214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Triángulo isósceles"/>
          <p:cNvSpPr/>
          <p:nvPr/>
        </p:nvSpPr>
        <p:spPr>
          <a:xfrm>
            <a:off x="5310934" y="0"/>
            <a:ext cx="1400199" cy="61214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 name="9 Triángulo isósceles"/>
          <p:cNvSpPr/>
          <p:nvPr/>
        </p:nvSpPr>
        <p:spPr>
          <a:xfrm>
            <a:off x="6722598" y="0"/>
            <a:ext cx="1411663" cy="61214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Triángulo isósceles"/>
          <p:cNvSpPr/>
          <p:nvPr/>
        </p:nvSpPr>
        <p:spPr>
          <a:xfrm>
            <a:off x="8134261" y="0"/>
            <a:ext cx="1298664" cy="61214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7" presetClass="entr" presetSubtype="1"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3000" fill="hold"/>
                                        <p:tgtEl>
                                          <p:spTgt spid="13"/>
                                        </p:tgtEl>
                                        <p:attrNameLst>
                                          <p:attrName>ppt_x</p:attrName>
                                        </p:attrNameLst>
                                      </p:cBhvr>
                                      <p:tavLst>
                                        <p:tav tm="0">
                                          <p:val>
                                            <p:strVal val="#ppt_x"/>
                                          </p:val>
                                        </p:tav>
                                        <p:tav tm="100000">
                                          <p:val>
                                            <p:strVal val="#ppt_x"/>
                                          </p:val>
                                        </p:tav>
                                      </p:tavLst>
                                    </p:anim>
                                    <p:anim calcmode="lin" valueType="num">
                                      <p:cBhvr additive="base">
                                        <p:cTn id="57" dur="3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guelta-archei-sahara"/>
          <p:cNvPicPr>
            <a:picLocks noChangeAspect="1" noChangeArrowheads="1"/>
          </p:cNvPicPr>
          <p:nvPr/>
        </p:nvPicPr>
        <p:blipFill>
          <a:blip r:embed="rId2"/>
          <a:srcRect/>
          <a:stretch>
            <a:fillRect/>
          </a:stretch>
        </p:blipFill>
        <p:spPr bwMode="auto">
          <a:xfrm>
            <a:off x="0" y="0"/>
            <a:ext cx="9432925" cy="6121400"/>
          </a:xfrm>
          <a:prstGeom prst="rect">
            <a:avLst/>
          </a:prstGeom>
          <a:noFill/>
        </p:spPr>
      </p:pic>
      <p:sp>
        <p:nvSpPr>
          <p:cNvPr id="4" name="3 Elipse"/>
          <p:cNvSpPr/>
          <p:nvPr/>
        </p:nvSpPr>
        <p:spPr>
          <a:xfrm>
            <a:off x="4863853" y="255059"/>
            <a:ext cx="1989758" cy="1785408"/>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407778" y="2097146"/>
            <a:ext cx="1989757" cy="1785408"/>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42169" y="4080934"/>
            <a:ext cx="1989758" cy="178540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6927305" y="255059"/>
            <a:ext cx="1989758" cy="178540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430446" y="2274882"/>
            <a:ext cx="1989757" cy="1785408"/>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4865491" y="2203444"/>
            <a:ext cx="1779798" cy="1679110"/>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6927305" y="2167996"/>
            <a:ext cx="1989758" cy="1785408"/>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487607" y="4024254"/>
            <a:ext cx="1989757" cy="1785408"/>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4863853" y="4017169"/>
            <a:ext cx="1989758" cy="1785408"/>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7148389" y="4080934"/>
            <a:ext cx="1989757" cy="1785408"/>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368474" y="255059"/>
            <a:ext cx="1989757" cy="178540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579316" y="255059"/>
            <a:ext cx="1989757" cy="1785408"/>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7145354" y="4060832"/>
            <a:ext cx="1989757" cy="1785408"/>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6945319" y="232387"/>
            <a:ext cx="1989757" cy="1785408"/>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42169" y="4080934"/>
            <a:ext cx="1989758" cy="1785408"/>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368474" y="255059"/>
            <a:ext cx="1989757" cy="1785408"/>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6" presetClass="entr" presetSubtype="32"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Effect transition="in" filter="circle(out)">
                                      <p:cBhvr>
                                        <p:cTn id="200" dur="5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pic>
        <p:nvPicPr>
          <p:cNvPr id="156674" name="Picture 2" descr="http://2.bp.blogspot.com/-Ak6G4X2r1nc/Uwn0dkN0nSI/AAAAAAAABKs/7FIaLNG5ATc/s1600/DSC00847.JPG"/>
          <p:cNvPicPr>
            <a:picLocks noChangeAspect="1" noChangeArrowheads="1"/>
          </p:cNvPicPr>
          <p:nvPr/>
        </p:nvPicPr>
        <p:blipFill>
          <a:blip r:embed="rId3"/>
          <a:srcRect b="28338"/>
          <a:stretch>
            <a:fillRect/>
          </a:stretch>
        </p:blipFill>
        <p:spPr bwMode="auto">
          <a:xfrm>
            <a:off x="1573190" y="0"/>
            <a:ext cx="6406525" cy="6121400"/>
          </a:xfrm>
          <a:prstGeom prst="rect">
            <a:avLst/>
          </a:prstGeom>
          <a:noFill/>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ntr" presetSubtype="4" fill="hold" nodeType="withEffect">
                                  <p:stCondLst>
                                    <p:cond delay="0"/>
                                  </p:stCondLst>
                                  <p:childTnLst>
                                    <p:set>
                                      <p:cBhvr>
                                        <p:cTn id="9" dur="1" fill="hold">
                                          <p:stCondLst>
                                            <p:cond delay="0"/>
                                          </p:stCondLst>
                                        </p:cTn>
                                        <p:tgtEl>
                                          <p:spTgt spid="156674"/>
                                        </p:tgtEl>
                                        <p:attrNameLst>
                                          <p:attrName>style.visibility</p:attrName>
                                        </p:attrNameLst>
                                      </p:cBhvr>
                                      <p:to>
                                        <p:strVal val="visible"/>
                                      </p:to>
                                    </p:set>
                                    <p:animEffect transition="in" filter="wheel(4)">
                                      <p:cBhvr>
                                        <p:cTn id="10" dur="5000"/>
                                        <p:tgtEl>
                                          <p:spTgt spid="156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links.services.disqus.com/api/click?format=go&amp;key=cfdfcf52dffd0a702a61bad27507376d&amp;loc=http%3A%2F%2Fruta-33.blogspot.com%2F2014%2F04%2Fla-guelta-darchei-un-oasis-en-medio-del-desierto-del-sahara.html&amp;subId=2812626&amp;v=1&amp;libid=ih86mg8d0100ud5k000DA1j0ij414jid7i&amp;out=http%3A%2F%2F2.bp.blogspot.com%2F-CtRaoWhjv-k%2FU1wq6RJk7AI%2FAAAAAAAA0EA%2FSuSsek3F6qE%2Fs1600%2FLa%2Bguelta%2Bd%2527Archei%2C%2Bun%2Boasis%2Ben%2Bmedio%2Bdel%2Bdesierto%2Bdel%2BSahara%2B(1).jpg&amp;title=La%20Guelta%20d'Archei%2C%20un%20oasis%20en%20medio%20del%20desierto%20del%20Sahara%20-%20RUTA%2033&amp;txt=&amp;jsonp=vglnk_jsonp_14480564624685"/>
          <p:cNvPicPr>
            <a:picLocks noChangeAspect="1" noChangeArrowheads="1"/>
          </p:cNvPicPr>
          <p:nvPr/>
        </p:nvPicPr>
        <p:blipFill>
          <a:blip r:embed="rId2"/>
          <a:srcRect/>
          <a:stretch>
            <a:fillRect/>
          </a:stretch>
        </p:blipFill>
        <p:spPr bwMode="auto">
          <a:xfrm>
            <a:off x="-1" y="0"/>
            <a:ext cx="9432925" cy="6121400"/>
          </a:xfrm>
          <a:prstGeom prst="rect">
            <a:avLst/>
          </a:prstGeom>
          <a:noFill/>
        </p:spPr>
      </p:pic>
      <p:sp>
        <p:nvSpPr>
          <p:cNvPr id="2" name="1 Cheurón"/>
          <p:cNvSpPr/>
          <p:nvPr/>
        </p:nvSpPr>
        <p:spPr>
          <a:xfrm rot="5400000">
            <a:off x="3190259" y="-1421585"/>
            <a:ext cx="3124465" cy="596763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1 Cheurón"/>
          <p:cNvSpPr/>
          <p:nvPr/>
        </p:nvSpPr>
        <p:spPr>
          <a:xfrm rot="16200000">
            <a:off x="3191897" y="1575351"/>
            <a:ext cx="3124464" cy="596763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a:off x="-34391" y="542708"/>
            <a:ext cx="4899882" cy="5163514"/>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10800000">
            <a:off x="4754130" y="565380"/>
            <a:ext cx="4678796" cy="51096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plus(out)">
                                      <p:cBhvr>
                                        <p:cTn id="11" dur="2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2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plus(out)">
                                      <p:cBhvr>
                                        <p:cTn id="32" dur="2000"/>
                                        <p:tgtEl>
                                          <p:spTgt spid="4"/>
                                        </p:tgtEl>
                                      </p:cBhvr>
                                    </p:animEffect>
                                  </p:childTnLst>
                                </p:cTn>
                              </p:par>
                            </p:childTnLst>
                          </p:cTn>
                        </p:par>
                        <p:par>
                          <p:cTn id="33" fill="hold">
                            <p:stCondLst>
                              <p:cond delay="2000"/>
                            </p:stCondLst>
                            <p:childTnLst>
                              <p:par>
                                <p:cTn id="34" presetID="17" presetClass="exit" presetSubtype="1" fill="hold" nodeType="afterEffect">
                                  <p:stCondLst>
                                    <p:cond delay="0"/>
                                  </p:stCondLst>
                                  <p:childTnLst>
                                    <p:anim calcmode="lin" valueType="num">
                                      <p:cBhvr>
                                        <p:cTn id="35" dur="3000"/>
                                        <p:tgtEl>
                                          <p:spTgt spid="2"/>
                                        </p:tgtEl>
                                        <p:attrNameLst>
                                          <p:attrName>ppt_x</p:attrName>
                                        </p:attrNameLst>
                                      </p:cBhvr>
                                      <p:tavLst>
                                        <p:tav tm="0">
                                          <p:val>
                                            <p:strVal val="ppt_x"/>
                                          </p:val>
                                        </p:tav>
                                        <p:tav tm="100000">
                                          <p:val>
                                            <p:strVal val="ppt_x"/>
                                          </p:val>
                                        </p:tav>
                                      </p:tavLst>
                                    </p:anim>
                                    <p:anim calcmode="lin" valueType="num">
                                      <p:cBhvr>
                                        <p:cTn id="36" dur="3000"/>
                                        <p:tgtEl>
                                          <p:spTgt spid="2"/>
                                        </p:tgtEl>
                                        <p:attrNameLst>
                                          <p:attrName>ppt_y</p:attrName>
                                        </p:attrNameLst>
                                      </p:cBhvr>
                                      <p:tavLst>
                                        <p:tav tm="0">
                                          <p:val>
                                            <p:strVal val="ppt_y"/>
                                          </p:val>
                                        </p:tav>
                                        <p:tav tm="100000">
                                          <p:val>
                                            <p:strVal val="ppt_y-ppt_h/2"/>
                                          </p:val>
                                        </p:tav>
                                      </p:tavLst>
                                    </p:anim>
                                    <p:anim calcmode="lin" valueType="num">
                                      <p:cBhvr>
                                        <p:cTn id="37" dur="3000"/>
                                        <p:tgtEl>
                                          <p:spTgt spid="2"/>
                                        </p:tgtEl>
                                        <p:attrNameLst>
                                          <p:attrName>ppt_w</p:attrName>
                                        </p:attrNameLst>
                                      </p:cBhvr>
                                      <p:tavLst>
                                        <p:tav tm="0">
                                          <p:val>
                                            <p:strVal val="ppt_w"/>
                                          </p:val>
                                        </p:tav>
                                        <p:tav tm="100000">
                                          <p:val>
                                            <p:strVal val="ppt_w"/>
                                          </p:val>
                                        </p:tav>
                                      </p:tavLst>
                                    </p:anim>
                                    <p:anim calcmode="lin" valueType="num">
                                      <p:cBhvr>
                                        <p:cTn id="38" dur="3000"/>
                                        <p:tgtEl>
                                          <p:spTgt spid="2"/>
                                        </p:tgtEl>
                                        <p:attrNameLst>
                                          <p:attrName>ppt_h</p:attrName>
                                        </p:attrNameLst>
                                      </p:cBhvr>
                                      <p:tavLst>
                                        <p:tav tm="0">
                                          <p:val>
                                            <p:strVal val="ppt_h"/>
                                          </p:val>
                                        </p:tav>
                                        <p:tav tm="100000">
                                          <p:val>
                                            <p:fltVal val="0"/>
                                          </p:val>
                                        </p:tav>
                                      </p:tavLst>
                                    </p:anim>
                                    <p:set>
                                      <p:cBhvr>
                                        <p:cTn id="39" dur="1" fill="hold">
                                          <p:stCondLst>
                                            <p:cond delay="2999"/>
                                          </p:stCondLst>
                                        </p:cTn>
                                        <p:tgtEl>
                                          <p:spTgt spid="2"/>
                                        </p:tgtEl>
                                        <p:attrNameLst>
                                          <p:attrName>style.visibility</p:attrName>
                                        </p:attrNameLst>
                                      </p:cBhvr>
                                      <p:to>
                                        <p:strVal val="hidden"/>
                                      </p:to>
                                    </p:set>
                                  </p:childTnLst>
                                </p:cTn>
                              </p:par>
                              <p:par>
                                <p:cTn id="40" presetID="17" presetClass="exit" presetSubtype="4" fill="hold" nodeType="withEffect">
                                  <p:stCondLst>
                                    <p:cond delay="0"/>
                                  </p:stCondLst>
                                  <p:childTnLst>
                                    <p:anim calcmode="lin" valueType="num">
                                      <p:cBhvr>
                                        <p:cTn id="41" dur="3000"/>
                                        <p:tgtEl>
                                          <p:spTgt spid="3"/>
                                        </p:tgtEl>
                                        <p:attrNameLst>
                                          <p:attrName>ppt_x</p:attrName>
                                        </p:attrNameLst>
                                      </p:cBhvr>
                                      <p:tavLst>
                                        <p:tav tm="0">
                                          <p:val>
                                            <p:strVal val="ppt_x"/>
                                          </p:val>
                                        </p:tav>
                                        <p:tav tm="100000">
                                          <p:val>
                                            <p:strVal val="ppt_x"/>
                                          </p:val>
                                        </p:tav>
                                      </p:tavLst>
                                    </p:anim>
                                    <p:anim calcmode="lin" valueType="num">
                                      <p:cBhvr>
                                        <p:cTn id="42" dur="3000"/>
                                        <p:tgtEl>
                                          <p:spTgt spid="3"/>
                                        </p:tgtEl>
                                        <p:attrNameLst>
                                          <p:attrName>ppt_y</p:attrName>
                                        </p:attrNameLst>
                                      </p:cBhvr>
                                      <p:tavLst>
                                        <p:tav tm="0">
                                          <p:val>
                                            <p:strVal val="ppt_y"/>
                                          </p:val>
                                        </p:tav>
                                        <p:tav tm="100000">
                                          <p:val>
                                            <p:strVal val="ppt_y+ppt_h/2"/>
                                          </p:val>
                                        </p:tav>
                                      </p:tavLst>
                                    </p:anim>
                                    <p:anim calcmode="lin" valueType="num">
                                      <p:cBhvr>
                                        <p:cTn id="43" dur="3000"/>
                                        <p:tgtEl>
                                          <p:spTgt spid="3"/>
                                        </p:tgtEl>
                                        <p:attrNameLst>
                                          <p:attrName>ppt_w</p:attrName>
                                        </p:attrNameLst>
                                      </p:cBhvr>
                                      <p:tavLst>
                                        <p:tav tm="0">
                                          <p:val>
                                            <p:strVal val="ppt_w"/>
                                          </p:val>
                                        </p:tav>
                                        <p:tav tm="100000">
                                          <p:val>
                                            <p:strVal val="ppt_w"/>
                                          </p:val>
                                        </p:tav>
                                      </p:tavLst>
                                    </p:anim>
                                    <p:anim calcmode="lin" valueType="num">
                                      <p:cBhvr>
                                        <p:cTn id="44" dur="3000"/>
                                        <p:tgtEl>
                                          <p:spTgt spid="3"/>
                                        </p:tgtEl>
                                        <p:attrNameLst>
                                          <p:attrName>ppt_h</p:attrName>
                                        </p:attrNameLst>
                                      </p:cBhvr>
                                      <p:tavLst>
                                        <p:tav tm="0">
                                          <p:val>
                                            <p:strVal val="ppt_h"/>
                                          </p:val>
                                        </p:tav>
                                        <p:tav tm="100000">
                                          <p:val>
                                            <p:fltVal val="0"/>
                                          </p:val>
                                        </p:tav>
                                      </p:tavLst>
                                    </p:anim>
                                    <p:set>
                                      <p:cBhvr>
                                        <p:cTn id="45" dur="1" fill="hold">
                                          <p:stCondLst>
                                            <p:cond delay="2999"/>
                                          </p:stCondLst>
                                        </p:cTn>
                                        <p:tgtEl>
                                          <p:spTgt spid="3"/>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4"/>
                                        </p:tgtEl>
                                        <p:attrNameLst>
                                          <p:attrName>ppt_x</p:attrName>
                                        </p:attrNameLst>
                                      </p:cBhvr>
                                      <p:tavLst>
                                        <p:tav tm="0">
                                          <p:val>
                                            <p:strVal val="ppt_x"/>
                                          </p:val>
                                        </p:tav>
                                        <p:tav tm="100000">
                                          <p:val>
                                            <p:strVal val="ppt_x-ppt_w/2"/>
                                          </p:val>
                                        </p:tav>
                                      </p:tavLst>
                                    </p:anim>
                                    <p:anim calcmode="lin" valueType="num">
                                      <p:cBhvr>
                                        <p:cTn id="48" dur="3000"/>
                                        <p:tgtEl>
                                          <p:spTgt spid="4"/>
                                        </p:tgtEl>
                                        <p:attrNameLst>
                                          <p:attrName>ppt_y</p:attrName>
                                        </p:attrNameLst>
                                      </p:cBhvr>
                                      <p:tavLst>
                                        <p:tav tm="0">
                                          <p:val>
                                            <p:strVal val="ppt_y"/>
                                          </p:val>
                                        </p:tav>
                                        <p:tav tm="100000">
                                          <p:val>
                                            <p:strVal val="ppt_y"/>
                                          </p:val>
                                        </p:tav>
                                      </p:tavLst>
                                    </p:anim>
                                    <p:anim calcmode="lin" valueType="num">
                                      <p:cBhvr>
                                        <p:cTn id="49" dur="3000"/>
                                        <p:tgtEl>
                                          <p:spTgt spid="4"/>
                                        </p:tgtEl>
                                        <p:attrNameLst>
                                          <p:attrName>ppt_w</p:attrName>
                                        </p:attrNameLst>
                                      </p:cBhvr>
                                      <p:tavLst>
                                        <p:tav tm="0">
                                          <p:val>
                                            <p:strVal val="ppt_w"/>
                                          </p:val>
                                        </p:tav>
                                        <p:tav tm="100000">
                                          <p:val>
                                            <p:fltVal val="0"/>
                                          </p:val>
                                        </p:tav>
                                      </p:tavLst>
                                    </p:anim>
                                    <p:anim calcmode="lin" valueType="num">
                                      <p:cBhvr>
                                        <p:cTn id="50" dur="3000"/>
                                        <p:tgtEl>
                                          <p:spTgt spid="4"/>
                                        </p:tgtEl>
                                        <p:attrNameLst>
                                          <p:attrName>ppt_h</p:attrName>
                                        </p:attrNameLst>
                                      </p:cBhvr>
                                      <p:tavLst>
                                        <p:tav tm="0">
                                          <p:val>
                                            <p:strVal val="ppt_h"/>
                                          </p:val>
                                        </p:tav>
                                        <p:tav tm="100000">
                                          <p:val>
                                            <p:strVal val="ppt_h"/>
                                          </p:val>
                                        </p:tav>
                                      </p:tavLst>
                                    </p:anim>
                                    <p:set>
                                      <p:cBhvr>
                                        <p:cTn id="51" dur="1" fill="hold">
                                          <p:stCondLst>
                                            <p:cond delay="2999"/>
                                          </p:stCondLst>
                                        </p:cTn>
                                        <p:tgtEl>
                                          <p:spTgt spid="4"/>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5"/>
                                        </p:tgtEl>
                                        <p:attrNameLst>
                                          <p:attrName>ppt_x</p:attrName>
                                        </p:attrNameLst>
                                      </p:cBhvr>
                                      <p:tavLst>
                                        <p:tav tm="0">
                                          <p:val>
                                            <p:strVal val="ppt_x"/>
                                          </p:val>
                                        </p:tav>
                                        <p:tav tm="100000">
                                          <p:val>
                                            <p:strVal val="ppt_x+ppt_w/2"/>
                                          </p:val>
                                        </p:tav>
                                      </p:tavLst>
                                    </p:anim>
                                    <p:anim calcmode="lin" valueType="num">
                                      <p:cBhvr>
                                        <p:cTn id="54" dur="3000"/>
                                        <p:tgtEl>
                                          <p:spTgt spid="5"/>
                                        </p:tgtEl>
                                        <p:attrNameLst>
                                          <p:attrName>ppt_y</p:attrName>
                                        </p:attrNameLst>
                                      </p:cBhvr>
                                      <p:tavLst>
                                        <p:tav tm="0">
                                          <p:val>
                                            <p:strVal val="ppt_y"/>
                                          </p:val>
                                        </p:tav>
                                        <p:tav tm="100000">
                                          <p:val>
                                            <p:strVal val="ppt_y"/>
                                          </p:val>
                                        </p:tav>
                                      </p:tavLst>
                                    </p:anim>
                                    <p:anim calcmode="lin" valueType="num">
                                      <p:cBhvr>
                                        <p:cTn id="55" dur="3000"/>
                                        <p:tgtEl>
                                          <p:spTgt spid="5"/>
                                        </p:tgtEl>
                                        <p:attrNameLst>
                                          <p:attrName>ppt_w</p:attrName>
                                        </p:attrNameLst>
                                      </p:cBhvr>
                                      <p:tavLst>
                                        <p:tav tm="0">
                                          <p:val>
                                            <p:strVal val="ppt_w"/>
                                          </p:val>
                                        </p:tav>
                                        <p:tav tm="100000">
                                          <p:val>
                                            <p:fltVal val="0"/>
                                          </p:val>
                                        </p:tav>
                                      </p:tavLst>
                                    </p:anim>
                                    <p:anim calcmode="lin" valueType="num">
                                      <p:cBhvr>
                                        <p:cTn id="56" dur="3000"/>
                                        <p:tgtEl>
                                          <p:spTgt spid="5"/>
                                        </p:tgtEl>
                                        <p:attrNameLst>
                                          <p:attrName>ppt_h</p:attrName>
                                        </p:attrNameLst>
                                      </p:cBhvr>
                                      <p:tavLst>
                                        <p:tav tm="0">
                                          <p:val>
                                            <p:strVal val="ppt_h"/>
                                          </p:val>
                                        </p:tav>
                                        <p:tav tm="100000">
                                          <p:val>
                                            <p:strVal val="ppt_h"/>
                                          </p:val>
                                        </p:tav>
                                      </p:tavLst>
                                    </p:anim>
                                    <p:set>
                                      <p:cBhvr>
                                        <p:cTn id="57" dur="1" fill="hold">
                                          <p:stCondLst>
                                            <p:cond delay="2999"/>
                                          </p:stCondLst>
                                        </p:cTn>
                                        <p:tgtEl>
                                          <p:spTgt spid="5"/>
                                        </p:tgtEl>
                                        <p:attrNameLst>
                                          <p:attrName>style.visibility</p:attrName>
                                        </p:attrNameLst>
                                      </p:cBhvr>
                                      <p:to>
                                        <p:strVal val="hidden"/>
                                      </p:to>
                                    </p:set>
                                  </p:childTnLst>
                                </p:cTn>
                              </p:par>
                              <p:par>
                                <p:cTn id="58" presetID="4" presetClass="entr" presetSubtype="32"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ox(out)">
                                      <p:cBhvr>
                                        <p:cTn id="6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 descr="http://3.bp.blogspot.com/-AJeC1bSvm3E/U1wq66GQKsI/AAAAAAAA0EQ/3NeksU3DXfs/s1600/La+guelta+d'Archei,+un+oasis+en+medio+del+desierto+del+Sahara+(3).jpg"/>
          <p:cNvPicPr>
            <a:picLocks noChangeAspect="1" noChangeArrowheads="1"/>
          </p:cNvPicPr>
          <p:nvPr/>
        </p:nvPicPr>
        <p:blipFill>
          <a:blip r:embed="rId2"/>
          <a:srcRect/>
          <a:stretch>
            <a:fillRect/>
          </a:stretch>
        </p:blipFill>
        <p:spPr bwMode="auto">
          <a:xfrm>
            <a:off x="-1" y="-225448"/>
            <a:ext cx="9432925" cy="6478692"/>
          </a:xfrm>
          <a:prstGeom prst="rect">
            <a:avLst/>
          </a:prstGeom>
          <a:noFill/>
        </p:spPr>
      </p:pic>
      <p:grpSp>
        <p:nvGrpSpPr>
          <p:cNvPr id="20" name="19 Franja diagonal"/>
          <p:cNvGrpSpPr>
            <a:grpSpLocks/>
          </p:cNvGrpSpPr>
          <p:nvPr/>
        </p:nvGrpSpPr>
        <p:grpSpPr bwMode="auto">
          <a:xfrm>
            <a:off x="-6551" y="-326853"/>
            <a:ext cx="4729564" cy="6138404"/>
            <a:chOff x="-4" y="-173"/>
            <a:chExt cx="2888" cy="3249"/>
          </a:xfrm>
        </p:grpSpPr>
        <p:pic>
          <p:nvPicPr>
            <p:cNvPr id="51203" name="19 Franja diagonal"/>
            <p:cNvPicPr>
              <a:picLocks noChangeArrowheads="1"/>
            </p:cNvPicPr>
            <p:nvPr/>
          </p:nvPicPr>
          <p:blipFill>
            <a:blip r:embed="rId3"/>
            <a:srcRect/>
            <a:stretch>
              <a:fillRect/>
            </a:stretch>
          </p:blipFill>
          <p:spPr bwMode="auto">
            <a:xfrm>
              <a:off x="-4" y="-173"/>
              <a:ext cx="2888" cy="3249"/>
            </a:xfrm>
            <a:prstGeom prst="rect">
              <a:avLst/>
            </a:prstGeom>
            <a:noFill/>
          </p:spPr>
        </p:pic>
        <p:sp>
          <p:nvSpPr>
            <p:cNvPr id="51204" name="Text Box 4"/>
            <p:cNvSpPr txBox="1">
              <a:spLocks noChangeArrowheads="1"/>
            </p:cNvSpPr>
            <p:nvPr/>
          </p:nvSpPr>
          <p:spPr bwMode="auto">
            <a:xfrm rot="5400000">
              <a:off x="-34" y="2"/>
              <a:ext cx="3085" cy="2744"/>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21" name="20 Franja diagonal"/>
          <p:cNvGrpSpPr>
            <a:grpSpLocks/>
          </p:cNvGrpSpPr>
          <p:nvPr/>
        </p:nvGrpSpPr>
        <p:grpSpPr bwMode="auto">
          <a:xfrm>
            <a:off x="4703361" y="-439762"/>
            <a:ext cx="4729564" cy="6179970"/>
            <a:chOff x="2876" y="-207"/>
            <a:chExt cx="2888" cy="3271"/>
          </a:xfrm>
        </p:grpSpPr>
        <p:pic>
          <p:nvPicPr>
            <p:cNvPr id="51206" name="20 Franja diagonal"/>
            <p:cNvPicPr>
              <a:picLocks noChangeArrowheads="1"/>
            </p:cNvPicPr>
            <p:nvPr/>
          </p:nvPicPr>
          <p:blipFill>
            <a:blip r:embed="rId4"/>
            <a:srcRect/>
            <a:stretch>
              <a:fillRect/>
            </a:stretch>
          </p:blipFill>
          <p:spPr bwMode="auto">
            <a:xfrm>
              <a:off x="2876" y="-207"/>
              <a:ext cx="2888" cy="3271"/>
            </a:xfrm>
            <a:prstGeom prst="rect">
              <a:avLst/>
            </a:prstGeom>
            <a:noFill/>
          </p:spPr>
        </p:pic>
        <p:sp>
          <p:nvSpPr>
            <p:cNvPr id="51207" name="Text Box 7"/>
            <p:cNvSpPr txBox="1">
              <a:spLocks noChangeArrowheads="1"/>
            </p:cNvSpPr>
            <p:nvPr/>
          </p:nvSpPr>
          <p:spPr bwMode="auto">
            <a:xfrm rot="16200000">
              <a:off x="2697" y="-20"/>
              <a:ext cx="3119" cy="2753"/>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22" name="21 Franja diagonal"/>
          <p:cNvGrpSpPr>
            <a:grpSpLocks/>
          </p:cNvGrpSpPr>
          <p:nvPr/>
        </p:nvGrpSpPr>
        <p:grpSpPr bwMode="auto">
          <a:xfrm>
            <a:off x="881062" y="-326853"/>
            <a:ext cx="3841952" cy="4795098"/>
            <a:chOff x="538" y="-173"/>
            <a:chExt cx="2346" cy="2538"/>
          </a:xfrm>
        </p:grpSpPr>
        <p:pic>
          <p:nvPicPr>
            <p:cNvPr id="51209" name="21 Franja diagonal"/>
            <p:cNvPicPr>
              <a:picLocks noChangeArrowheads="1"/>
            </p:cNvPicPr>
            <p:nvPr/>
          </p:nvPicPr>
          <p:blipFill>
            <a:blip r:embed="rId5"/>
            <a:srcRect/>
            <a:stretch>
              <a:fillRect/>
            </a:stretch>
          </p:blipFill>
          <p:spPr bwMode="auto">
            <a:xfrm>
              <a:off x="538" y="-173"/>
              <a:ext cx="2346" cy="2538"/>
            </a:xfrm>
            <a:prstGeom prst="rect">
              <a:avLst/>
            </a:prstGeom>
            <a:noFill/>
          </p:spPr>
        </p:pic>
        <p:sp>
          <p:nvSpPr>
            <p:cNvPr id="51210" name="Text Box 10"/>
            <p:cNvSpPr txBox="1">
              <a:spLocks noChangeArrowheads="1"/>
            </p:cNvSpPr>
            <p:nvPr/>
          </p:nvSpPr>
          <p:spPr bwMode="auto">
            <a:xfrm rot="5400000">
              <a:off x="560" y="-79"/>
              <a:ext cx="2411" cy="2229"/>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23" name="22 Franja diagonal"/>
          <p:cNvGrpSpPr>
            <a:grpSpLocks/>
          </p:cNvGrpSpPr>
          <p:nvPr/>
        </p:nvGrpSpPr>
        <p:grpSpPr bwMode="auto">
          <a:xfrm>
            <a:off x="4709913" y="-347635"/>
            <a:ext cx="3684736" cy="4795097"/>
            <a:chOff x="2876" y="-184"/>
            <a:chExt cx="2250" cy="2538"/>
          </a:xfrm>
        </p:grpSpPr>
        <p:pic>
          <p:nvPicPr>
            <p:cNvPr id="51212" name="22 Franja diagonal"/>
            <p:cNvPicPr>
              <a:picLocks noChangeArrowheads="1"/>
            </p:cNvPicPr>
            <p:nvPr/>
          </p:nvPicPr>
          <p:blipFill>
            <a:blip r:embed="rId6"/>
            <a:srcRect/>
            <a:stretch>
              <a:fillRect/>
            </a:stretch>
          </p:blipFill>
          <p:spPr bwMode="auto">
            <a:xfrm>
              <a:off x="2876" y="-184"/>
              <a:ext cx="2250" cy="2538"/>
            </a:xfrm>
            <a:prstGeom prst="rect">
              <a:avLst/>
            </a:prstGeom>
            <a:noFill/>
          </p:spPr>
        </p:pic>
        <p:sp>
          <p:nvSpPr>
            <p:cNvPr id="51213" name="Text Box 13"/>
            <p:cNvSpPr txBox="1">
              <a:spLocks noChangeArrowheads="1"/>
            </p:cNvSpPr>
            <p:nvPr/>
          </p:nvSpPr>
          <p:spPr bwMode="auto">
            <a:xfrm rot="16200000">
              <a:off x="2743" y="-44"/>
              <a:ext cx="2411" cy="2138"/>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24" name="23 Franja diagonal"/>
          <p:cNvGrpSpPr>
            <a:grpSpLocks/>
          </p:cNvGrpSpPr>
          <p:nvPr/>
        </p:nvGrpSpPr>
        <p:grpSpPr bwMode="auto">
          <a:xfrm>
            <a:off x="1616372" y="-326852"/>
            <a:ext cx="3106642" cy="3839101"/>
            <a:chOff x="987" y="-173"/>
            <a:chExt cx="1897" cy="2032"/>
          </a:xfrm>
        </p:grpSpPr>
        <p:pic>
          <p:nvPicPr>
            <p:cNvPr id="51215" name="23 Franja diagonal"/>
            <p:cNvPicPr>
              <a:picLocks noChangeArrowheads="1"/>
            </p:cNvPicPr>
            <p:nvPr/>
          </p:nvPicPr>
          <p:blipFill>
            <a:blip r:embed="rId7"/>
            <a:srcRect/>
            <a:stretch>
              <a:fillRect/>
            </a:stretch>
          </p:blipFill>
          <p:spPr bwMode="auto">
            <a:xfrm>
              <a:off x="987" y="-173"/>
              <a:ext cx="1897" cy="2032"/>
            </a:xfrm>
            <a:prstGeom prst="rect">
              <a:avLst/>
            </a:prstGeom>
            <a:noFill/>
          </p:spPr>
        </p:pic>
        <p:sp>
          <p:nvSpPr>
            <p:cNvPr id="51216" name="Text Box 16"/>
            <p:cNvSpPr txBox="1">
              <a:spLocks noChangeArrowheads="1"/>
            </p:cNvSpPr>
            <p:nvPr/>
          </p:nvSpPr>
          <p:spPr bwMode="auto">
            <a:xfrm rot="5400000">
              <a:off x="1026" y="-106"/>
              <a:ext cx="1918" cy="1791"/>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25" name="24 Franja diagonal"/>
          <p:cNvGrpSpPr>
            <a:grpSpLocks/>
          </p:cNvGrpSpPr>
          <p:nvPr/>
        </p:nvGrpSpPr>
        <p:grpSpPr bwMode="auto">
          <a:xfrm>
            <a:off x="4709912" y="-347635"/>
            <a:ext cx="2887196" cy="3837212"/>
            <a:chOff x="2876" y="-184"/>
            <a:chExt cx="1763" cy="2031"/>
          </a:xfrm>
        </p:grpSpPr>
        <p:pic>
          <p:nvPicPr>
            <p:cNvPr id="51218" name="24 Franja diagonal"/>
            <p:cNvPicPr>
              <a:picLocks noChangeArrowheads="1"/>
            </p:cNvPicPr>
            <p:nvPr/>
          </p:nvPicPr>
          <p:blipFill>
            <a:blip r:embed="rId8"/>
            <a:srcRect/>
            <a:stretch>
              <a:fillRect/>
            </a:stretch>
          </p:blipFill>
          <p:spPr bwMode="auto">
            <a:xfrm>
              <a:off x="2876" y="-184"/>
              <a:ext cx="1763" cy="2031"/>
            </a:xfrm>
            <a:prstGeom prst="rect">
              <a:avLst/>
            </a:prstGeom>
            <a:noFill/>
          </p:spPr>
        </p:pic>
        <p:sp>
          <p:nvSpPr>
            <p:cNvPr id="51219" name="Text Box 19"/>
            <p:cNvSpPr txBox="1">
              <a:spLocks noChangeArrowheads="1"/>
            </p:cNvSpPr>
            <p:nvPr/>
          </p:nvSpPr>
          <p:spPr bwMode="auto">
            <a:xfrm rot="16200000">
              <a:off x="2752" y="-52"/>
              <a:ext cx="1918" cy="1662"/>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26" name="25 Franja diagonal"/>
          <p:cNvGrpSpPr>
            <a:grpSpLocks/>
          </p:cNvGrpSpPr>
          <p:nvPr/>
        </p:nvGrpSpPr>
        <p:grpSpPr bwMode="auto">
          <a:xfrm>
            <a:off x="2351680" y="-326853"/>
            <a:ext cx="2371333" cy="3075816"/>
            <a:chOff x="1436" y="-173"/>
            <a:chExt cx="1448" cy="1628"/>
          </a:xfrm>
        </p:grpSpPr>
        <p:pic>
          <p:nvPicPr>
            <p:cNvPr id="51221" name="25 Franja diagonal"/>
            <p:cNvPicPr>
              <a:picLocks noChangeArrowheads="1"/>
            </p:cNvPicPr>
            <p:nvPr/>
          </p:nvPicPr>
          <p:blipFill>
            <a:blip r:embed="rId9"/>
            <a:srcRect/>
            <a:stretch>
              <a:fillRect/>
            </a:stretch>
          </p:blipFill>
          <p:spPr bwMode="auto">
            <a:xfrm>
              <a:off x="1436" y="-173"/>
              <a:ext cx="1448" cy="1628"/>
            </a:xfrm>
            <a:prstGeom prst="rect">
              <a:avLst/>
            </a:prstGeom>
            <a:noFill/>
          </p:spPr>
        </p:pic>
        <p:sp>
          <p:nvSpPr>
            <p:cNvPr id="51222" name="Text Box 22"/>
            <p:cNvSpPr txBox="1">
              <a:spLocks noChangeArrowheads="1"/>
            </p:cNvSpPr>
            <p:nvPr/>
          </p:nvSpPr>
          <p:spPr bwMode="auto">
            <a:xfrm rot="5400000">
              <a:off x="1457" y="-86"/>
              <a:ext cx="1507" cy="1339"/>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27" name="26 Franja diagonal"/>
          <p:cNvGrpSpPr>
            <a:grpSpLocks/>
          </p:cNvGrpSpPr>
          <p:nvPr/>
        </p:nvGrpSpPr>
        <p:grpSpPr bwMode="auto">
          <a:xfrm>
            <a:off x="4709912" y="-347635"/>
            <a:ext cx="2150249" cy="3075815"/>
            <a:chOff x="2876" y="-184"/>
            <a:chExt cx="1313" cy="1628"/>
          </a:xfrm>
        </p:grpSpPr>
        <p:pic>
          <p:nvPicPr>
            <p:cNvPr id="51224" name="26 Franja diagonal"/>
            <p:cNvPicPr>
              <a:picLocks noChangeArrowheads="1"/>
            </p:cNvPicPr>
            <p:nvPr/>
          </p:nvPicPr>
          <p:blipFill>
            <a:blip r:embed="rId10"/>
            <a:srcRect/>
            <a:stretch>
              <a:fillRect/>
            </a:stretch>
          </p:blipFill>
          <p:spPr bwMode="auto">
            <a:xfrm>
              <a:off x="2876" y="-184"/>
              <a:ext cx="1313" cy="1628"/>
            </a:xfrm>
            <a:prstGeom prst="rect">
              <a:avLst/>
            </a:prstGeom>
            <a:noFill/>
          </p:spPr>
        </p:pic>
        <p:sp>
          <p:nvSpPr>
            <p:cNvPr id="51225" name="Text Box 25"/>
            <p:cNvSpPr txBox="1">
              <a:spLocks noChangeArrowheads="1"/>
            </p:cNvSpPr>
            <p:nvPr/>
          </p:nvSpPr>
          <p:spPr bwMode="auto">
            <a:xfrm rot="16200000">
              <a:off x="2734" y="-34"/>
              <a:ext cx="1506" cy="1214"/>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28" name="27 Franja diagonal"/>
          <p:cNvGrpSpPr>
            <a:grpSpLocks/>
          </p:cNvGrpSpPr>
          <p:nvPr/>
        </p:nvGrpSpPr>
        <p:grpSpPr bwMode="auto">
          <a:xfrm>
            <a:off x="3086991" y="-326852"/>
            <a:ext cx="1636022" cy="2372988"/>
            <a:chOff x="1885" y="-173"/>
            <a:chExt cx="999" cy="1256"/>
          </a:xfrm>
        </p:grpSpPr>
        <p:pic>
          <p:nvPicPr>
            <p:cNvPr id="51227" name="27 Franja diagonal"/>
            <p:cNvPicPr>
              <a:picLocks noChangeArrowheads="1"/>
            </p:cNvPicPr>
            <p:nvPr/>
          </p:nvPicPr>
          <p:blipFill>
            <a:blip r:embed="rId11"/>
            <a:srcRect/>
            <a:stretch>
              <a:fillRect/>
            </a:stretch>
          </p:blipFill>
          <p:spPr bwMode="auto">
            <a:xfrm>
              <a:off x="1885" y="-173"/>
              <a:ext cx="999" cy="1256"/>
            </a:xfrm>
            <a:prstGeom prst="rect">
              <a:avLst/>
            </a:prstGeom>
            <a:noFill/>
          </p:spPr>
        </p:pic>
        <p:sp>
          <p:nvSpPr>
            <p:cNvPr id="51228" name="Text Box 28"/>
            <p:cNvSpPr txBox="1">
              <a:spLocks noChangeArrowheads="1"/>
            </p:cNvSpPr>
            <p:nvPr/>
          </p:nvSpPr>
          <p:spPr bwMode="auto">
            <a:xfrm rot="5400000">
              <a:off x="1867" y="-53"/>
              <a:ext cx="1130" cy="896"/>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29" name="28 Franja diagonal"/>
          <p:cNvGrpSpPr>
            <a:grpSpLocks/>
          </p:cNvGrpSpPr>
          <p:nvPr/>
        </p:nvGrpSpPr>
        <p:grpSpPr bwMode="auto">
          <a:xfrm>
            <a:off x="4709913" y="-347634"/>
            <a:ext cx="1483720" cy="2371098"/>
            <a:chOff x="2876" y="-184"/>
            <a:chExt cx="906" cy="1255"/>
          </a:xfrm>
        </p:grpSpPr>
        <p:pic>
          <p:nvPicPr>
            <p:cNvPr id="51230" name="28 Franja diagonal"/>
            <p:cNvPicPr>
              <a:picLocks noChangeArrowheads="1"/>
            </p:cNvPicPr>
            <p:nvPr/>
          </p:nvPicPr>
          <p:blipFill>
            <a:blip r:embed="rId12"/>
            <a:srcRect/>
            <a:stretch>
              <a:fillRect/>
            </a:stretch>
          </p:blipFill>
          <p:spPr bwMode="auto">
            <a:xfrm>
              <a:off x="2876" y="-184"/>
              <a:ext cx="906" cy="1255"/>
            </a:xfrm>
            <a:prstGeom prst="rect">
              <a:avLst/>
            </a:prstGeom>
            <a:noFill/>
          </p:spPr>
        </p:pic>
        <p:sp>
          <p:nvSpPr>
            <p:cNvPr id="51231" name="Text Box 31"/>
            <p:cNvSpPr txBox="1">
              <a:spLocks noChangeArrowheads="1"/>
            </p:cNvSpPr>
            <p:nvPr/>
          </p:nvSpPr>
          <p:spPr bwMode="auto">
            <a:xfrm rot="16200000">
              <a:off x="2722" y="-23"/>
              <a:ext cx="1130" cy="815"/>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30" name="29 Franja diagonal"/>
          <p:cNvGrpSpPr>
            <a:grpSpLocks/>
          </p:cNvGrpSpPr>
          <p:nvPr/>
        </p:nvGrpSpPr>
        <p:grpSpPr bwMode="auto">
          <a:xfrm>
            <a:off x="3823939" y="-326853"/>
            <a:ext cx="899075" cy="1415102"/>
            <a:chOff x="2335" y="-173"/>
            <a:chExt cx="549" cy="749"/>
          </a:xfrm>
        </p:grpSpPr>
        <p:pic>
          <p:nvPicPr>
            <p:cNvPr id="51233" name="29 Franja diagonal"/>
            <p:cNvPicPr>
              <a:picLocks noChangeArrowheads="1"/>
            </p:cNvPicPr>
            <p:nvPr/>
          </p:nvPicPr>
          <p:blipFill>
            <a:blip r:embed="rId13"/>
            <a:srcRect/>
            <a:stretch>
              <a:fillRect/>
            </a:stretch>
          </p:blipFill>
          <p:spPr bwMode="auto">
            <a:xfrm>
              <a:off x="2335" y="-173"/>
              <a:ext cx="549" cy="749"/>
            </a:xfrm>
            <a:prstGeom prst="rect">
              <a:avLst/>
            </a:prstGeom>
            <a:noFill/>
          </p:spPr>
        </p:pic>
        <p:sp>
          <p:nvSpPr>
            <p:cNvPr id="51234" name="Text Box 34"/>
            <p:cNvSpPr txBox="1">
              <a:spLocks noChangeArrowheads="1"/>
            </p:cNvSpPr>
            <p:nvPr/>
          </p:nvSpPr>
          <p:spPr bwMode="auto">
            <a:xfrm rot="5400000">
              <a:off x="2329" y="-83"/>
              <a:ext cx="638" cy="464"/>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31" name="30 Franja diagonal"/>
          <p:cNvGrpSpPr>
            <a:grpSpLocks/>
          </p:cNvGrpSpPr>
          <p:nvPr/>
        </p:nvGrpSpPr>
        <p:grpSpPr bwMode="auto">
          <a:xfrm>
            <a:off x="4709912" y="-347635"/>
            <a:ext cx="962944" cy="1413212"/>
            <a:chOff x="2876" y="-184"/>
            <a:chExt cx="588" cy="748"/>
          </a:xfrm>
        </p:grpSpPr>
        <p:pic>
          <p:nvPicPr>
            <p:cNvPr id="51236" name="30 Franja diagonal"/>
            <p:cNvPicPr>
              <a:picLocks noChangeArrowheads="1"/>
            </p:cNvPicPr>
            <p:nvPr/>
          </p:nvPicPr>
          <p:blipFill>
            <a:blip r:embed="rId14"/>
            <a:srcRect/>
            <a:stretch>
              <a:fillRect/>
            </a:stretch>
          </p:blipFill>
          <p:spPr bwMode="auto">
            <a:xfrm>
              <a:off x="2876" y="-184"/>
              <a:ext cx="588" cy="748"/>
            </a:xfrm>
            <a:prstGeom prst="rect">
              <a:avLst/>
            </a:prstGeom>
            <a:noFill/>
          </p:spPr>
        </p:pic>
        <p:sp>
          <p:nvSpPr>
            <p:cNvPr id="51237" name="Text Box 37"/>
            <p:cNvSpPr txBox="1">
              <a:spLocks noChangeArrowheads="1"/>
            </p:cNvSpPr>
            <p:nvPr/>
          </p:nvSpPr>
          <p:spPr bwMode="auto">
            <a:xfrm rot="16200000">
              <a:off x="2808" y="-109"/>
              <a:ext cx="651" cy="508"/>
            </a:xfrm>
            <a:prstGeom prst="rect">
              <a:avLst/>
            </a:prstGeom>
            <a:noFill/>
            <a:ln w="9525">
              <a:noFill/>
              <a:miter lim="800000"/>
              <a:headEnd/>
              <a:tailEnd/>
            </a:ln>
          </p:spPr>
          <p:txBody>
            <a:bodyPr vert="eaVert" anchor="ctr"/>
            <a:lstStyle/>
            <a:p>
              <a:pPr algn="ctr"/>
              <a:endParaRPr lang="es-ES">
                <a:latin typeface="Calibri" pitchFamily="34" charset="0"/>
              </a:endParaRPr>
            </a:p>
          </p:txBody>
        </p:sp>
      </p:grpSp>
      <p:sp>
        <p:nvSpPr>
          <p:cNvPr id="32" name="31 CuadroTexto"/>
          <p:cNvSpPr txBox="1"/>
          <p:nvPr/>
        </p:nvSpPr>
        <p:spPr>
          <a:xfrm>
            <a:off x="1" y="2295526"/>
            <a:ext cx="4274294" cy="839178"/>
          </a:xfrm>
          <a:prstGeom prst="rect">
            <a:avLst/>
          </a:prstGeom>
          <a:noFill/>
        </p:spPr>
        <p:txBody>
          <a:bodyPr lIns="99542" tIns="49771" rIns="99542" bIns="49771">
            <a:spAutoFit/>
          </a:bodyPr>
          <a:lstStyle/>
          <a:p>
            <a:pPr algn="ctr"/>
            <a:endParaRPr lang="es-ES" sz="4800" dirty="0">
              <a:solidFill>
                <a:srgbClr val="FFFF00"/>
              </a:solidFill>
              <a:effectLst>
                <a:outerShdw blurRad="38100" dist="38100" dir="2700000" algn="tl">
                  <a:srgbClr val="C0C0C0"/>
                </a:outerShdw>
              </a:effectLst>
              <a:latin typeface="Anabelle Script Light"/>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3000" fill="hold"/>
                                        <p:tgtEl>
                                          <p:spTgt spid="30"/>
                                        </p:tgtEl>
                                        <p:attrNameLst>
                                          <p:attrName>ppt_x</p:attrName>
                                        </p:attrNameLst>
                                      </p:cBhvr>
                                      <p:tavLst>
                                        <p:tav tm="0">
                                          <p:val>
                                            <p:strVal val="0-#ppt_w/2"/>
                                          </p:val>
                                        </p:tav>
                                        <p:tav tm="100000">
                                          <p:val>
                                            <p:strVal val="#ppt_x"/>
                                          </p:val>
                                        </p:tav>
                                      </p:tavLst>
                                    </p:anim>
                                    <p:anim calcmode="lin" valueType="num">
                                      <p:cBhvr additive="base">
                                        <p:cTn id="28" dur="3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3000" fill="hold"/>
                                        <p:tgtEl>
                                          <p:spTgt spid="25"/>
                                        </p:tgtEl>
                                        <p:attrNameLst>
                                          <p:attrName>ppt_x</p:attrName>
                                        </p:attrNameLst>
                                      </p:cBhvr>
                                      <p:tavLst>
                                        <p:tav tm="0">
                                          <p:val>
                                            <p:strVal val="1+#ppt_w/2"/>
                                          </p:val>
                                        </p:tav>
                                        <p:tav tm="100000">
                                          <p:val>
                                            <p:strVal val="#ppt_x"/>
                                          </p:val>
                                        </p:tav>
                                      </p:tavLst>
                                    </p:anim>
                                    <p:anim calcmode="lin" valueType="num">
                                      <p:cBhvr additive="base">
                                        <p:cTn id="40" dur="3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1+#ppt_w/2"/>
                                          </p:val>
                                        </p:tav>
                                        <p:tav tm="100000">
                                          <p:val>
                                            <p:strVal val="#ppt_x"/>
                                          </p:val>
                                        </p:tav>
                                      </p:tavLst>
                                    </p:anim>
                                    <p:anim calcmode="lin" valueType="num">
                                      <p:cBhvr additive="base">
                                        <p:cTn id="44" dur="3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3000" fill="hold"/>
                                        <p:tgtEl>
                                          <p:spTgt spid="31"/>
                                        </p:tgtEl>
                                        <p:attrNameLst>
                                          <p:attrName>ppt_x</p:attrName>
                                        </p:attrNameLst>
                                      </p:cBhvr>
                                      <p:tavLst>
                                        <p:tav tm="0">
                                          <p:val>
                                            <p:strVal val="1+#ppt_w/2"/>
                                          </p:val>
                                        </p:tav>
                                        <p:tav tm="100000">
                                          <p:val>
                                            <p:strVal val="#ppt_x"/>
                                          </p:val>
                                        </p:tav>
                                      </p:tavLst>
                                    </p:anim>
                                    <p:anim calcmode="lin" valueType="num">
                                      <p:cBhvr additive="base">
                                        <p:cTn id="52" dur="3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0"/>
                                        </p:tgtEl>
                                        <p:attrNameLst>
                                          <p:attrName>ppt_x</p:attrName>
                                        </p:attrNameLst>
                                      </p:cBhvr>
                                      <p:tavLst>
                                        <p:tav tm="0">
                                          <p:val>
                                            <p:strVal val="ppt_x"/>
                                          </p:val>
                                        </p:tav>
                                        <p:tav tm="100000">
                                          <p:val>
                                            <p:strVal val="1+ppt_w/2"/>
                                          </p:val>
                                        </p:tav>
                                      </p:tavLst>
                                    </p:anim>
                                    <p:anim calcmode="lin" valueType="num">
                                      <p:cBhvr additive="base">
                                        <p:cTn id="56" dur="3000"/>
                                        <p:tgtEl>
                                          <p:spTgt spid="20"/>
                                        </p:tgtEl>
                                        <p:attrNameLst>
                                          <p:attrName>ppt_y</p:attrName>
                                        </p:attrNameLst>
                                      </p:cBhvr>
                                      <p:tavLst>
                                        <p:tav tm="0">
                                          <p:val>
                                            <p:strVal val="ppt_y"/>
                                          </p:val>
                                        </p:tav>
                                        <p:tav tm="100000">
                                          <p:val>
                                            <p:strVal val="1+ppt_h/2"/>
                                          </p:val>
                                        </p:tav>
                                      </p:tavLst>
                                    </p:anim>
                                    <p:set>
                                      <p:cBhvr>
                                        <p:cTn id="57" dur="1" fill="hold">
                                          <p:stCondLst>
                                            <p:cond delay="2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22"/>
                                        </p:tgtEl>
                                        <p:attrNameLst>
                                          <p:attrName>ppt_x</p:attrName>
                                        </p:attrNameLst>
                                      </p:cBhvr>
                                      <p:tavLst>
                                        <p:tav tm="0">
                                          <p:val>
                                            <p:strVal val="ppt_x"/>
                                          </p:val>
                                        </p:tav>
                                        <p:tav tm="100000">
                                          <p:val>
                                            <p:strVal val="1+ppt_w/2"/>
                                          </p:val>
                                        </p:tav>
                                      </p:tavLst>
                                    </p:anim>
                                    <p:anim calcmode="lin" valueType="num">
                                      <p:cBhvr additive="base">
                                        <p:cTn id="60" dur="3000"/>
                                        <p:tgtEl>
                                          <p:spTgt spid="22"/>
                                        </p:tgtEl>
                                        <p:attrNameLst>
                                          <p:attrName>ppt_y</p:attrName>
                                        </p:attrNameLst>
                                      </p:cBhvr>
                                      <p:tavLst>
                                        <p:tav tm="0">
                                          <p:val>
                                            <p:strVal val="ppt_y"/>
                                          </p:val>
                                        </p:tav>
                                        <p:tav tm="100000">
                                          <p:val>
                                            <p:strVal val="1+ppt_h/2"/>
                                          </p:val>
                                        </p:tav>
                                      </p:tavLst>
                                    </p:anim>
                                    <p:set>
                                      <p:cBhvr>
                                        <p:cTn id="61" dur="1" fill="hold">
                                          <p:stCondLst>
                                            <p:cond delay="2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24"/>
                                        </p:tgtEl>
                                        <p:attrNameLst>
                                          <p:attrName>ppt_x</p:attrName>
                                        </p:attrNameLst>
                                      </p:cBhvr>
                                      <p:tavLst>
                                        <p:tav tm="0">
                                          <p:val>
                                            <p:strVal val="ppt_x"/>
                                          </p:val>
                                        </p:tav>
                                        <p:tav tm="100000">
                                          <p:val>
                                            <p:strVal val="1+ppt_w/2"/>
                                          </p:val>
                                        </p:tav>
                                      </p:tavLst>
                                    </p:anim>
                                    <p:anim calcmode="lin" valueType="num">
                                      <p:cBhvr additive="base">
                                        <p:cTn id="64" dur="3000"/>
                                        <p:tgtEl>
                                          <p:spTgt spid="24"/>
                                        </p:tgtEl>
                                        <p:attrNameLst>
                                          <p:attrName>ppt_y</p:attrName>
                                        </p:attrNameLst>
                                      </p:cBhvr>
                                      <p:tavLst>
                                        <p:tav tm="0">
                                          <p:val>
                                            <p:strVal val="ppt_y"/>
                                          </p:val>
                                        </p:tav>
                                        <p:tav tm="100000">
                                          <p:val>
                                            <p:strVal val="1+ppt_h/2"/>
                                          </p:val>
                                        </p:tav>
                                      </p:tavLst>
                                    </p:anim>
                                    <p:set>
                                      <p:cBhvr>
                                        <p:cTn id="65" dur="1" fill="hold">
                                          <p:stCondLst>
                                            <p:cond delay="2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26"/>
                                        </p:tgtEl>
                                        <p:attrNameLst>
                                          <p:attrName>ppt_x</p:attrName>
                                        </p:attrNameLst>
                                      </p:cBhvr>
                                      <p:tavLst>
                                        <p:tav tm="0">
                                          <p:val>
                                            <p:strVal val="ppt_x"/>
                                          </p:val>
                                        </p:tav>
                                        <p:tav tm="100000">
                                          <p:val>
                                            <p:strVal val="1+ppt_w/2"/>
                                          </p:val>
                                        </p:tav>
                                      </p:tavLst>
                                    </p:anim>
                                    <p:anim calcmode="lin" valueType="num">
                                      <p:cBhvr additive="base">
                                        <p:cTn id="68" dur="3000"/>
                                        <p:tgtEl>
                                          <p:spTgt spid="26"/>
                                        </p:tgtEl>
                                        <p:attrNameLst>
                                          <p:attrName>ppt_y</p:attrName>
                                        </p:attrNameLst>
                                      </p:cBhvr>
                                      <p:tavLst>
                                        <p:tav tm="0">
                                          <p:val>
                                            <p:strVal val="ppt_y"/>
                                          </p:val>
                                        </p:tav>
                                        <p:tav tm="100000">
                                          <p:val>
                                            <p:strVal val="1+ppt_h/2"/>
                                          </p:val>
                                        </p:tav>
                                      </p:tavLst>
                                    </p:anim>
                                    <p:set>
                                      <p:cBhvr>
                                        <p:cTn id="69" dur="1" fill="hold">
                                          <p:stCondLst>
                                            <p:cond delay="2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28"/>
                                        </p:tgtEl>
                                        <p:attrNameLst>
                                          <p:attrName>ppt_x</p:attrName>
                                        </p:attrNameLst>
                                      </p:cBhvr>
                                      <p:tavLst>
                                        <p:tav tm="0">
                                          <p:val>
                                            <p:strVal val="ppt_x"/>
                                          </p:val>
                                        </p:tav>
                                        <p:tav tm="100000">
                                          <p:val>
                                            <p:strVal val="1+ppt_w/2"/>
                                          </p:val>
                                        </p:tav>
                                      </p:tavLst>
                                    </p:anim>
                                    <p:anim calcmode="lin" valueType="num">
                                      <p:cBhvr additive="base">
                                        <p:cTn id="72" dur="3000"/>
                                        <p:tgtEl>
                                          <p:spTgt spid="28"/>
                                        </p:tgtEl>
                                        <p:attrNameLst>
                                          <p:attrName>ppt_y</p:attrName>
                                        </p:attrNameLst>
                                      </p:cBhvr>
                                      <p:tavLst>
                                        <p:tav tm="0">
                                          <p:val>
                                            <p:strVal val="ppt_y"/>
                                          </p:val>
                                        </p:tav>
                                        <p:tav tm="100000">
                                          <p:val>
                                            <p:strVal val="1+ppt_h/2"/>
                                          </p:val>
                                        </p:tav>
                                      </p:tavLst>
                                    </p:anim>
                                    <p:set>
                                      <p:cBhvr>
                                        <p:cTn id="73" dur="1" fill="hold">
                                          <p:stCondLst>
                                            <p:cond delay="2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30"/>
                                        </p:tgtEl>
                                        <p:attrNameLst>
                                          <p:attrName>ppt_x</p:attrName>
                                        </p:attrNameLst>
                                      </p:cBhvr>
                                      <p:tavLst>
                                        <p:tav tm="0">
                                          <p:val>
                                            <p:strVal val="ppt_x"/>
                                          </p:val>
                                        </p:tav>
                                        <p:tav tm="100000">
                                          <p:val>
                                            <p:strVal val="1+ppt_w/2"/>
                                          </p:val>
                                        </p:tav>
                                      </p:tavLst>
                                    </p:anim>
                                    <p:anim calcmode="lin" valueType="num">
                                      <p:cBhvr additive="base">
                                        <p:cTn id="76" dur="3000"/>
                                        <p:tgtEl>
                                          <p:spTgt spid="30"/>
                                        </p:tgtEl>
                                        <p:attrNameLst>
                                          <p:attrName>ppt_y</p:attrName>
                                        </p:attrNameLst>
                                      </p:cBhvr>
                                      <p:tavLst>
                                        <p:tav tm="0">
                                          <p:val>
                                            <p:strVal val="ppt_y"/>
                                          </p:val>
                                        </p:tav>
                                        <p:tav tm="100000">
                                          <p:val>
                                            <p:strVal val="1+ppt_h/2"/>
                                          </p:val>
                                        </p:tav>
                                      </p:tavLst>
                                    </p:anim>
                                    <p:set>
                                      <p:cBhvr>
                                        <p:cTn id="77" dur="1" fill="hold">
                                          <p:stCondLst>
                                            <p:cond delay="2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1+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1+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0-ppt_w/2"/>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0-ppt_w/2"/>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0-ppt_w/2"/>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7" presetClass="entr" presetSubtype="1"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 calcmode="lin" valueType="num">
                                      <p:cBhvr additive="base">
                                        <p:cTn id="104" dur="3000" fill="hold"/>
                                        <p:tgtEl>
                                          <p:spTgt spid="40"/>
                                        </p:tgtEl>
                                        <p:attrNameLst>
                                          <p:attrName>ppt_x</p:attrName>
                                        </p:attrNameLst>
                                      </p:cBhvr>
                                      <p:tavLst>
                                        <p:tav tm="0">
                                          <p:val>
                                            <p:strVal val="#ppt_x"/>
                                          </p:val>
                                        </p:tav>
                                        <p:tav tm="100000">
                                          <p:val>
                                            <p:strVal val="#ppt_x"/>
                                          </p:val>
                                        </p:tav>
                                      </p:tavLst>
                                    </p:anim>
                                    <p:anim calcmode="lin" valueType="num">
                                      <p:cBhvr additive="base">
                                        <p:cTn id="105" dur="30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links.services.disqus.com/api/click?format=go&amp;key=cfdfcf52dffd0a702a61bad27507376d&amp;loc=http%3A%2F%2Fruta-33.blogspot.com%2F2014%2F04%2Fla-guelta-darchei-un-oasis-en-medio-del-desierto-del-sahara.html&amp;subId=2812626&amp;v=1&amp;libid=ih86mg8d0100ud5k000DA1j0ij414jid7i&amp;out=http%3A%2F%2F4.bp.blogspot.com%2F-VzKdjG6fSP4%2FU1wq75zJgLI%2FAAAAAAAA0Eg%2FFk9MgEB5N14%2Fs1600%2FLa%2Bguelta%2Bd%2527Archei%2C%2Bun%2Boasis%2Ben%2Bmedio%2Bdel%2Bdesierto%2Bdel%2BSahara%2B(5).jpg&amp;title=La%20Guelta%20d'Archei%2C%20un%20oasis%20en%20medio%20del%20desierto%20del%20Sahara%20-%20RUTA%2033&amp;txt=&amp;jsonp=vglnk_jsonp_14480565551569"/>
          <p:cNvPicPr>
            <a:picLocks noChangeAspect="1" noChangeArrowheads="1"/>
          </p:cNvPicPr>
          <p:nvPr/>
        </p:nvPicPr>
        <p:blipFill>
          <a:blip r:embed="rId2"/>
          <a:srcRect/>
          <a:stretch>
            <a:fillRect/>
          </a:stretch>
        </p:blipFill>
        <p:spPr bwMode="auto">
          <a:xfrm>
            <a:off x="0" y="0"/>
            <a:ext cx="9432925" cy="6252593"/>
          </a:xfrm>
          <a:prstGeom prst="rect">
            <a:avLst/>
          </a:prstGeom>
          <a:noFill/>
        </p:spPr>
      </p:pic>
      <p:sp>
        <p:nvSpPr>
          <p:cNvPr id="4" name="3 Onda"/>
          <p:cNvSpPr>
            <a:spLocks noChangeArrowheads="1"/>
          </p:cNvSpPr>
          <p:nvPr/>
        </p:nvSpPr>
        <p:spPr bwMode="auto">
          <a:xfrm rot="5400000">
            <a:off x="-1456321" y="2093024"/>
            <a:ext cx="4137613" cy="1224970"/>
          </a:xfrm>
          <a:prstGeom prst="wave">
            <a:avLst>
              <a:gd name="adj1" fmla="val 20000"/>
              <a:gd name="adj2" fmla="val -10000"/>
            </a:avLst>
          </a:prstGeom>
          <a:solidFill>
            <a:srgbClr val="C000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5" name="24 Onda"/>
          <p:cNvSpPr>
            <a:spLocks noChangeArrowheads="1"/>
          </p:cNvSpPr>
          <p:nvPr/>
        </p:nvSpPr>
        <p:spPr bwMode="auto">
          <a:xfrm rot="5400000">
            <a:off x="-63491" y="2074191"/>
            <a:ext cx="4137613" cy="1262636"/>
          </a:xfrm>
          <a:prstGeom prst="wave">
            <a:avLst>
              <a:gd name="adj1" fmla="val 20000"/>
              <a:gd name="adj2" fmla="val -10000"/>
            </a:avLst>
          </a:prstGeom>
          <a:solidFill>
            <a:schemeClr val="accent6">
              <a:lumMod val="50000"/>
              <a:alpha val="59999"/>
            </a:schemeClr>
          </a:solidFill>
          <a:ln w="3175" algn="ctr">
            <a:solidFill>
              <a:srgbClr val="C00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7" name="26 Onda"/>
          <p:cNvSpPr>
            <a:spLocks noChangeArrowheads="1"/>
          </p:cNvSpPr>
          <p:nvPr/>
        </p:nvSpPr>
        <p:spPr bwMode="auto">
          <a:xfrm rot="5400000">
            <a:off x="1304959" y="2106309"/>
            <a:ext cx="4073376" cy="1262636"/>
          </a:xfrm>
          <a:prstGeom prst="wave">
            <a:avLst>
              <a:gd name="adj1" fmla="val 20000"/>
              <a:gd name="adj2" fmla="val -10000"/>
            </a:avLst>
          </a:prstGeom>
          <a:solidFill>
            <a:srgbClr val="C000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9" name="28 Onda"/>
          <p:cNvSpPr>
            <a:spLocks noChangeArrowheads="1"/>
          </p:cNvSpPr>
          <p:nvPr/>
        </p:nvSpPr>
        <p:spPr bwMode="auto">
          <a:xfrm rot="5400000">
            <a:off x="2599473" y="2149763"/>
            <a:ext cx="4160285" cy="1262637"/>
          </a:xfrm>
          <a:prstGeom prst="wave">
            <a:avLst>
              <a:gd name="adj1" fmla="val 20000"/>
              <a:gd name="adj2" fmla="val -10000"/>
            </a:avLst>
          </a:prstGeom>
          <a:solidFill>
            <a:schemeClr val="accent6">
              <a:lumMod val="50000"/>
              <a:alpha val="59999"/>
            </a:schemeClr>
          </a:solidFill>
          <a:ln w="3175" algn="ctr">
            <a:solidFill>
              <a:srgbClr val="C00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1" name="30 Onda"/>
          <p:cNvSpPr>
            <a:spLocks noChangeArrowheads="1"/>
          </p:cNvSpPr>
          <p:nvPr/>
        </p:nvSpPr>
        <p:spPr bwMode="auto">
          <a:xfrm rot="5400000">
            <a:off x="3851604" y="2205613"/>
            <a:ext cx="4330324" cy="1411663"/>
          </a:xfrm>
          <a:prstGeom prst="wave">
            <a:avLst>
              <a:gd name="adj1" fmla="val 20000"/>
              <a:gd name="adj2" fmla="val -10000"/>
            </a:avLst>
          </a:prstGeom>
          <a:solidFill>
            <a:srgbClr val="C000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3" name="32 Onda"/>
          <p:cNvSpPr>
            <a:spLocks noChangeArrowheads="1"/>
          </p:cNvSpPr>
          <p:nvPr/>
        </p:nvSpPr>
        <p:spPr bwMode="auto">
          <a:xfrm rot="5400000">
            <a:off x="5286194" y="2211037"/>
            <a:ext cx="4330324" cy="1310128"/>
          </a:xfrm>
          <a:prstGeom prst="wave">
            <a:avLst>
              <a:gd name="adj1" fmla="val 20000"/>
              <a:gd name="adj2" fmla="val -10000"/>
            </a:avLst>
          </a:prstGeom>
          <a:solidFill>
            <a:schemeClr val="accent6">
              <a:lumMod val="50000"/>
              <a:alpha val="59999"/>
            </a:schemeClr>
          </a:solidFill>
          <a:ln w="3175" algn="ctr">
            <a:solidFill>
              <a:srgbClr val="C00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5" name="34 Onda"/>
          <p:cNvSpPr>
            <a:spLocks noChangeArrowheads="1"/>
          </p:cNvSpPr>
          <p:nvPr/>
        </p:nvSpPr>
        <p:spPr bwMode="auto">
          <a:xfrm rot="5400000">
            <a:off x="6574977" y="2260224"/>
            <a:ext cx="4417232" cy="1298664"/>
          </a:xfrm>
          <a:prstGeom prst="wave">
            <a:avLst>
              <a:gd name="adj1" fmla="val 20000"/>
              <a:gd name="adj2" fmla="val -10000"/>
            </a:avLst>
          </a:prstGeom>
          <a:solidFill>
            <a:srgbClr val="C000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7" presetClass="entr" presetSubtype="8"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additive="base">
                                        <p:cTn id="106" dur="3000" fill="hold"/>
                                        <p:tgtEl>
                                          <p:spTgt spid="11"/>
                                        </p:tgtEl>
                                        <p:attrNameLst>
                                          <p:attrName>ppt_x</p:attrName>
                                        </p:attrNameLst>
                                      </p:cBhvr>
                                      <p:tavLst>
                                        <p:tav tm="0">
                                          <p:val>
                                            <p:strVal val="0-#ppt_w/2"/>
                                          </p:val>
                                        </p:tav>
                                        <p:tav tm="100000">
                                          <p:val>
                                            <p:strVal val="#ppt_x"/>
                                          </p:val>
                                        </p:tav>
                                      </p:tavLst>
                                    </p:anim>
                                    <p:anim calcmode="lin" valueType="num">
                                      <p:cBhvr additive="base">
                                        <p:cTn id="107" dur="3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http://3.bp.blogspot.com/-LViQBgs-C9U/U1wrY35SszI/AAAAAAAA0Ew/FoicZzqdSEw/s1600/La+guelta+d'Archei,+un+oasis+en+medio+del+desierto+del+Sahara+(9).jpg"/>
          <p:cNvPicPr>
            <a:picLocks noChangeAspect="1" noChangeArrowheads="1"/>
          </p:cNvPicPr>
          <p:nvPr/>
        </p:nvPicPr>
        <p:blipFill>
          <a:blip r:embed="rId2"/>
          <a:srcRect/>
          <a:stretch>
            <a:fillRect/>
          </a:stretch>
        </p:blipFill>
        <p:spPr bwMode="auto">
          <a:xfrm>
            <a:off x="-1" y="0"/>
            <a:ext cx="9578015" cy="6121400"/>
          </a:xfrm>
          <a:prstGeom prst="rect">
            <a:avLst/>
          </a:prstGeom>
          <a:noFill/>
        </p:spPr>
      </p:pic>
      <p:sp>
        <p:nvSpPr>
          <p:cNvPr id="5" name="4 Rombo"/>
          <p:cNvSpPr/>
          <p:nvPr/>
        </p:nvSpPr>
        <p:spPr>
          <a:xfrm>
            <a:off x="368475" y="0"/>
            <a:ext cx="8695978" cy="6121400"/>
          </a:xfrm>
          <a:prstGeom prst="diamond">
            <a:avLst/>
          </a:prstGeom>
          <a:solidFill>
            <a:schemeClr val="accent6">
              <a:lumMod val="50000"/>
              <a:alpha val="60000"/>
            </a:schemeClr>
          </a:solidFill>
          <a:ln w="3175">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Rombo"/>
          <p:cNvSpPr/>
          <p:nvPr/>
        </p:nvSpPr>
        <p:spPr>
          <a:xfrm>
            <a:off x="1002249" y="0"/>
            <a:ext cx="7354734" cy="6121400"/>
          </a:xfrm>
          <a:prstGeom prst="diamond">
            <a:avLst/>
          </a:prstGeom>
          <a:solidFill>
            <a:schemeClr val="accent6">
              <a:lumMod val="50000"/>
              <a:alpha val="60000"/>
            </a:schemeClr>
          </a:solidFill>
          <a:ln w="3175">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 name="6 Rombo"/>
          <p:cNvSpPr/>
          <p:nvPr/>
        </p:nvSpPr>
        <p:spPr>
          <a:xfrm>
            <a:off x="1745746" y="0"/>
            <a:ext cx="5941433" cy="6121400"/>
          </a:xfrm>
          <a:prstGeom prst="diamond">
            <a:avLst/>
          </a:prstGeom>
          <a:solidFill>
            <a:schemeClr val="accent6">
              <a:lumMod val="50000"/>
              <a:alpha val="60000"/>
            </a:schemeClr>
          </a:solidFill>
          <a:ln w="3175">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Rombo"/>
          <p:cNvSpPr/>
          <p:nvPr/>
        </p:nvSpPr>
        <p:spPr>
          <a:xfrm>
            <a:off x="2340218" y="0"/>
            <a:ext cx="4678796" cy="6121400"/>
          </a:xfrm>
          <a:prstGeom prst="diamond">
            <a:avLst/>
          </a:prstGeom>
          <a:solidFill>
            <a:schemeClr val="accent6">
              <a:lumMod val="50000"/>
              <a:alpha val="60000"/>
            </a:schemeClr>
          </a:solidFill>
          <a:ln w="3175">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Rombo"/>
          <p:cNvSpPr/>
          <p:nvPr/>
        </p:nvSpPr>
        <p:spPr>
          <a:xfrm>
            <a:off x="2859355" y="0"/>
            <a:ext cx="3565188" cy="6121400"/>
          </a:xfrm>
          <a:prstGeom prst="diamond">
            <a:avLst/>
          </a:prstGeom>
          <a:solidFill>
            <a:schemeClr val="accent6">
              <a:lumMod val="50000"/>
              <a:alpha val="60000"/>
            </a:schemeClr>
          </a:solidFill>
          <a:ln w="3175">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 name="9 Rombo"/>
          <p:cNvSpPr/>
          <p:nvPr/>
        </p:nvSpPr>
        <p:spPr>
          <a:xfrm>
            <a:off x="3527521" y="0"/>
            <a:ext cx="2377883" cy="6121400"/>
          </a:xfrm>
          <a:prstGeom prst="diamond">
            <a:avLst/>
          </a:prstGeom>
          <a:solidFill>
            <a:schemeClr val="accent6">
              <a:lumMod val="50000"/>
              <a:alpha val="60000"/>
            </a:schemeClr>
          </a:solidFill>
          <a:ln w="3175">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8000" fill="hold"/>
                                        <p:tgtEl>
                                          <p:spTgt spid="5"/>
                                        </p:tgtEl>
                                        <p:attrNameLst>
                                          <p:attrName>ppt_w</p:attrName>
                                        </p:attrNameLst>
                                      </p:cBhvr>
                                      <p:tavLst>
                                        <p:tav tm="0" fmla="#ppt_w*sin(2.5*pi*$)">
                                          <p:val>
                                            <p:fltVal val="0"/>
                                          </p:val>
                                        </p:tav>
                                        <p:tav tm="100000">
                                          <p:val>
                                            <p:fltVal val="1"/>
                                          </p:val>
                                        </p:tav>
                                      </p:tavLst>
                                    </p:anim>
                                    <p:anim calcmode="lin" valueType="num">
                                      <p:cBhvr>
                                        <p:cTn id="8" dur="8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7000" fill="hold"/>
                                        <p:tgtEl>
                                          <p:spTgt spid="6"/>
                                        </p:tgtEl>
                                        <p:attrNameLst>
                                          <p:attrName>ppt_w</p:attrName>
                                        </p:attrNameLst>
                                      </p:cBhvr>
                                      <p:tavLst>
                                        <p:tav tm="0" fmla="#ppt_w*sin(2.5*pi*$)">
                                          <p:val>
                                            <p:fltVal val="0"/>
                                          </p:val>
                                        </p:tav>
                                        <p:tav tm="100000">
                                          <p:val>
                                            <p:fltVal val="1"/>
                                          </p:val>
                                        </p:tav>
                                      </p:tavLst>
                                    </p:anim>
                                    <p:anim calcmode="lin" valueType="num">
                                      <p:cBhvr>
                                        <p:cTn id="12" dur="7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6000" fill="hold"/>
                                        <p:tgtEl>
                                          <p:spTgt spid="7"/>
                                        </p:tgtEl>
                                        <p:attrNameLst>
                                          <p:attrName>ppt_w</p:attrName>
                                        </p:attrNameLst>
                                      </p:cBhvr>
                                      <p:tavLst>
                                        <p:tav tm="0" fmla="#ppt_w*sin(2.5*pi*$)">
                                          <p:val>
                                            <p:fltVal val="0"/>
                                          </p:val>
                                        </p:tav>
                                        <p:tav tm="100000">
                                          <p:val>
                                            <p:fltVal val="1"/>
                                          </p:val>
                                        </p:tav>
                                      </p:tavLst>
                                    </p:anim>
                                    <p:anim calcmode="lin" valueType="num">
                                      <p:cBhvr>
                                        <p:cTn id="16" dur="6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fmla="#ppt_w*sin(2.5*pi*$)">
                                          <p:val>
                                            <p:fltVal val="0"/>
                                          </p:val>
                                        </p:tav>
                                        <p:tav tm="100000">
                                          <p:val>
                                            <p:fltVal val="1"/>
                                          </p:val>
                                        </p:tav>
                                      </p:tavLst>
                                    </p:anim>
                                    <p:anim calcmode="lin" valueType="num">
                                      <p:cBhvr>
                                        <p:cTn id="20" dur="5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4000" fill="hold"/>
                                        <p:tgtEl>
                                          <p:spTgt spid="9"/>
                                        </p:tgtEl>
                                        <p:attrNameLst>
                                          <p:attrName>ppt_w</p:attrName>
                                        </p:attrNameLst>
                                      </p:cBhvr>
                                      <p:tavLst>
                                        <p:tav tm="0" fmla="#ppt_w*sin(2.5*pi*$)">
                                          <p:val>
                                            <p:fltVal val="0"/>
                                          </p:val>
                                        </p:tav>
                                        <p:tav tm="100000">
                                          <p:val>
                                            <p:fltVal val="1"/>
                                          </p:val>
                                        </p:tav>
                                      </p:tavLst>
                                    </p:anim>
                                    <p:anim calcmode="lin" valueType="num">
                                      <p:cBhvr>
                                        <p:cTn id="24" dur="4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8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70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6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50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4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30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8000"/>
                                        <p:tgtEl>
                                          <p:spTgt spid="5"/>
                                        </p:tgtEl>
                                        <p:attrNameLst>
                                          <p:attrName>ppt_h</p:attrName>
                                        </p:attrNameLst>
                                      </p:cBhvr>
                                      <p:tavLst>
                                        <p:tav tm="0">
                                          <p:val>
                                            <p:strVal val="ppt_h"/>
                                          </p:val>
                                        </p:tav>
                                        <p:tav tm="100000">
                                          <p:val>
                                            <p:strVal val="ppt_h"/>
                                          </p:val>
                                        </p:tav>
                                      </p:tavLst>
                                    </p:anim>
                                    <p:anim calcmode="lin" valueType="num">
                                      <p:cBhvr>
                                        <p:cTn id="49" dur="8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7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7000"/>
                                        <p:tgtEl>
                                          <p:spTgt spid="6"/>
                                        </p:tgtEl>
                                        <p:attrNameLst>
                                          <p:attrName>ppt_h</p:attrName>
                                        </p:attrNameLst>
                                      </p:cBhvr>
                                      <p:tavLst>
                                        <p:tav tm="0">
                                          <p:val>
                                            <p:strVal val="ppt_h"/>
                                          </p:val>
                                        </p:tav>
                                        <p:tav tm="100000">
                                          <p:val>
                                            <p:strVal val="ppt_h"/>
                                          </p:val>
                                        </p:tav>
                                      </p:tavLst>
                                    </p:anim>
                                    <p:anim calcmode="lin" valueType="num">
                                      <p:cBhvr>
                                        <p:cTn id="53" dur="7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69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6000"/>
                                        <p:tgtEl>
                                          <p:spTgt spid="7"/>
                                        </p:tgtEl>
                                        <p:attrNameLst>
                                          <p:attrName>ppt_h</p:attrName>
                                        </p:attrNameLst>
                                      </p:cBhvr>
                                      <p:tavLst>
                                        <p:tav tm="0">
                                          <p:val>
                                            <p:strVal val="ppt_h"/>
                                          </p:val>
                                        </p:tav>
                                        <p:tav tm="100000">
                                          <p:val>
                                            <p:strVal val="ppt_h"/>
                                          </p:val>
                                        </p:tav>
                                      </p:tavLst>
                                    </p:anim>
                                    <p:anim calcmode="lin" valueType="num">
                                      <p:cBhvr>
                                        <p:cTn id="57"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5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5000"/>
                                        <p:tgtEl>
                                          <p:spTgt spid="8"/>
                                        </p:tgtEl>
                                        <p:attrNameLst>
                                          <p:attrName>ppt_h</p:attrName>
                                        </p:attrNameLst>
                                      </p:cBhvr>
                                      <p:tavLst>
                                        <p:tav tm="0">
                                          <p:val>
                                            <p:strVal val="ppt_h"/>
                                          </p:val>
                                        </p:tav>
                                        <p:tav tm="100000">
                                          <p:val>
                                            <p:strVal val="ppt_h"/>
                                          </p:val>
                                        </p:tav>
                                      </p:tavLst>
                                    </p:anim>
                                    <p:anim calcmode="lin" valueType="num">
                                      <p:cBhvr>
                                        <p:cTn id="61"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49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4000"/>
                                        <p:tgtEl>
                                          <p:spTgt spid="9"/>
                                        </p:tgtEl>
                                        <p:attrNameLst>
                                          <p:attrName>ppt_h</p:attrName>
                                        </p:attrNameLst>
                                      </p:cBhvr>
                                      <p:tavLst>
                                        <p:tav tm="0">
                                          <p:val>
                                            <p:strVal val="ppt_h"/>
                                          </p:val>
                                        </p:tav>
                                        <p:tav tm="100000">
                                          <p:val>
                                            <p:strVal val="ppt_h"/>
                                          </p:val>
                                        </p:tav>
                                      </p:tavLst>
                                    </p:anim>
                                    <p:anim calcmode="lin" valueType="num">
                                      <p:cBhvr>
                                        <p:cTn id="65"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3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3000"/>
                                        <p:tgtEl>
                                          <p:spTgt spid="10"/>
                                        </p:tgtEl>
                                        <p:attrNameLst>
                                          <p:attrName>ppt_h</p:attrName>
                                        </p:attrNameLst>
                                      </p:cBhvr>
                                      <p:tavLst>
                                        <p:tav tm="0">
                                          <p:val>
                                            <p:strVal val="ppt_h"/>
                                          </p:val>
                                        </p:tav>
                                        <p:tav tm="100000">
                                          <p:val>
                                            <p:strVal val="ppt_h"/>
                                          </p:val>
                                        </p:tav>
                                      </p:tavLst>
                                    </p:anim>
                                    <p:anim calcmode="lin" valueType="num">
                                      <p:cBhvr>
                                        <p:cTn id="6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29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8000"/>
                                        <p:tgtEl>
                                          <p:spTgt spid="5"/>
                                        </p:tgtEl>
                                      </p:cBhvr>
                                    </p:animEffect>
                                    <p:set>
                                      <p:cBhvr>
                                        <p:cTn id="73" dur="1" fill="hold">
                                          <p:stCondLst>
                                            <p:cond delay="7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7000"/>
                                        <p:tgtEl>
                                          <p:spTgt spid="6"/>
                                        </p:tgtEl>
                                      </p:cBhvr>
                                    </p:animEffect>
                                    <p:set>
                                      <p:cBhvr>
                                        <p:cTn id="76" dur="1" fill="hold">
                                          <p:stCondLst>
                                            <p:cond delay="69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6000"/>
                                        <p:tgtEl>
                                          <p:spTgt spid="7"/>
                                        </p:tgtEl>
                                      </p:cBhvr>
                                    </p:animEffect>
                                    <p:set>
                                      <p:cBhvr>
                                        <p:cTn id="79" dur="1" fill="hold">
                                          <p:stCondLst>
                                            <p:cond delay="5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5000"/>
                                        <p:tgtEl>
                                          <p:spTgt spid="8"/>
                                        </p:tgtEl>
                                      </p:cBhvr>
                                    </p:animEffect>
                                    <p:set>
                                      <p:cBhvr>
                                        <p:cTn id="82" dur="1" fill="hold">
                                          <p:stCondLst>
                                            <p:cond delay="49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4000"/>
                                        <p:tgtEl>
                                          <p:spTgt spid="9"/>
                                        </p:tgtEl>
                                      </p:cBhvr>
                                    </p:animEffect>
                                    <p:set>
                                      <p:cBhvr>
                                        <p:cTn id="85" dur="1" fill="hold">
                                          <p:stCondLst>
                                            <p:cond delay="3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3000"/>
                                        <p:tgtEl>
                                          <p:spTgt spid="10"/>
                                        </p:tgtEl>
                                      </p:cBhvr>
                                    </p:animEffect>
                                    <p:set>
                                      <p:cBhvr>
                                        <p:cTn id="88" dur="1" fill="hold">
                                          <p:stCondLst>
                                            <p:cond delay="2999"/>
                                          </p:stCondLst>
                                        </p:cTn>
                                        <p:tgtEl>
                                          <p:spTgt spid="10"/>
                                        </p:tgtEl>
                                        <p:attrNameLst>
                                          <p:attrName>style.visibility</p:attrName>
                                        </p:attrNameLst>
                                      </p:cBhvr>
                                      <p:to>
                                        <p:strVal val="hidden"/>
                                      </p:to>
                                    </p:set>
                                  </p:childTnLst>
                                </p:cTn>
                              </p:par>
                              <p:par>
                                <p:cTn id="89" presetID="16" presetClass="entr" presetSubtype="21"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barn(inVertical)">
                                      <p:cBhvr>
                                        <p:cTn id="91"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farm7.static.flickr.com/6031/5905986329_3d6c265b31_b.jpg"/>
          <p:cNvPicPr>
            <a:picLocks noChangeAspect="1" noChangeArrowheads="1"/>
          </p:cNvPicPr>
          <p:nvPr/>
        </p:nvPicPr>
        <p:blipFill>
          <a:blip r:embed="rId2"/>
          <a:srcRect/>
          <a:stretch>
            <a:fillRect/>
          </a:stretch>
        </p:blipFill>
        <p:spPr bwMode="auto">
          <a:xfrm>
            <a:off x="0" y="0"/>
            <a:ext cx="9432925" cy="6121400"/>
          </a:xfrm>
          <a:prstGeom prst="rect">
            <a:avLst/>
          </a:prstGeom>
          <a:noFill/>
        </p:spPr>
      </p:pic>
      <p:sp>
        <p:nvSpPr>
          <p:cNvPr id="4" name="3 Forma libre"/>
          <p:cNvSpPr/>
          <p:nvPr/>
        </p:nvSpPr>
        <p:spPr>
          <a:xfrm rot="18873084">
            <a:off x="3337765" y="1089664"/>
            <a:ext cx="2999769" cy="354389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3298704" y="1098038"/>
            <a:ext cx="2965762" cy="3478391"/>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3286586" y="1090206"/>
            <a:ext cx="2921835" cy="3425986"/>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3274153" y="1094582"/>
            <a:ext cx="2919001" cy="3389902"/>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6"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out)">
                                      <p:cBhvr>
                                        <p:cTn id="23"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2" name="1 Rectángulo"/>
          <p:cNvSpPr/>
          <p:nvPr/>
        </p:nvSpPr>
        <p:spPr>
          <a:xfrm>
            <a:off x="5073652" y="631808"/>
            <a:ext cx="3857636" cy="5262979"/>
          </a:xfrm>
          <a:prstGeom prst="rect">
            <a:avLst/>
          </a:prstGeom>
        </p:spPr>
        <p:txBody>
          <a:bodyPr wrap="square">
            <a:spAutoFit/>
          </a:bodyPr>
          <a:lstStyle/>
          <a:p>
            <a:pPr algn="ctr"/>
            <a:r>
              <a:rPr lang="es-ES" sz="2400" b="1" i="1" dirty="0" smtClean="0">
                <a:effectLst>
                  <a:glow rad="228600">
                    <a:schemeClr val="accent3">
                      <a:satMod val="175000"/>
                      <a:alpha val="40000"/>
                    </a:schemeClr>
                  </a:glow>
                </a:effectLst>
              </a:rPr>
              <a:t/>
            </a:r>
            <a:br>
              <a:rPr lang="es-ES" sz="2400" b="1" i="1" dirty="0" smtClean="0">
                <a:effectLst>
                  <a:glow rad="228600">
                    <a:schemeClr val="accent3">
                      <a:satMod val="175000"/>
                      <a:alpha val="40000"/>
                    </a:schemeClr>
                  </a:glow>
                </a:effectLst>
              </a:rPr>
            </a:br>
            <a:r>
              <a:rPr lang="es-ES" sz="2400" b="1" i="1" dirty="0" smtClean="0">
                <a:effectLst>
                  <a:glow rad="228600">
                    <a:schemeClr val="accent3">
                      <a:satMod val="175000"/>
                      <a:alpha val="40000"/>
                    </a:schemeClr>
                  </a:glow>
                </a:effectLst>
              </a:rPr>
              <a:t/>
            </a:r>
            <a:br>
              <a:rPr lang="es-ES" sz="2400" b="1" i="1" dirty="0" smtClean="0">
                <a:effectLst>
                  <a:glow rad="228600">
                    <a:schemeClr val="accent3">
                      <a:satMod val="175000"/>
                      <a:alpha val="40000"/>
                    </a:schemeClr>
                  </a:glow>
                </a:effectLst>
              </a:rPr>
            </a:br>
            <a:r>
              <a:rPr lang="es-ES" sz="2400" b="1" i="1" dirty="0" err="1" smtClean="0">
                <a:effectLst>
                  <a:glow rad="228600">
                    <a:schemeClr val="accent3">
                      <a:satMod val="175000"/>
                      <a:alpha val="40000"/>
                    </a:schemeClr>
                  </a:glow>
                </a:effectLst>
              </a:rPr>
              <a:t>Guelta</a:t>
            </a:r>
            <a:r>
              <a:rPr lang="es-ES" sz="2400" b="1" i="1" dirty="0" smtClean="0">
                <a:effectLst>
                  <a:glow rad="228600">
                    <a:schemeClr val="accent3">
                      <a:satMod val="175000"/>
                      <a:alpha val="40000"/>
                    </a:schemeClr>
                  </a:glow>
                </a:effectLst>
              </a:rPr>
              <a:t> </a:t>
            </a:r>
            <a:r>
              <a:rPr lang="es-ES" sz="2400" b="1" i="1" dirty="0" err="1" smtClean="0">
                <a:effectLst>
                  <a:glow rad="228600">
                    <a:schemeClr val="accent3">
                      <a:satMod val="175000"/>
                      <a:alpha val="40000"/>
                    </a:schemeClr>
                  </a:glow>
                </a:effectLst>
              </a:rPr>
              <a:t>d'Archei</a:t>
            </a:r>
            <a:r>
              <a:rPr lang="es-ES" sz="2400" b="1" i="1" dirty="0" smtClean="0">
                <a:effectLst>
                  <a:glow rad="228600">
                    <a:schemeClr val="accent3">
                      <a:satMod val="175000"/>
                      <a:alpha val="40000"/>
                    </a:schemeClr>
                  </a:glow>
                </a:effectLst>
              </a:rPr>
              <a:t> es un lugar estéril, lejos de los caminos trillados. Para llegar a ella se requiere una 4x4 y un viajes de por lo menos cuatro días desde </a:t>
            </a:r>
            <a:r>
              <a:rPr lang="es-ES" sz="2400" b="1" i="1" dirty="0" err="1" smtClean="0">
                <a:effectLst>
                  <a:glow rad="228600">
                    <a:schemeClr val="accent3">
                      <a:satMod val="175000"/>
                      <a:alpha val="40000"/>
                    </a:schemeClr>
                  </a:glow>
                </a:effectLst>
              </a:rPr>
              <a:t>N'Djamena</a:t>
            </a:r>
            <a:r>
              <a:rPr lang="es-ES" sz="2400" b="1" i="1" dirty="0" smtClean="0">
                <a:effectLst>
                  <a:glow rad="228600">
                    <a:schemeClr val="accent3">
                      <a:satMod val="175000"/>
                      <a:alpha val="40000"/>
                    </a:schemeClr>
                  </a:glow>
                </a:effectLst>
              </a:rPr>
              <a:t>, capital de Chad. A partir de ahí, una caminata de un par de horas te llevará al lugar que se ven en estas fotos.</a:t>
            </a:r>
            <a:endParaRPr lang="es-ES" sz="2400" b="1" i="1" dirty="0">
              <a:effectLst>
                <a:glow rad="228600">
                  <a:schemeClr val="accent3">
                    <a:satMod val="175000"/>
                    <a:alpha val="40000"/>
                  </a:schemeClr>
                </a:glow>
              </a:effectLst>
            </a:endParaRPr>
          </a:p>
        </p:txBody>
      </p:sp>
      <p:pic>
        <p:nvPicPr>
          <p:cNvPr id="3" name="Picture 4" descr="archei-oasis-chad-04"/>
          <p:cNvPicPr>
            <a:picLocks noChangeAspect="1" noChangeArrowheads="1"/>
          </p:cNvPicPr>
          <p:nvPr/>
        </p:nvPicPr>
        <p:blipFill>
          <a:blip r:embed="rId3"/>
          <a:srcRect/>
          <a:stretch>
            <a:fillRect/>
          </a:stretch>
        </p:blipFill>
        <p:spPr bwMode="auto">
          <a:xfrm>
            <a:off x="0" y="-93627"/>
            <a:ext cx="4661270" cy="6215027"/>
          </a:xfrm>
          <a:prstGeom prst="rect">
            <a:avLst/>
          </a:prstGeom>
          <a:noFill/>
        </p:spPr>
      </p:pic>
      <p:pic>
        <p:nvPicPr>
          <p:cNvPr id="5"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4645024" y="0"/>
            <a:ext cx="4787901" cy="6138404"/>
          </a:xfrm>
          <a:prstGeom prst="rect">
            <a:avLst/>
          </a:prstGeom>
          <a:noFill/>
          <a:ln w="9525">
            <a:noFill/>
            <a:miter lim="800000"/>
            <a:headEnd/>
            <a:tailEnd/>
          </a:ln>
        </p:spPr>
      </p:pic>
    </p:spTree>
  </p:cSld>
  <p:clrMapOvr>
    <a:masterClrMapping/>
  </p:clrMapOvr>
  <p:transition spd="med"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http://4.bp.blogspot.com/-6B5_8on0Sww/U1wq5xEIRRI/AAAAAAAA0D8/hZ25fj3nC04/s1600/La+guelta+d'Archei,+un+oasis+en+medio+del+desierto+del+Sahara+(10).jpg"/>
          <p:cNvPicPr>
            <a:picLocks noChangeAspect="1" noChangeArrowheads="1"/>
          </p:cNvPicPr>
          <p:nvPr/>
        </p:nvPicPr>
        <p:blipFill>
          <a:blip r:embed="rId2"/>
          <a:srcRect/>
          <a:stretch>
            <a:fillRect/>
          </a:stretch>
        </p:blipFill>
        <p:spPr bwMode="auto">
          <a:xfrm>
            <a:off x="-1" y="0"/>
            <a:ext cx="9432925" cy="6280656"/>
          </a:xfrm>
          <a:prstGeom prst="rect">
            <a:avLst/>
          </a:prstGeom>
          <a:noFill/>
        </p:spPr>
      </p:pic>
      <p:pic>
        <p:nvPicPr>
          <p:cNvPr id="31747" name="Picture 3" descr="E:\MIS COSAS\DOCUMENTOS ANA\PAISAJES\PRIMAVERA\PRIMAVERA-2\rio_lago301.jpg"/>
          <p:cNvPicPr>
            <a:picLocks noChangeAspect="1" noChangeArrowheads="1"/>
          </p:cNvPicPr>
          <p:nvPr/>
        </p:nvPicPr>
        <p:blipFill>
          <a:blip r:embed="rId3" cstate="print">
            <a:clrChange>
              <a:clrFrom>
                <a:srgbClr val="632625"/>
              </a:clrFrom>
              <a:clrTo>
                <a:srgbClr val="632625">
                  <a:alpha val="0"/>
                </a:srgbClr>
              </a:clrTo>
            </a:clrChange>
            <a:duotone>
              <a:prstClr val="black"/>
              <a:schemeClr val="accent6">
                <a:tint val="45000"/>
                <a:satMod val="400000"/>
              </a:schemeClr>
            </a:duotone>
          </a:blip>
          <a:stretch>
            <a:fillRect/>
          </a:stretch>
        </p:blipFill>
        <p:spPr bwMode="auto">
          <a:xfrm>
            <a:off x="5533578" y="1646676"/>
            <a:ext cx="3268463" cy="2892321"/>
          </a:xfrm>
          <a:prstGeom prst="donut">
            <a:avLst>
              <a:gd name="adj" fmla="val 14659"/>
            </a:avLst>
          </a:prstGeom>
          <a:solidFill>
            <a:srgbClr val="663300"/>
          </a:solidFill>
          <a:ln w="38100">
            <a:solidFill>
              <a:srgbClr val="FF0000"/>
            </a:solidFill>
          </a:ln>
        </p:spPr>
      </p:pic>
      <p:pic>
        <p:nvPicPr>
          <p:cNvPr id="5"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482317" y="1646676"/>
            <a:ext cx="3268463" cy="2892321"/>
          </a:xfrm>
          <a:prstGeom prst="donut">
            <a:avLst>
              <a:gd name="adj" fmla="val 14490"/>
            </a:avLst>
          </a:prstGeom>
          <a:solidFill>
            <a:srgbClr val="663300"/>
          </a:solidFill>
          <a:ln w="38100">
            <a:solidFill>
              <a:srgbClr val="FF0000"/>
            </a:solidFill>
          </a:ln>
        </p:spPr>
      </p:pic>
      <p:pic>
        <p:nvPicPr>
          <p:cNvPr id="7"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3007948" y="2996426"/>
            <a:ext cx="3268464" cy="2892321"/>
          </a:xfrm>
          <a:prstGeom prst="donut">
            <a:avLst>
              <a:gd name="adj" fmla="val 14110"/>
            </a:avLst>
          </a:prstGeom>
          <a:solidFill>
            <a:srgbClr val="663300"/>
          </a:solidFill>
          <a:ln w="38100">
            <a:solidFill>
              <a:srgbClr val="FF0000"/>
            </a:solidFill>
          </a:ln>
        </p:spPr>
      </p:pic>
      <p:pic>
        <p:nvPicPr>
          <p:cNvPr id="8"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3007948" y="425474"/>
            <a:ext cx="3268464" cy="2892321"/>
          </a:xfrm>
          <a:prstGeom prst="donut">
            <a:avLst>
              <a:gd name="adj" fmla="val 13709"/>
            </a:avLst>
          </a:prstGeom>
          <a:solidFill>
            <a:srgbClr val="663300">
              <a:alpha val="97000"/>
            </a:srgbClr>
          </a:solidFill>
          <a:ln w="38100">
            <a:solidFill>
              <a:srgbClr val="FF0000"/>
            </a:solidFill>
          </a:ln>
        </p:spPr>
      </p:pic>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1747"/>
                                        </p:tgtEl>
                                        <p:attrNameLst>
                                          <p:attrName>ppt_x</p:attrName>
                                        </p:attrNameLst>
                                      </p:cBhvr>
                                      <p:tavLst>
                                        <p:tav tm="0">
                                          <p:val>
                                            <p:strVal val="ppt_x"/>
                                          </p:val>
                                        </p:tav>
                                        <p:tav tm="100000">
                                          <p:val>
                                            <p:strVal val="0-ppt_w/2"/>
                                          </p:val>
                                        </p:tav>
                                      </p:tavLst>
                                    </p:anim>
                                    <p:anim calcmode="lin" valueType="num">
                                      <p:cBhvr additive="base">
                                        <p:cTn id="7" dur="5000"/>
                                        <p:tgtEl>
                                          <p:spTgt spid="31747"/>
                                        </p:tgtEl>
                                        <p:attrNameLst>
                                          <p:attrName>ppt_y</p:attrName>
                                        </p:attrNameLst>
                                      </p:cBhvr>
                                      <p:tavLst>
                                        <p:tav tm="0">
                                          <p:val>
                                            <p:strVal val="ppt_y"/>
                                          </p:val>
                                        </p:tav>
                                        <p:tav tm="100000">
                                          <p:val>
                                            <p:strVal val="ppt_y"/>
                                          </p:val>
                                        </p:tav>
                                      </p:tavLst>
                                    </p:anim>
                                    <p:set>
                                      <p:cBhvr>
                                        <p:cTn id="8" dur="1" fill="hold">
                                          <p:stCondLst>
                                            <p:cond delay="4999"/>
                                          </p:stCondLst>
                                        </p:cTn>
                                        <p:tgtEl>
                                          <p:spTgt spid="31747"/>
                                        </p:tgtEl>
                                        <p:attrNameLst>
                                          <p:attrName>style.visibility</p:attrName>
                                        </p:attrNameLst>
                                      </p:cBhvr>
                                      <p:to>
                                        <p:strVal val="hidden"/>
                                      </p:to>
                                    </p:set>
                                  </p:childTnLst>
                                </p:cTn>
                              </p:par>
                              <p:par>
                                <p:cTn id="9" presetID="35" presetClass="exit" presetSubtype="0" fill="hold" nodeType="withEffect">
                                  <p:stCondLst>
                                    <p:cond delay="0"/>
                                  </p:stCondLst>
                                  <p:childTnLst>
                                    <p:animEffect transition="out" filter="fade">
                                      <p:cBhvr>
                                        <p:cTn id="10" dur="5000"/>
                                        <p:tgtEl>
                                          <p:spTgt spid="31747"/>
                                        </p:tgtEl>
                                      </p:cBhvr>
                                    </p:animEffect>
                                    <p:anim calcmode="lin" valueType="num">
                                      <p:cBhvr>
                                        <p:cTn id="11" dur="5000"/>
                                        <p:tgtEl>
                                          <p:spTgt spid="31747"/>
                                        </p:tgtEl>
                                        <p:attrNameLst>
                                          <p:attrName>style.rotation</p:attrName>
                                        </p:attrNameLst>
                                      </p:cBhvr>
                                      <p:tavLst>
                                        <p:tav tm="0">
                                          <p:val>
                                            <p:fltVal val="0"/>
                                          </p:val>
                                        </p:tav>
                                        <p:tav tm="100000">
                                          <p:val>
                                            <p:fltVal val="720"/>
                                          </p:val>
                                        </p:tav>
                                      </p:tavLst>
                                    </p:anim>
                                    <p:anim calcmode="lin" valueType="num">
                                      <p:cBhvr>
                                        <p:cTn id="12" dur="5000"/>
                                        <p:tgtEl>
                                          <p:spTgt spid="31747"/>
                                        </p:tgtEl>
                                        <p:attrNameLst>
                                          <p:attrName>ppt_h</p:attrName>
                                        </p:attrNameLst>
                                      </p:cBhvr>
                                      <p:tavLst>
                                        <p:tav tm="0">
                                          <p:val>
                                            <p:strVal val="ppt_h"/>
                                          </p:val>
                                        </p:tav>
                                        <p:tav tm="100000">
                                          <p:val>
                                            <p:fltVal val="0"/>
                                          </p:val>
                                        </p:tav>
                                      </p:tavLst>
                                    </p:anim>
                                    <p:anim calcmode="lin" valueType="num">
                                      <p:cBhvr>
                                        <p:cTn id="13" dur="5000"/>
                                        <p:tgtEl>
                                          <p:spTgt spid="31747"/>
                                        </p:tgtEl>
                                        <p:attrNameLst>
                                          <p:attrName>ppt_w</p:attrName>
                                        </p:attrNameLst>
                                      </p:cBhvr>
                                      <p:tavLst>
                                        <p:tav tm="0">
                                          <p:val>
                                            <p:strVal val="ppt_w"/>
                                          </p:val>
                                        </p:tav>
                                        <p:tav tm="100000">
                                          <p:val>
                                            <p:fltVal val="0"/>
                                          </p:val>
                                        </p:tav>
                                      </p:tavLst>
                                    </p:anim>
                                    <p:set>
                                      <p:cBhvr>
                                        <p:cTn id="14" dur="1" fill="hold">
                                          <p:stCondLst>
                                            <p:cond delay="4999"/>
                                          </p:stCondLst>
                                        </p:cTn>
                                        <p:tgtEl>
                                          <p:spTgt spid="3174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par>
                                <p:cTn id="19" presetID="35" presetClass="exit" presetSubtype="0" fill="hold" nodeType="withEffect">
                                  <p:stCondLst>
                                    <p:cond delay="0"/>
                                  </p:stCondLst>
                                  <p:childTnLst>
                                    <p:animEffect transition="out" filter="fade">
                                      <p:cBhvr>
                                        <p:cTn id="20" dur="5000"/>
                                        <p:tgtEl>
                                          <p:spTgt spid="5"/>
                                        </p:tgtEl>
                                      </p:cBhvr>
                                    </p:animEffect>
                                    <p:anim calcmode="lin" valueType="num">
                                      <p:cBhvr>
                                        <p:cTn id="21" dur="5000"/>
                                        <p:tgtEl>
                                          <p:spTgt spid="5"/>
                                        </p:tgtEl>
                                        <p:attrNameLst>
                                          <p:attrName>style.rotation</p:attrName>
                                        </p:attrNameLst>
                                      </p:cBhvr>
                                      <p:tavLst>
                                        <p:tav tm="0">
                                          <p:val>
                                            <p:fltVal val="0"/>
                                          </p:val>
                                        </p:tav>
                                        <p:tav tm="100000">
                                          <p:val>
                                            <p:fltVal val="720"/>
                                          </p:val>
                                        </p:tav>
                                      </p:tavLst>
                                    </p:anim>
                                    <p:anim calcmode="lin" valueType="num">
                                      <p:cBhvr>
                                        <p:cTn id="22" dur="5000"/>
                                        <p:tgtEl>
                                          <p:spTgt spid="5"/>
                                        </p:tgtEl>
                                        <p:attrNameLst>
                                          <p:attrName>ppt_h</p:attrName>
                                        </p:attrNameLst>
                                      </p:cBhvr>
                                      <p:tavLst>
                                        <p:tav tm="0">
                                          <p:val>
                                            <p:strVal val="ppt_h"/>
                                          </p:val>
                                        </p:tav>
                                        <p:tav tm="100000">
                                          <p:val>
                                            <p:fltVal val="0"/>
                                          </p:val>
                                        </p:tav>
                                      </p:tavLst>
                                    </p:anim>
                                    <p:anim calcmode="lin" valueType="num">
                                      <p:cBhvr>
                                        <p:cTn id="23" dur="5000"/>
                                        <p:tgtEl>
                                          <p:spTgt spid="5"/>
                                        </p:tgtEl>
                                        <p:attrNameLst>
                                          <p:attrName>ppt_w</p:attrName>
                                        </p:attrNameLst>
                                      </p:cBhvr>
                                      <p:tavLst>
                                        <p:tav tm="0">
                                          <p:val>
                                            <p:strVal val="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ppt_x"/>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5000"/>
                                        <p:tgtEl>
                                          <p:spTgt spid="7"/>
                                        </p:tgtEl>
                                      </p:cBhvr>
                                    </p:animEffect>
                                    <p:anim calcmode="lin" valueType="num">
                                      <p:cBhvr>
                                        <p:cTn id="31" dur="5000"/>
                                        <p:tgtEl>
                                          <p:spTgt spid="7"/>
                                        </p:tgtEl>
                                        <p:attrNameLst>
                                          <p:attrName>style.rotation</p:attrName>
                                        </p:attrNameLst>
                                      </p:cBhvr>
                                      <p:tavLst>
                                        <p:tav tm="0">
                                          <p:val>
                                            <p:fltVal val="0"/>
                                          </p:val>
                                        </p:tav>
                                        <p:tav tm="100000">
                                          <p:val>
                                            <p:fltVal val="720"/>
                                          </p:val>
                                        </p:tav>
                                      </p:tavLst>
                                    </p:anim>
                                    <p:anim calcmode="lin" valueType="num">
                                      <p:cBhvr>
                                        <p:cTn id="32" dur="5000"/>
                                        <p:tgtEl>
                                          <p:spTgt spid="7"/>
                                        </p:tgtEl>
                                        <p:attrNameLst>
                                          <p:attrName>ppt_h</p:attrName>
                                        </p:attrNameLst>
                                      </p:cBhvr>
                                      <p:tavLst>
                                        <p:tav tm="0">
                                          <p:val>
                                            <p:strVal val="ppt_h"/>
                                          </p:val>
                                        </p:tav>
                                        <p:tav tm="100000">
                                          <p:val>
                                            <p:fltVal val="0"/>
                                          </p:val>
                                        </p:tav>
                                      </p:tavLst>
                                    </p:anim>
                                    <p:anim calcmode="lin" valueType="num">
                                      <p:cBhvr>
                                        <p:cTn id="33" dur="5000"/>
                                        <p:tgtEl>
                                          <p:spTgt spid="7"/>
                                        </p:tgtEl>
                                        <p:attrNameLst>
                                          <p:attrName>ppt_w</p:attrName>
                                        </p:attrNameLst>
                                      </p:cBhvr>
                                      <p:tavLst>
                                        <p:tav tm="0">
                                          <p:val>
                                            <p:strVal val="ppt_w"/>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0"/>
                                        <p:tgtEl>
                                          <p:spTgt spid="8"/>
                                        </p:tgtEl>
                                        <p:attrNameLst>
                                          <p:attrName>ppt_x</p:attrName>
                                        </p:attrNameLst>
                                      </p:cBhvr>
                                      <p:tavLst>
                                        <p:tav tm="0">
                                          <p:val>
                                            <p:strVal val="ppt_x"/>
                                          </p:val>
                                        </p:tav>
                                        <p:tav tm="100000">
                                          <p:val>
                                            <p:strVal val="ppt_x"/>
                                          </p:val>
                                        </p:tav>
                                      </p:tavLst>
                                    </p:anim>
                                    <p:anim calcmode="lin" valueType="num">
                                      <p:cBhvr additive="base">
                                        <p:cTn id="37" dur="5000"/>
                                        <p:tgtEl>
                                          <p:spTgt spid="8"/>
                                        </p:tgtEl>
                                        <p:attrNameLst>
                                          <p:attrName>ppt_y</p:attrName>
                                        </p:attrNameLst>
                                      </p:cBhvr>
                                      <p:tavLst>
                                        <p:tav tm="0">
                                          <p:val>
                                            <p:strVal val="ppt_y"/>
                                          </p:val>
                                        </p:tav>
                                        <p:tav tm="100000">
                                          <p:val>
                                            <p:strVal val="1+ppt_h/2"/>
                                          </p:val>
                                        </p:tav>
                                      </p:tavLst>
                                    </p:anim>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nodeType="withEffect">
                                  <p:stCondLst>
                                    <p:cond delay="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par>
                                <p:cTn id="45" presetID="53" presetClass="entr" presetSubtype="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000" fill="hold"/>
                                        <p:tgtEl>
                                          <p:spTgt spid="9"/>
                                        </p:tgtEl>
                                        <p:attrNameLst>
                                          <p:attrName>ppt_w</p:attrName>
                                        </p:attrNameLst>
                                      </p:cBhvr>
                                      <p:tavLst>
                                        <p:tav tm="0">
                                          <p:val>
                                            <p:fltVal val="0"/>
                                          </p:val>
                                        </p:tav>
                                        <p:tav tm="100000">
                                          <p:val>
                                            <p:strVal val="#ppt_w"/>
                                          </p:val>
                                        </p:tav>
                                      </p:tavLst>
                                    </p:anim>
                                    <p:anim calcmode="lin" valueType="num">
                                      <p:cBhvr>
                                        <p:cTn id="48" dur="3000" fill="hold"/>
                                        <p:tgtEl>
                                          <p:spTgt spid="9"/>
                                        </p:tgtEl>
                                        <p:attrNameLst>
                                          <p:attrName>ppt_h</p:attrName>
                                        </p:attrNameLst>
                                      </p:cBhvr>
                                      <p:tavLst>
                                        <p:tav tm="0">
                                          <p:val>
                                            <p:fltVal val="0"/>
                                          </p:val>
                                        </p:tav>
                                        <p:tav tm="100000">
                                          <p:val>
                                            <p:strVal val="#ppt_h"/>
                                          </p:val>
                                        </p:tav>
                                      </p:tavLst>
                                    </p:anim>
                                    <p:animEffect transition="in" filter="fade">
                                      <p:cBhvr>
                                        <p:cTn id="49"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http://4.bp.blogspot.com/-6B5_8on0Sww/U1wq5xEIRRI/AAAAAAAA0D8/hZ25fj3nC04/s1600/La+guelta+d'Archei,+un+oasis+en+medio+del+desierto+del+Sahara+(10).jpg"/>
          <p:cNvPicPr>
            <a:picLocks noChangeAspect="1" noChangeArrowheads="1"/>
          </p:cNvPicPr>
          <p:nvPr/>
        </p:nvPicPr>
        <p:blipFill>
          <a:blip r:embed="rId3"/>
          <a:srcRect/>
          <a:stretch>
            <a:fillRect/>
          </a:stretch>
        </p:blipFill>
        <p:spPr bwMode="auto">
          <a:xfrm>
            <a:off x="-1" y="0"/>
            <a:ext cx="9432925" cy="6280656"/>
          </a:xfrm>
          <a:prstGeom prst="rect">
            <a:avLst/>
          </a:prstGeom>
          <a:noFill/>
        </p:spPr>
      </p:pic>
      <p:sp>
        <p:nvSpPr>
          <p:cNvPr id="5" name="4 Triángulo rectángulo"/>
          <p:cNvSpPr/>
          <p:nvPr/>
        </p:nvSpPr>
        <p:spPr>
          <a:xfrm>
            <a:off x="0" y="1"/>
            <a:ext cx="1151276" cy="1003230"/>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Triángulo rectángulo"/>
          <p:cNvSpPr/>
          <p:nvPr/>
        </p:nvSpPr>
        <p:spPr>
          <a:xfrm flipH="1">
            <a:off x="8207955" y="0"/>
            <a:ext cx="1224970" cy="1175158"/>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Triángulo rectángulo"/>
          <p:cNvSpPr/>
          <p:nvPr/>
        </p:nvSpPr>
        <p:spPr>
          <a:xfrm>
            <a:off x="853222" y="746283"/>
            <a:ext cx="1262636" cy="1114699"/>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Triángulo rectángulo"/>
          <p:cNvSpPr/>
          <p:nvPr/>
        </p:nvSpPr>
        <p:spPr>
          <a:xfrm rot="397524" flipH="1">
            <a:off x="7303967" y="810520"/>
            <a:ext cx="1157827" cy="1303631"/>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3" name="12 Triángulo rectángulo"/>
          <p:cNvSpPr/>
          <p:nvPr/>
        </p:nvSpPr>
        <p:spPr>
          <a:xfrm>
            <a:off x="1819442" y="1604034"/>
            <a:ext cx="1187303" cy="997561"/>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5" name="14 Triángulo rectángulo"/>
          <p:cNvSpPr/>
          <p:nvPr/>
        </p:nvSpPr>
        <p:spPr>
          <a:xfrm>
            <a:off x="2710329" y="2374877"/>
            <a:ext cx="1254448" cy="1033458"/>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7" name="16 Triángulo rectángulo"/>
          <p:cNvSpPr/>
          <p:nvPr/>
        </p:nvSpPr>
        <p:spPr>
          <a:xfrm rot="21226415" flipH="1">
            <a:off x="6377050" y="1781631"/>
            <a:ext cx="1239710" cy="946549"/>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9" name="18 Triángulo rectángulo"/>
          <p:cNvSpPr/>
          <p:nvPr/>
        </p:nvSpPr>
        <p:spPr>
          <a:xfrm rot="21350650" flipH="1">
            <a:off x="5646654" y="2461786"/>
            <a:ext cx="1152913" cy="1065577"/>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1" name="20 Triángulo rectángulo"/>
          <p:cNvSpPr/>
          <p:nvPr/>
        </p:nvSpPr>
        <p:spPr>
          <a:xfrm flipH="1">
            <a:off x="4863852" y="3145720"/>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5" name="24 Triángulo rectángulo"/>
          <p:cNvSpPr/>
          <p:nvPr/>
        </p:nvSpPr>
        <p:spPr>
          <a:xfrm>
            <a:off x="3602853" y="3145720"/>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0-#ppt_w/2"/>
                                          </p:val>
                                        </p:tav>
                                        <p:tav tm="100000">
                                          <p:val>
                                            <p:strVal val="#ppt_x"/>
                                          </p:val>
                                        </p:tav>
                                      </p:tavLst>
                                    </p:anim>
                                    <p:anim calcmode="lin" valueType="num">
                                      <p:cBhvr additive="base">
                                        <p:cTn id="24" dur="30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1+#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par>
                                <p:cTn id="65" presetID="5" presetClass="entr" presetSubtype="1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checkerboard(across)">
                                      <p:cBhvr>
                                        <p:cTn id="67" dur="3000"/>
                                        <p:tgtEl>
                                          <p:spTgt spid="5"/>
                                        </p:tgtEl>
                                      </p:cBhvr>
                                    </p:animEffect>
                                  </p:childTnLst>
                                </p:cTn>
                              </p:par>
                              <p:par>
                                <p:cTn id="68" presetID="5"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checkerboard(across)">
                                      <p:cBhvr>
                                        <p:cTn id="70" dur="3000"/>
                                        <p:tgtEl>
                                          <p:spTgt spid="6"/>
                                        </p:tgtEl>
                                      </p:cBhvr>
                                    </p:animEffect>
                                  </p:childTnLst>
                                </p:cTn>
                              </p:par>
                              <p:par>
                                <p:cTn id="71" presetID="5" presetClass="entr" presetSubtype="1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checkerboard(across)">
                                      <p:cBhvr>
                                        <p:cTn id="73" dur="3000"/>
                                        <p:tgtEl>
                                          <p:spTgt spid="9"/>
                                        </p:tgtEl>
                                      </p:cBhvr>
                                    </p:animEffect>
                                  </p:childTnLst>
                                </p:cTn>
                              </p:par>
                              <p:par>
                                <p:cTn id="74" presetID="5" presetClass="entr" presetSubtype="10"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heckerboard(across)">
                                      <p:cBhvr>
                                        <p:cTn id="85" dur="3000"/>
                                        <p:tgtEl>
                                          <p:spTgt spid="17"/>
                                        </p:tgtEl>
                                      </p:cBhvr>
                                    </p:animEffect>
                                  </p:childTnLst>
                                </p:cTn>
                              </p:par>
                              <p:par>
                                <p:cTn id="86" presetID="5" presetClass="entr" presetSubtype="10"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heckerboard(across)">
                                      <p:cBhvr>
                                        <p:cTn id="88" dur="3000"/>
                                        <p:tgtEl>
                                          <p:spTgt spid="19"/>
                                        </p:tgtEl>
                                      </p:cBhvr>
                                    </p:animEffect>
                                  </p:childTnLst>
                                </p:cTn>
                              </p:par>
                              <p:par>
                                <p:cTn id="89" presetID="5" presetClass="entr" presetSubtype="1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checkerboard(across)">
                                      <p:cBhvr>
                                        <p:cTn id="91" dur="3000"/>
                                        <p:tgtEl>
                                          <p:spTgt spid="21"/>
                                        </p:tgtEl>
                                      </p:cBhvr>
                                    </p:animEffect>
                                  </p:childTnLst>
                                </p:cTn>
                              </p:par>
                              <p:par>
                                <p:cTn id="92" presetID="5" presetClass="entr" presetSubtype="10"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checkerboard(across)">
                                      <p:cBhvr>
                                        <p:cTn id="94" dur="3000"/>
                                        <p:tgtEl>
                                          <p:spTgt spid="25"/>
                                        </p:tgtEl>
                                      </p:cBhvr>
                                    </p:animEffec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ppt_y"/>
                                          </p:val>
                                        </p:tav>
                                      </p:tavLst>
                                    </p:anim>
                                    <p:set>
                                      <p:cBhvr>
                                        <p:cTn id="135" dur="1" fill="hold">
                                          <p:stCondLst>
                                            <p:cond delay="2999"/>
                                          </p:stCondLst>
                                        </p:cTn>
                                        <p:tgtEl>
                                          <p:spTgt spid="2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6"/>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1"/>
                                        </p:tgtEl>
                                        <p:attrNameLst>
                                          <p:attrName>r</p:attrName>
                                        </p:attrNameLst>
                                      </p:cBhvr>
                                    </p:animRot>
                                  </p:childTnLst>
                                </p:cTn>
                              </p:par>
                              <p:par>
                                <p:cTn id="156" presetID="17" presetClass="entr" presetSubtype="10" fill="hold"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3000" fill="hold"/>
                                        <p:tgtEl>
                                          <p:spTgt spid="12"/>
                                        </p:tgtEl>
                                        <p:attrNameLst>
                                          <p:attrName>ppt_w</p:attrName>
                                        </p:attrNameLst>
                                      </p:cBhvr>
                                      <p:tavLst>
                                        <p:tav tm="0">
                                          <p:val>
                                            <p:fltVal val="0"/>
                                          </p:val>
                                        </p:tav>
                                        <p:tav tm="100000">
                                          <p:val>
                                            <p:strVal val="#ppt_w"/>
                                          </p:val>
                                        </p:tav>
                                      </p:tavLst>
                                    </p:anim>
                                    <p:anim calcmode="lin" valueType="num">
                                      <p:cBhvr>
                                        <p:cTn id="159" dur="3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https://links.services.disqus.com/api/click?format=go&amp;key=cfdfcf52dffd0a702a61bad27507376d&amp;loc=http%3A%2F%2Fruta-33.blogspot.com%2F2014%2F04%2Fla-guelta-darchei-un-oasis-en-medio-del-desierto-del-sahara.html&amp;subId=2812626&amp;v=1&amp;libid=ih86mg8d0100ud5k000DA1j0ij414jid7i&amp;out=http%3A%2F%2F3.bp.blogspot.com%2F-Bz-jPOe8AM0%2FU1wrreKQYTI%2FAAAAAAAA0FE%2Fe-sp8P-xXWM%2Fs1600%2FLa%2Bguelta%2Bd%2527Archei%2C%2Bun%2Boasis%2Ben%2Bmedio%2Bdel%2Bdesierto%2Bdel%2BSahara%2B(7).jpg&amp;title=La%20Guelta%20d'Archei%2C%20un%20oasis%20en%20medio%20del%20desierto%20del%20Sahara%20-%20RUTA%2033&amp;txt=&amp;jsonp=vglnk_jsonp_144805663495315"/>
          <p:cNvPicPr>
            <a:picLocks noChangeAspect="1" noChangeArrowheads="1"/>
          </p:cNvPicPr>
          <p:nvPr/>
        </p:nvPicPr>
        <p:blipFill>
          <a:blip r:embed="rId2"/>
          <a:srcRect/>
          <a:stretch>
            <a:fillRect/>
          </a:stretch>
        </p:blipFill>
        <p:spPr bwMode="auto">
          <a:xfrm>
            <a:off x="0" y="-89103"/>
            <a:ext cx="9432925" cy="6210503"/>
          </a:xfrm>
          <a:prstGeom prst="rect">
            <a:avLst/>
          </a:prstGeom>
          <a:noFill/>
        </p:spPr>
      </p:pic>
      <p:sp>
        <p:nvSpPr>
          <p:cNvPr id="3" name="2 Rectángulo"/>
          <p:cNvSpPr/>
          <p:nvPr/>
        </p:nvSpPr>
        <p:spPr>
          <a:xfrm>
            <a:off x="-212760" y="-368324"/>
            <a:ext cx="9645685" cy="6854457"/>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Camello-2"/>
          <p:cNvPicPr>
            <a:picLocks noChangeAspect="1" noChangeArrowheads="1"/>
          </p:cNvPicPr>
          <p:nvPr/>
        </p:nvPicPr>
        <p:blipFill>
          <a:blip r:embed="rId2"/>
          <a:srcRect/>
          <a:stretch>
            <a:fillRect/>
          </a:stretch>
        </p:blipFill>
        <p:spPr bwMode="auto">
          <a:xfrm>
            <a:off x="0" y="0"/>
            <a:ext cx="9445437" cy="6121400"/>
          </a:xfrm>
          <a:prstGeom prst="rect">
            <a:avLst/>
          </a:prstGeom>
          <a:noFill/>
        </p:spPr>
      </p:pic>
      <p:sp>
        <p:nvSpPr>
          <p:cNvPr id="5" name="4 Marco"/>
          <p:cNvSpPr/>
          <p:nvPr/>
        </p:nvSpPr>
        <p:spPr>
          <a:xfrm>
            <a:off x="556805" y="232387"/>
            <a:ext cx="8245622" cy="5592390"/>
          </a:xfrm>
          <a:prstGeom prst="frame">
            <a:avLst>
              <a:gd name="adj1" fmla="val 5998"/>
            </a:avLst>
          </a:prstGeom>
          <a:blipFill>
            <a:blip r:embed="rId3"/>
            <a:tile tx="0" ty="0" sx="100000" sy="100000" flip="none" algn="tl"/>
          </a:blip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6" name="5 Marco"/>
          <p:cNvSpPr/>
          <p:nvPr/>
        </p:nvSpPr>
        <p:spPr>
          <a:xfrm>
            <a:off x="1151276" y="746283"/>
            <a:ext cx="7056679" cy="4500363"/>
          </a:xfrm>
          <a:prstGeom prst="frame">
            <a:avLst>
              <a:gd name="adj1" fmla="val 7060"/>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8" name="7 Marco"/>
          <p:cNvSpPr/>
          <p:nvPr/>
        </p:nvSpPr>
        <p:spPr>
          <a:xfrm>
            <a:off x="1745747" y="1262067"/>
            <a:ext cx="5867738" cy="3534920"/>
          </a:xfrm>
          <a:prstGeom prst="frame">
            <a:avLst>
              <a:gd name="adj1" fmla="val 9219"/>
            </a:avLst>
          </a:prstGeom>
          <a:blipFill>
            <a:blip r:embed="rId3"/>
            <a:tile tx="0" ty="0" sx="100000" sy="100000" flip="none" algn="tl"/>
          </a:blip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2340218" y="1775962"/>
            <a:ext cx="4678796" cy="2569477"/>
          </a:xfrm>
          <a:prstGeom prst="frame">
            <a:avLst>
              <a:gd name="adj1" fmla="val 12464"/>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2933051" y="2289857"/>
            <a:ext cx="3491492" cy="1541686"/>
          </a:xfrm>
          <a:prstGeom prst="frame">
            <a:avLst>
              <a:gd name="adj1" fmla="val 20944"/>
            </a:avLst>
          </a:prstGeom>
          <a:blipFill>
            <a:blip r:embed="rId3"/>
            <a:tile tx="0" ty="0" sx="100000" sy="100000" flip="none" algn="tl"/>
          </a:blip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anim calcmode="lin" valueType="num">
                                      <p:cBhvr>
                                        <p:cTn id="2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fltVal val="0"/>
                                          </p:val>
                                        </p:tav>
                                        <p:tav tm="100000">
                                          <p:val>
                                            <p:strVal val="#ppt_w"/>
                                          </p:val>
                                        </p:tav>
                                      </p:tavLst>
                                    </p:anim>
                                    <p:anim calcmode="lin" valueType="num">
                                      <p:cBhvr>
                                        <p:cTn id="32" dur="2000" fill="hold"/>
                                        <p:tgtEl>
                                          <p:spTgt spid="12"/>
                                        </p:tgtEl>
                                        <p:attrNameLst>
                                          <p:attrName>ppt_h</p:attrName>
                                        </p:attrNameLst>
                                      </p:cBhvr>
                                      <p:tavLst>
                                        <p:tav tm="0">
                                          <p:val>
                                            <p:fltVal val="0"/>
                                          </p:val>
                                        </p:tav>
                                        <p:tav tm="100000">
                                          <p:val>
                                            <p:strVal val="#ppt_h"/>
                                          </p:val>
                                        </p:tav>
                                      </p:tavLst>
                                    </p:anim>
                                    <p:anim calcmode="lin" valueType="num">
                                      <p:cBhvr>
                                        <p:cTn id="3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2"/>
                                        </p:tgtEl>
                                        <p:attrNameLst>
                                          <p:attrName>ppt_y</p:attrName>
                                        </p:attrNameLst>
                                      </p:cBhvr>
                                      <p:tavLst>
                                        <p:tav tm="0" fmla="#ppt_y+(sin(-2*pi*(1-$))*-#ppt_x+cos(-2*pi*(1-$))*(1-#ppt_y))*(1-$)">
                                          <p:val>
                                            <p:fltVal val="0"/>
                                          </p:val>
                                        </p:tav>
                                        <p:tav tm="100000">
                                          <p:val>
                                            <p:fltVal val="1"/>
                                          </p:val>
                                        </p:tav>
                                      </p:tavLst>
                                    </p:anim>
                                  </p:childTnLst>
                                </p:cTn>
                              </p:par>
                              <p:par>
                                <p:cTn id="35" presetID="5" presetClass="entr" presetSubtype="10" fill="hold" nodeType="withEffect">
                                  <p:stCondLst>
                                    <p:cond delay="200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2000"/>
                                        <p:tgtEl>
                                          <p:spTgt spid="5"/>
                                        </p:tgtEl>
                                      </p:cBhvr>
                                    </p:animEffect>
                                  </p:childTnLst>
                                </p:cTn>
                              </p:par>
                              <p:par>
                                <p:cTn id="38" presetID="5" presetClass="entr" presetSubtype="10" fill="hold" nodeType="withEffect">
                                  <p:stCondLst>
                                    <p:cond delay="1500"/>
                                  </p:stCondLst>
                                  <p:childTnLst>
                                    <p:set>
                                      <p:cBhvr>
                                        <p:cTn id="39" dur="1" fill="hold">
                                          <p:stCondLst>
                                            <p:cond delay="0"/>
                                          </p:stCondLst>
                                        </p:cTn>
                                        <p:tgtEl>
                                          <p:spTgt spid="6"/>
                                        </p:tgtEl>
                                        <p:attrNameLst>
                                          <p:attrName>style.visibility</p:attrName>
                                        </p:attrNameLst>
                                      </p:cBhvr>
                                      <p:to>
                                        <p:strVal val="visible"/>
                                      </p:to>
                                    </p:set>
                                    <p:animEffect transition="in" filter="checkerboard(across)">
                                      <p:cBhvr>
                                        <p:cTn id="40" dur="2000"/>
                                        <p:tgtEl>
                                          <p:spTgt spid="6"/>
                                        </p:tgtEl>
                                      </p:cBhvr>
                                    </p:animEffect>
                                  </p:childTnLst>
                                </p:cTn>
                              </p:par>
                              <p:par>
                                <p:cTn id="41" presetID="5" presetClass="entr" presetSubtype="10"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5" presetClass="entr" presetSubtype="10" fill="hold" nodeType="withEffect">
                                  <p:stCondLst>
                                    <p:cond delay="500"/>
                                  </p:stCondLst>
                                  <p:childTnLst>
                                    <p:set>
                                      <p:cBhvr>
                                        <p:cTn id="45" dur="1" fill="hold">
                                          <p:stCondLst>
                                            <p:cond delay="0"/>
                                          </p:stCondLst>
                                        </p:cTn>
                                        <p:tgtEl>
                                          <p:spTgt spid="10"/>
                                        </p:tgtEl>
                                        <p:attrNameLst>
                                          <p:attrName>style.visibility</p:attrName>
                                        </p:attrNameLst>
                                      </p:cBhvr>
                                      <p:to>
                                        <p:strVal val="visible"/>
                                      </p:to>
                                    </p:set>
                                    <p:animEffect transition="in" filter="checkerboard(across)">
                                      <p:cBhvr>
                                        <p:cTn id="46" dur="2000"/>
                                        <p:tgtEl>
                                          <p:spTgt spid="10"/>
                                        </p:tgtEl>
                                      </p:cBhvr>
                                    </p:animEffect>
                                  </p:childTnLst>
                                </p:cTn>
                              </p:par>
                              <p:par>
                                <p:cTn id="47" presetID="5"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checkerboard(across)">
                                      <p:cBhvr>
                                        <p:cTn id="49" dur="2000"/>
                                        <p:tgtEl>
                                          <p:spTgt spid="12"/>
                                        </p:tgtEl>
                                      </p:cBhvr>
                                    </p:animEffect>
                                  </p:childTnLst>
                                </p:cTn>
                              </p:par>
                            </p:childTnLst>
                          </p:cTn>
                        </p:par>
                        <p:par>
                          <p:cTn id="50" fill="hold">
                            <p:stCondLst>
                              <p:cond delay="4000"/>
                            </p:stCondLst>
                            <p:childTnLst>
                              <p:par>
                                <p:cTn id="51" presetID="15" presetClass="exit" presetSubtype="0" fill="hold" nodeType="afterEffect">
                                  <p:stCondLst>
                                    <p:cond delay="2000"/>
                                  </p:stCondLst>
                                  <p:childTnLst>
                                    <p:anim calcmode="lin" valueType="num">
                                      <p:cBhvr>
                                        <p:cTn id="52" dur="3000"/>
                                        <p:tgtEl>
                                          <p:spTgt spid="5"/>
                                        </p:tgtEl>
                                        <p:attrNameLst>
                                          <p:attrName>ppt_w</p:attrName>
                                        </p:attrNameLst>
                                      </p:cBhvr>
                                      <p:tavLst>
                                        <p:tav tm="0">
                                          <p:val>
                                            <p:strVal val="ppt_w"/>
                                          </p:val>
                                        </p:tav>
                                        <p:tav tm="100000">
                                          <p:val>
                                            <p:fltVal val="0"/>
                                          </p:val>
                                        </p:tav>
                                      </p:tavLst>
                                    </p:anim>
                                    <p:anim calcmode="lin" valueType="num">
                                      <p:cBhvr>
                                        <p:cTn id="53" dur="3000"/>
                                        <p:tgtEl>
                                          <p:spTgt spid="5"/>
                                        </p:tgtEl>
                                        <p:attrNameLst>
                                          <p:attrName>ppt_h</p:attrName>
                                        </p:attrNameLst>
                                      </p:cBhvr>
                                      <p:tavLst>
                                        <p:tav tm="0">
                                          <p:val>
                                            <p:strVal val="ppt_h"/>
                                          </p:val>
                                        </p:tav>
                                        <p:tav tm="100000">
                                          <p:val>
                                            <p:fltVal val="0"/>
                                          </p:val>
                                        </p:tav>
                                      </p:tavLst>
                                    </p:anim>
                                    <p:anim calcmode="lin" valueType="num">
                                      <p:cBhvr>
                                        <p:cTn id="54"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2999"/>
                                          </p:stCondLst>
                                        </p:cTn>
                                        <p:tgtEl>
                                          <p:spTgt spid="5"/>
                                        </p:tgtEl>
                                        <p:attrNameLst>
                                          <p:attrName>style.visibility</p:attrName>
                                        </p:attrNameLst>
                                      </p:cBhvr>
                                      <p:to>
                                        <p:strVal val="hidden"/>
                                      </p:to>
                                    </p:set>
                                  </p:childTnLst>
                                </p:cTn>
                              </p:par>
                              <p:par>
                                <p:cTn id="57" presetID="15" presetClass="exit" presetSubtype="0" fill="hold" nodeType="withEffect">
                                  <p:stCondLst>
                                    <p:cond delay="1500"/>
                                  </p:stCondLst>
                                  <p:childTnLst>
                                    <p:anim calcmode="lin" valueType="num">
                                      <p:cBhvr>
                                        <p:cTn id="58" dur="3000"/>
                                        <p:tgtEl>
                                          <p:spTgt spid="6"/>
                                        </p:tgtEl>
                                        <p:attrNameLst>
                                          <p:attrName>ppt_w</p:attrName>
                                        </p:attrNameLst>
                                      </p:cBhvr>
                                      <p:tavLst>
                                        <p:tav tm="0">
                                          <p:val>
                                            <p:strVal val="ppt_w"/>
                                          </p:val>
                                        </p:tav>
                                        <p:tav tm="100000">
                                          <p:val>
                                            <p:fltVal val="0"/>
                                          </p:val>
                                        </p:tav>
                                      </p:tavLst>
                                    </p:anim>
                                    <p:anim calcmode="lin" valueType="num">
                                      <p:cBhvr>
                                        <p:cTn id="59" dur="3000"/>
                                        <p:tgtEl>
                                          <p:spTgt spid="6"/>
                                        </p:tgtEl>
                                        <p:attrNameLst>
                                          <p:attrName>ppt_h</p:attrName>
                                        </p:attrNameLst>
                                      </p:cBhvr>
                                      <p:tavLst>
                                        <p:tav tm="0">
                                          <p:val>
                                            <p:strVal val="ppt_h"/>
                                          </p:val>
                                        </p:tav>
                                        <p:tav tm="100000">
                                          <p:val>
                                            <p:fltVal val="0"/>
                                          </p:val>
                                        </p:tav>
                                      </p:tavLst>
                                    </p:anim>
                                    <p:anim calcmode="lin" valueType="num">
                                      <p:cBhvr>
                                        <p:cTn id="60"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6"/>
                                        </p:tgtEl>
                                        <p:attrNameLst>
                                          <p:attrName>style.visibility</p:attrName>
                                        </p:attrNameLst>
                                      </p:cBhvr>
                                      <p:to>
                                        <p:strVal val="hidden"/>
                                      </p:to>
                                    </p:set>
                                  </p:childTnLst>
                                </p:cTn>
                              </p:par>
                              <p:par>
                                <p:cTn id="63" presetID="15" presetClass="exit" presetSubtype="0" fill="hold" nodeType="withEffect">
                                  <p:stCondLst>
                                    <p:cond delay="1000"/>
                                  </p:stCondLst>
                                  <p:childTnLst>
                                    <p:anim calcmode="lin" valueType="num">
                                      <p:cBhvr>
                                        <p:cTn id="64" dur="3000"/>
                                        <p:tgtEl>
                                          <p:spTgt spid="8"/>
                                        </p:tgtEl>
                                        <p:attrNameLst>
                                          <p:attrName>ppt_w</p:attrName>
                                        </p:attrNameLst>
                                      </p:cBhvr>
                                      <p:tavLst>
                                        <p:tav tm="0">
                                          <p:val>
                                            <p:strVal val="ppt_w"/>
                                          </p:val>
                                        </p:tav>
                                        <p:tav tm="100000">
                                          <p:val>
                                            <p:fltVal val="0"/>
                                          </p:val>
                                        </p:tav>
                                      </p:tavLst>
                                    </p:anim>
                                    <p:anim calcmode="lin" valueType="num">
                                      <p:cBhvr>
                                        <p:cTn id="65" dur="3000"/>
                                        <p:tgtEl>
                                          <p:spTgt spid="8"/>
                                        </p:tgtEl>
                                        <p:attrNameLst>
                                          <p:attrName>ppt_h</p:attrName>
                                        </p:attrNameLst>
                                      </p:cBhvr>
                                      <p:tavLst>
                                        <p:tav tm="0">
                                          <p:val>
                                            <p:strVal val="ppt_h"/>
                                          </p:val>
                                        </p:tav>
                                        <p:tav tm="100000">
                                          <p:val>
                                            <p:fltVal val="0"/>
                                          </p:val>
                                        </p:tav>
                                      </p:tavLst>
                                    </p:anim>
                                    <p:anim calcmode="lin" valueType="num">
                                      <p:cBhvr>
                                        <p:cTn id="66"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8"/>
                                        </p:tgtEl>
                                        <p:attrNameLst>
                                          <p:attrName>style.visibility</p:attrName>
                                        </p:attrNameLst>
                                      </p:cBhvr>
                                      <p:to>
                                        <p:strVal val="hidden"/>
                                      </p:to>
                                    </p:set>
                                  </p:childTnLst>
                                </p:cTn>
                              </p:par>
                              <p:par>
                                <p:cTn id="69" presetID="15" presetClass="exit" presetSubtype="0" fill="hold" nodeType="withEffect">
                                  <p:stCondLst>
                                    <p:cond delay="500"/>
                                  </p:stCondLst>
                                  <p:childTnLst>
                                    <p:anim calcmode="lin" valueType="num">
                                      <p:cBhvr>
                                        <p:cTn id="70" dur="3000"/>
                                        <p:tgtEl>
                                          <p:spTgt spid="10"/>
                                        </p:tgtEl>
                                        <p:attrNameLst>
                                          <p:attrName>ppt_w</p:attrName>
                                        </p:attrNameLst>
                                      </p:cBhvr>
                                      <p:tavLst>
                                        <p:tav tm="0">
                                          <p:val>
                                            <p:strVal val="ppt_w"/>
                                          </p:val>
                                        </p:tav>
                                        <p:tav tm="100000">
                                          <p:val>
                                            <p:fltVal val="0"/>
                                          </p:val>
                                        </p:tav>
                                      </p:tavLst>
                                    </p:anim>
                                    <p:anim calcmode="lin" valueType="num">
                                      <p:cBhvr>
                                        <p:cTn id="71" dur="3000"/>
                                        <p:tgtEl>
                                          <p:spTgt spid="10"/>
                                        </p:tgtEl>
                                        <p:attrNameLst>
                                          <p:attrName>ppt_h</p:attrName>
                                        </p:attrNameLst>
                                      </p:cBhvr>
                                      <p:tavLst>
                                        <p:tav tm="0">
                                          <p:val>
                                            <p:strVal val="ppt_h"/>
                                          </p:val>
                                        </p:tav>
                                        <p:tav tm="100000">
                                          <p:val>
                                            <p:fltVal val="0"/>
                                          </p:val>
                                        </p:tav>
                                      </p:tavLst>
                                    </p:anim>
                                    <p:anim calcmode="lin" valueType="num">
                                      <p:cBhvr>
                                        <p:cTn id="7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10"/>
                                        </p:tgtEl>
                                        <p:attrNameLst>
                                          <p:attrName>style.visibility</p:attrName>
                                        </p:attrNameLst>
                                      </p:cBhvr>
                                      <p:to>
                                        <p:strVal val="hidden"/>
                                      </p:to>
                                    </p:set>
                                  </p:childTnLst>
                                </p:cTn>
                              </p:par>
                              <p:par>
                                <p:cTn id="75" presetID="15" presetClass="exit" presetSubtype="0" fill="hold" nodeType="withEffect">
                                  <p:stCondLst>
                                    <p:cond delay="0"/>
                                  </p:stCondLst>
                                  <p:childTnLst>
                                    <p:anim calcmode="lin" valueType="num">
                                      <p:cBhvr>
                                        <p:cTn id="76" dur="3000"/>
                                        <p:tgtEl>
                                          <p:spTgt spid="12"/>
                                        </p:tgtEl>
                                        <p:attrNameLst>
                                          <p:attrName>ppt_w</p:attrName>
                                        </p:attrNameLst>
                                      </p:cBhvr>
                                      <p:tavLst>
                                        <p:tav tm="0">
                                          <p:val>
                                            <p:strVal val="ppt_w"/>
                                          </p:val>
                                        </p:tav>
                                        <p:tav tm="100000">
                                          <p:val>
                                            <p:fltVal val="0"/>
                                          </p:val>
                                        </p:tav>
                                      </p:tavLst>
                                    </p:anim>
                                    <p:anim calcmode="lin" valueType="num">
                                      <p:cBhvr>
                                        <p:cTn id="77" dur="3000"/>
                                        <p:tgtEl>
                                          <p:spTgt spid="12"/>
                                        </p:tgtEl>
                                        <p:attrNameLst>
                                          <p:attrName>ppt_h</p:attrName>
                                        </p:attrNameLst>
                                      </p:cBhvr>
                                      <p:tavLst>
                                        <p:tav tm="0">
                                          <p:val>
                                            <p:strVal val="ppt_h"/>
                                          </p:val>
                                        </p:tav>
                                        <p:tav tm="100000">
                                          <p:val>
                                            <p:fltVal val="0"/>
                                          </p:val>
                                        </p:tav>
                                      </p:tavLst>
                                    </p:anim>
                                    <p:anim calcmode="lin" valueType="num">
                                      <p:cBhvr>
                                        <p:cTn id="78"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nodeType="withEffect">
                                  <p:stCondLst>
                                    <p:cond delay="200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nodeType="withEffect">
                                  <p:stCondLst>
                                    <p:cond delay="1500"/>
                                  </p:stCondLst>
                                  <p:childTnLst>
                                    <p:animEffect transition="out" filter="checkerboard(across)">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5" presetClass="exit" presetSubtype="10" fill="hold" nodeType="withEffect">
                                  <p:stCondLst>
                                    <p:cond delay="1000"/>
                                  </p:stCondLst>
                                  <p:childTnLst>
                                    <p:animEffect transition="out" filter="checkerboard(across)">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5" presetClass="exit" presetSubtype="10" fill="hold" nodeType="withEffect">
                                  <p:stCondLst>
                                    <p:cond delay="500"/>
                                  </p:stCondLst>
                                  <p:childTnLst>
                                    <p:animEffect transition="out" filter="checkerboard(across)">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5" presetClass="exit" presetSubtype="10" fill="hold" nodeType="withEffect">
                                  <p:stCondLst>
                                    <p:cond delay="0"/>
                                  </p:stCondLst>
                                  <p:childTnLst>
                                    <p:animEffect transition="out" filter="checkerboard(across)">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4" presetClass="entr" presetSubtype="32" fill="hold" nodeType="withEffect">
                                  <p:stCondLst>
                                    <p:cond delay="0"/>
                                  </p:stCondLst>
                                  <p:childTnLst>
                                    <p:set>
                                      <p:cBhvr>
                                        <p:cTn id="97" dur="1" fill="hold">
                                          <p:stCondLst>
                                            <p:cond delay="0"/>
                                          </p:stCondLst>
                                        </p:cTn>
                                        <p:tgtEl>
                                          <p:spTgt spid="159746"/>
                                        </p:tgtEl>
                                        <p:attrNameLst>
                                          <p:attrName>style.visibility</p:attrName>
                                        </p:attrNameLst>
                                      </p:cBhvr>
                                      <p:to>
                                        <p:strVal val="visible"/>
                                      </p:to>
                                    </p:set>
                                    <p:animEffect transition="in" filter="box(out)">
                                      <p:cBhvr>
                                        <p:cTn id="98" dur="5000"/>
                                        <p:tgtEl>
                                          <p:spTgt spid="159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s://links.services.disqus.com/api/click?format=go&amp;key=cfdfcf52dffd0a702a61bad27507376d&amp;loc=http%3A%2F%2Fruta-33.blogspot.com%2F2014%2F04%2Fla-guelta-darchei-un-oasis-en-medio-del-desierto-del-sahara.html&amp;subId=2812626&amp;v=1&amp;libid=ih86mg8d0100ud5k000DA1j0ij414jid7i&amp;out=http%3A%2F%2F3.bp.blogspot.com%2F-eHEZT2fn6NQ%2FU1w0XNz72PI%2FAAAAAAAA0F8%2FZjDFh516G6c%2Fs1600%2F-eltow-d%2527Arshey-The-amazing-lake-in-the-Sahara-Desert-009.jpg&amp;title=La%20Guelta%20d'Archei%2C%20un%20oasis%20en%20medio%20del%20desierto%20del%20Sahara%20-%20RUTA%2033&amp;txt=&amp;jsonp=vglnk_jsonp_144805668859319"/>
          <p:cNvPicPr>
            <a:picLocks noChangeAspect="1" noChangeArrowheads="1"/>
          </p:cNvPicPr>
          <p:nvPr/>
        </p:nvPicPr>
        <p:blipFill>
          <a:blip r:embed="rId2"/>
          <a:srcRect/>
          <a:stretch>
            <a:fillRect/>
          </a:stretch>
        </p:blipFill>
        <p:spPr bwMode="auto">
          <a:xfrm>
            <a:off x="-1" y="0"/>
            <a:ext cx="9432925" cy="6121400"/>
          </a:xfrm>
          <a:prstGeom prst="rect">
            <a:avLst/>
          </a:prstGeom>
          <a:noFill/>
        </p:spPr>
      </p:pic>
      <p:sp>
        <p:nvSpPr>
          <p:cNvPr id="7" name="6 Paralelogramo"/>
          <p:cNvSpPr/>
          <p:nvPr/>
        </p:nvSpPr>
        <p:spPr>
          <a:xfrm>
            <a:off x="0" y="0"/>
            <a:ext cx="2431926" cy="6121400"/>
          </a:xfrm>
          <a:prstGeom prst="parallelogram">
            <a:avLst>
              <a:gd name="adj" fmla="val 79521"/>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Paralelogramo"/>
          <p:cNvSpPr/>
          <p:nvPr/>
        </p:nvSpPr>
        <p:spPr>
          <a:xfrm flipH="1">
            <a:off x="7074694" y="0"/>
            <a:ext cx="2358231" cy="61214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Paralelogramo"/>
          <p:cNvSpPr/>
          <p:nvPr/>
        </p:nvSpPr>
        <p:spPr>
          <a:xfrm>
            <a:off x="589558" y="0"/>
            <a:ext cx="2431926" cy="6121400"/>
          </a:xfrm>
          <a:prstGeom prst="parallelogram">
            <a:avLst>
              <a:gd name="adj" fmla="val 78851"/>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 name="9 Paralelogramo"/>
          <p:cNvSpPr/>
          <p:nvPr/>
        </p:nvSpPr>
        <p:spPr>
          <a:xfrm flipH="1">
            <a:off x="6485136" y="0"/>
            <a:ext cx="2358231" cy="61214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Paralelogramo"/>
          <p:cNvSpPr/>
          <p:nvPr/>
        </p:nvSpPr>
        <p:spPr>
          <a:xfrm>
            <a:off x="1179116" y="0"/>
            <a:ext cx="2431926" cy="61214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2" name="11 Paralelogramo"/>
          <p:cNvSpPr/>
          <p:nvPr/>
        </p:nvSpPr>
        <p:spPr>
          <a:xfrm flipH="1">
            <a:off x="5895578" y="0"/>
            <a:ext cx="2358231" cy="61214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3" name="12 Paralelogramo"/>
          <p:cNvSpPr/>
          <p:nvPr/>
        </p:nvSpPr>
        <p:spPr>
          <a:xfrm>
            <a:off x="1768674" y="0"/>
            <a:ext cx="2431926" cy="61214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4" name="13 Paralelogramo"/>
          <p:cNvSpPr/>
          <p:nvPr/>
        </p:nvSpPr>
        <p:spPr>
          <a:xfrm flipH="1">
            <a:off x="5306020" y="0"/>
            <a:ext cx="2358231" cy="61214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5" name="14 Paralelogramo"/>
          <p:cNvSpPr/>
          <p:nvPr/>
        </p:nvSpPr>
        <p:spPr>
          <a:xfrm>
            <a:off x="2358231" y="0"/>
            <a:ext cx="2431926" cy="61214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6" name="15 Paralelogramo"/>
          <p:cNvSpPr/>
          <p:nvPr/>
        </p:nvSpPr>
        <p:spPr>
          <a:xfrm flipH="1">
            <a:off x="4716463" y="0"/>
            <a:ext cx="2358231" cy="61214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7" presetClass="entr" presetSubtype="1"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ppt_x"/>
                                          </p:val>
                                        </p:tav>
                                        <p:tav tm="100000">
                                          <p:val>
                                            <p:strVal val="#ppt_x"/>
                                          </p:val>
                                        </p:tav>
                                      </p:tavLst>
                                    </p:anim>
                                    <p:anim calcmode="lin" valueType="num">
                                      <p:cBhvr additive="base">
                                        <p:cTn id="119" dur="30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archei-oasis-chad-02"/>
          <p:cNvPicPr>
            <a:picLocks noChangeAspect="1" noChangeArrowheads="1"/>
          </p:cNvPicPr>
          <p:nvPr/>
        </p:nvPicPr>
        <p:blipFill>
          <a:blip r:embed="rId3"/>
          <a:srcRect/>
          <a:stretch>
            <a:fillRect/>
          </a:stretch>
        </p:blipFill>
        <p:spPr bwMode="auto">
          <a:xfrm>
            <a:off x="0" y="-293711"/>
            <a:ext cx="9622665" cy="6415111"/>
          </a:xfrm>
          <a:prstGeom prst="rect">
            <a:avLst/>
          </a:prstGeom>
          <a:noFill/>
        </p:spPr>
      </p:pic>
      <p:sp>
        <p:nvSpPr>
          <p:cNvPr id="4" name="3 Rombo"/>
          <p:cNvSpPr/>
          <p:nvPr/>
        </p:nvSpPr>
        <p:spPr>
          <a:xfrm>
            <a:off x="1075944" y="0"/>
            <a:ext cx="3714214" cy="1347086"/>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Rombo"/>
          <p:cNvSpPr/>
          <p:nvPr/>
        </p:nvSpPr>
        <p:spPr>
          <a:xfrm>
            <a:off x="1075944" y="1084471"/>
            <a:ext cx="3714214" cy="1462334"/>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9" name="28 Rombo"/>
          <p:cNvSpPr/>
          <p:nvPr/>
        </p:nvSpPr>
        <p:spPr>
          <a:xfrm>
            <a:off x="1075944" y="2295525"/>
            <a:ext cx="3640519" cy="1450999"/>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3" name="32 Rombo"/>
          <p:cNvSpPr/>
          <p:nvPr/>
        </p:nvSpPr>
        <p:spPr>
          <a:xfrm>
            <a:off x="1075944" y="3442343"/>
            <a:ext cx="3714214" cy="1418881"/>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7" name="36 Rombo"/>
          <p:cNvSpPr/>
          <p:nvPr/>
        </p:nvSpPr>
        <p:spPr>
          <a:xfrm>
            <a:off x="1075944" y="4591051"/>
            <a:ext cx="3640519" cy="1530350"/>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42" name="41 Rombo"/>
          <p:cNvSpPr/>
          <p:nvPr/>
        </p:nvSpPr>
        <p:spPr>
          <a:xfrm>
            <a:off x="4716463" y="0"/>
            <a:ext cx="3714214" cy="1347086"/>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46" name="45 Rombo"/>
          <p:cNvSpPr/>
          <p:nvPr/>
        </p:nvSpPr>
        <p:spPr>
          <a:xfrm>
            <a:off x="4716463" y="1084471"/>
            <a:ext cx="3714214" cy="1462334"/>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0" name="49 Rombo"/>
          <p:cNvSpPr/>
          <p:nvPr/>
        </p:nvSpPr>
        <p:spPr>
          <a:xfrm>
            <a:off x="4716463" y="2295526"/>
            <a:ext cx="3714214" cy="1365978"/>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4" name="53 Rombo"/>
          <p:cNvSpPr/>
          <p:nvPr/>
        </p:nvSpPr>
        <p:spPr>
          <a:xfrm>
            <a:off x="4716463" y="3442343"/>
            <a:ext cx="3714214" cy="1418881"/>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8" name="57 Rombo"/>
          <p:cNvSpPr/>
          <p:nvPr/>
        </p:nvSpPr>
        <p:spPr>
          <a:xfrm>
            <a:off x="4716463" y="4591051"/>
            <a:ext cx="3714214" cy="1530350"/>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16" presetClass="entr" presetSubtype="42" fill="hold" nodeType="withEffect">
                                  <p:stCondLst>
                                    <p:cond delay="0"/>
                                  </p:stCondLst>
                                  <p:childTnLst>
                                    <p:set>
                                      <p:cBhvr>
                                        <p:cTn id="157" dur="1" fill="hold">
                                          <p:stCondLst>
                                            <p:cond delay="0"/>
                                          </p:stCondLst>
                                        </p:cTn>
                                        <p:tgtEl>
                                          <p:spTgt spid="12"/>
                                        </p:tgtEl>
                                        <p:attrNameLst>
                                          <p:attrName>style.visibility</p:attrName>
                                        </p:attrNameLst>
                                      </p:cBhvr>
                                      <p:to>
                                        <p:strVal val="visible"/>
                                      </p:to>
                                    </p:set>
                                    <p:animEffect transition="in" filter="barn(outHorizontal)">
                                      <p:cBhvr>
                                        <p:cTn id="158"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archei-oasis-chad-07"/>
          <p:cNvPicPr>
            <a:picLocks noChangeAspect="1" noChangeArrowheads="1"/>
          </p:cNvPicPr>
          <p:nvPr/>
        </p:nvPicPr>
        <p:blipFill>
          <a:blip r:embed="rId2"/>
          <a:srcRect/>
          <a:stretch>
            <a:fillRect/>
          </a:stretch>
        </p:blipFill>
        <p:spPr bwMode="auto">
          <a:xfrm>
            <a:off x="-31751" y="-68263"/>
            <a:ext cx="9464675" cy="6429376"/>
          </a:xfrm>
          <a:prstGeom prst="rect">
            <a:avLst/>
          </a:prstGeom>
          <a:noFill/>
        </p:spPr>
      </p:pic>
      <p:sp>
        <p:nvSpPr>
          <p:cNvPr id="3" name="2 Luna"/>
          <p:cNvSpPr/>
          <p:nvPr/>
        </p:nvSpPr>
        <p:spPr>
          <a:xfrm rot="10800000" flipH="1">
            <a:off x="0" y="0"/>
            <a:ext cx="4126905" cy="61214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Luna"/>
          <p:cNvSpPr/>
          <p:nvPr/>
        </p:nvSpPr>
        <p:spPr>
          <a:xfrm rot="10800000" flipH="1">
            <a:off x="1031726" y="0"/>
            <a:ext cx="3611042" cy="6121400"/>
          </a:xfrm>
          <a:prstGeom prst="moon">
            <a:avLst>
              <a:gd name="adj" fmla="val 6472"/>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rot="10800000" flipH="1">
            <a:off x="2063453" y="0"/>
            <a:ext cx="2800400" cy="61214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10800000">
            <a:off x="4495379" y="0"/>
            <a:ext cx="2800400" cy="61214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10800000">
            <a:off x="4863852" y="0"/>
            <a:ext cx="3611042" cy="6121400"/>
          </a:xfrm>
          <a:prstGeom prst="moon">
            <a:avLst>
              <a:gd name="adj" fmla="val 6472"/>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0800000">
            <a:off x="5306020" y="0"/>
            <a:ext cx="4126905" cy="61214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10800000">
            <a:off x="4716463" y="0"/>
            <a:ext cx="1611458" cy="6121400"/>
          </a:xfrm>
          <a:prstGeom prst="moon">
            <a:avLst>
              <a:gd name="adj" fmla="val 6472"/>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10800000" flipH="1">
            <a:off x="3095179" y="0"/>
            <a:ext cx="1621284" cy="6121400"/>
          </a:xfrm>
          <a:prstGeom prst="moon">
            <a:avLst>
              <a:gd name="adj" fmla="val 6472"/>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ppt_w/2"/>
                                          </p:val>
                                        </p:tav>
                                        <p:tav tm="100000">
                                          <p:val>
                                            <p:strVal val="#ppt_x"/>
                                          </p:val>
                                        </p:tav>
                                      </p:tavLst>
                                    </p:anim>
                                    <p:anim calcmode="lin" valueType="num">
                                      <p:cBhvr>
                                        <p:cTn id="20" dur="3000" fill="hold"/>
                                        <p:tgtEl>
                                          <p:spTgt spid="5"/>
                                        </p:tgtEl>
                                        <p:attrNameLst>
                                          <p:attrName>ppt_y</p:attrName>
                                        </p:attrNameLst>
                                      </p:cBhvr>
                                      <p:tavLst>
                                        <p:tav tm="0">
                                          <p:val>
                                            <p:strVal val="#ppt_y"/>
                                          </p:val>
                                        </p:tav>
                                        <p:tav tm="100000">
                                          <p:val>
                                            <p:strVal val="#ppt_y"/>
                                          </p:val>
                                        </p:tav>
                                      </p:tavLst>
                                    </p:anim>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ppt_w/2"/>
                                          </p:val>
                                        </p:tav>
                                        <p:tav tm="100000">
                                          <p:val>
                                            <p:strVal val="#ppt_x"/>
                                          </p:val>
                                        </p:tav>
                                      </p:tavLst>
                                    </p:anim>
                                    <p:anim calcmode="lin" valueType="num">
                                      <p:cBhvr>
                                        <p:cTn id="26" dur="3000" fill="hold"/>
                                        <p:tgtEl>
                                          <p:spTgt spid="6"/>
                                        </p:tgtEl>
                                        <p:attrNameLst>
                                          <p:attrName>ppt_y</p:attrName>
                                        </p:attrNameLst>
                                      </p:cBhvr>
                                      <p:tavLst>
                                        <p:tav tm="0">
                                          <p:val>
                                            <p:strVal val="#ppt_y"/>
                                          </p:val>
                                        </p:tav>
                                        <p:tav tm="100000">
                                          <p:val>
                                            <p:strVal val="#ppt_y"/>
                                          </p:val>
                                        </p:tav>
                                      </p:tavLst>
                                    </p:anim>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ppt_w/2"/>
                                          </p:val>
                                        </p:tav>
                                        <p:tav tm="100000">
                                          <p:val>
                                            <p:strVal val="#ppt_x"/>
                                          </p:val>
                                        </p:tav>
                                      </p:tavLst>
                                    </p:anim>
                                    <p:anim calcmode="lin" valueType="num">
                                      <p:cBhvr>
                                        <p:cTn id="32" dur="3000" fill="hold"/>
                                        <p:tgtEl>
                                          <p:spTgt spid="7"/>
                                        </p:tgtEl>
                                        <p:attrNameLst>
                                          <p:attrName>ppt_y</p:attrName>
                                        </p:attrNameLst>
                                      </p:cBhvr>
                                      <p:tavLst>
                                        <p:tav tm="0">
                                          <p:val>
                                            <p:strVal val="#ppt_y"/>
                                          </p:val>
                                        </p:tav>
                                        <p:tav tm="100000">
                                          <p:val>
                                            <p:strVal val="#ppt_y"/>
                                          </p:val>
                                        </p:tav>
                                      </p:tavLst>
                                    </p:anim>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ppt_x</p:attrName>
                                        </p:attrNameLst>
                                      </p:cBhvr>
                                      <p:tavLst>
                                        <p:tav tm="0">
                                          <p:val>
                                            <p:strVal val="#ppt_x-#ppt_w/2"/>
                                          </p:val>
                                        </p:tav>
                                        <p:tav tm="100000">
                                          <p:val>
                                            <p:strVal val="#ppt_x"/>
                                          </p:val>
                                        </p:tav>
                                      </p:tavLst>
                                    </p:anim>
                                    <p:anim calcmode="lin" valueType="num">
                                      <p:cBhvr>
                                        <p:cTn id="38" dur="3000" fill="hold"/>
                                        <p:tgtEl>
                                          <p:spTgt spid="8"/>
                                        </p:tgtEl>
                                        <p:attrNameLst>
                                          <p:attrName>ppt_y</p:attrName>
                                        </p:attrNameLst>
                                      </p:cBhvr>
                                      <p:tavLst>
                                        <p:tav tm="0">
                                          <p:val>
                                            <p:strVal val="#ppt_y"/>
                                          </p:val>
                                        </p:tav>
                                        <p:tav tm="100000">
                                          <p:val>
                                            <p:strVal val="#ppt_y"/>
                                          </p:val>
                                        </p:tav>
                                      </p:tavLst>
                                    </p:anim>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ppt_w/2"/>
                                          </p:val>
                                        </p:tav>
                                        <p:tav tm="100000">
                                          <p:val>
                                            <p:strVal val="#ppt_x"/>
                                          </p:val>
                                        </p:tav>
                                      </p:tavLst>
                                    </p:anim>
                                    <p:anim calcmode="lin" valueType="num">
                                      <p:cBhvr>
                                        <p:cTn id="44" dur="3000" fill="hold"/>
                                        <p:tgtEl>
                                          <p:spTgt spid="9"/>
                                        </p:tgtEl>
                                        <p:attrNameLst>
                                          <p:attrName>ppt_y</p:attrName>
                                        </p:attrNameLst>
                                      </p:cBhvr>
                                      <p:tavLst>
                                        <p:tav tm="0">
                                          <p:val>
                                            <p:strVal val="#ppt_y"/>
                                          </p:val>
                                        </p:tav>
                                        <p:tav tm="100000">
                                          <p:val>
                                            <p:strVal val="#ppt_y"/>
                                          </p:val>
                                        </p:tav>
                                      </p:tavLst>
                                    </p:anim>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strVal val="#ppt_h"/>
                                          </p:val>
                                        </p:tav>
                                        <p:tav tm="100000">
                                          <p:val>
                                            <p:strVal val="#ppt_h"/>
                                          </p:val>
                                        </p:tav>
                                      </p:tavLst>
                                    </p:anim>
                                  </p:childTnLst>
                                </p:cTn>
                              </p:par>
                              <p:par>
                                <p:cTn id="47" presetID="17" presetClass="entr" presetSubtype="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ppt_w/2"/>
                                          </p:val>
                                        </p:tav>
                                        <p:tav tm="100000">
                                          <p:val>
                                            <p:strVal val="#ppt_x"/>
                                          </p:val>
                                        </p:tav>
                                      </p:tavLst>
                                    </p:anim>
                                    <p:anim calcmode="lin" valueType="num">
                                      <p:cBhvr>
                                        <p:cTn id="50" dur="3000" fill="hold"/>
                                        <p:tgtEl>
                                          <p:spTgt spid="10"/>
                                        </p:tgtEl>
                                        <p:attrNameLst>
                                          <p:attrName>ppt_y</p:attrName>
                                        </p:attrNameLst>
                                      </p:cBhvr>
                                      <p:tavLst>
                                        <p:tav tm="0">
                                          <p:val>
                                            <p:strVal val="#ppt_y"/>
                                          </p:val>
                                        </p:tav>
                                        <p:tav tm="100000">
                                          <p:val>
                                            <p:strVal val="#ppt_y"/>
                                          </p:val>
                                        </p:tav>
                                      </p:tavLst>
                                    </p:anim>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par>
                                <p:cTn id="53" presetID="3" presetClass="entr" presetSubtype="1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3"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3000"/>
                                        <p:tgtEl>
                                          <p:spTgt spid="7"/>
                                        </p:tgtEl>
                                      </p:cBhvr>
                                    </p:animEffect>
                                  </p:childTnLst>
                                </p:cTn>
                              </p:par>
                              <p:par>
                                <p:cTn id="59" presetID="3" presetClass="entr" presetSubtype="1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1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3000"/>
                                        <p:tgtEl>
                                          <p:spTgt spid="9"/>
                                        </p:tgtEl>
                                      </p:cBhvr>
                                    </p:animEffect>
                                  </p:childTnLst>
                                </p:cTn>
                              </p:par>
                              <p:par>
                                <p:cTn id="65" presetID="3" presetClass="entr" presetSubtype="1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3000"/>
                                        <p:tgtEl>
                                          <p:spTgt spid="10"/>
                                        </p:tgtEl>
                                      </p:cBhvr>
                                    </p:animEffect>
                                  </p:childTnLst>
                                </p:cTn>
                              </p:par>
                              <p:par>
                                <p:cTn id="68" presetID="3" presetClass="entr" presetSubtype="10"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blinds(horizontal)">
                                      <p:cBhvr>
                                        <p:cTn id="70" dur="3000"/>
                                        <p:tgtEl>
                                          <p:spTgt spid="5"/>
                                        </p:tgtEl>
                                      </p:cBhvr>
                                    </p:animEffect>
                                  </p:childTnLst>
                                </p:cTn>
                              </p:par>
                              <p:par>
                                <p:cTn id="71" presetID="3" presetClass="entr" presetSubtype="10"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horizontal)">
                                      <p:cBhvr>
                                        <p:cTn id="73" dur="3000"/>
                                        <p:tgtEl>
                                          <p:spTgt spid="4"/>
                                        </p:tgtEl>
                                      </p:cBhvr>
                                    </p:animEffect>
                                  </p:childTnLst>
                                </p:cTn>
                              </p:par>
                              <p:par>
                                <p:cTn id="74" presetID="3" presetClass="entr" presetSubtype="10" fill="hold"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blinds(horizontal)">
                                      <p:cBhvr>
                                        <p:cTn id="76" dur="3000"/>
                                        <p:tgtEl>
                                          <p:spTgt spid="3"/>
                                        </p:tgtEl>
                                      </p:cBhvr>
                                    </p:animEffect>
                                  </p:childTnLst>
                                </p:cTn>
                              </p:par>
                            </p:childTnLst>
                          </p:cTn>
                        </p:par>
                        <p:par>
                          <p:cTn id="77" fill="hold">
                            <p:stCondLst>
                              <p:cond delay="3000"/>
                            </p:stCondLst>
                            <p:childTnLst>
                              <p:par>
                                <p:cTn id="78" presetID="2" presetClass="exit" presetSubtype="8"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0-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4"/>
                                        </p:tgtEl>
                                        <p:attrNameLst>
                                          <p:attrName>ppt_x</p:attrName>
                                        </p:attrNameLst>
                                      </p:cBhvr>
                                      <p:tavLst>
                                        <p:tav tm="0">
                                          <p:val>
                                            <p:strVal val="ppt_x"/>
                                          </p:val>
                                        </p:tav>
                                        <p:tav tm="100000">
                                          <p:val>
                                            <p:strVal val="0-ppt_w/2"/>
                                          </p:val>
                                        </p:tav>
                                      </p:tavLst>
                                    </p:anim>
                                    <p:anim calcmode="lin" valueType="num">
                                      <p:cBhvr additive="base">
                                        <p:cTn id="84" dur="3000"/>
                                        <p:tgtEl>
                                          <p:spTgt spid="4"/>
                                        </p:tgtEl>
                                        <p:attrNameLst>
                                          <p:attrName>ppt_y</p:attrName>
                                        </p:attrNameLst>
                                      </p:cBhvr>
                                      <p:tavLst>
                                        <p:tav tm="0">
                                          <p:val>
                                            <p:strVal val="ppt_y"/>
                                          </p:val>
                                        </p:tav>
                                        <p:tav tm="100000">
                                          <p:val>
                                            <p:strVal val="ppt_y"/>
                                          </p:val>
                                        </p:tav>
                                      </p:tavLst>
                                    </p:anim>
                                    <p:set>
                                      <p:cBhvr>
                                        <p:cTn id="85" dur="1" fill="hold">
                                          <p:stCondLst>
                                            <p:cond delay="2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3"/>
                                        </p:tgtEl>
                                        <p:attrNameLst>
                                          <p:attrName>ppt_x</p:attrName>
                                        </p:attrNameLst>
                                      </p:cBhvr>
                                      <p:tavLst>
                                        <p:tav tm="0">
                                          <p:val>
                                            <p:strVal val="ppt_x"/>
                                          </p:val>
                                        </p:tav>
                                        <p:tav tm="100000">
                                          <p:val>
                                            <p:strVal val="0-ppt_w/2"/>
                                          </p:val>
                                        </p:tav>
                                      </p:tavLst>
                                    </p:anim>
                                    <p:anim calcmode="lin" valueType="num">
                                      <p:cBhvr additive="base">
                                        <p:cTn id="88" dur="3000"/>
                                        <p:tgtEl>
                                          <p:spTgt spid="3"/>
                                        </p:tgtEl>
                                        <p:attrNameLst>
                                          <p:attrName>ppt_y</p:attrName>
                                        </p:attrNameLst>
                                      </p:cBhvr>
                                      <p:tavLst>
                                        <p:tav tm="0">
                                          <p:val>
                                            <p:strVal val="ppt_y"/>
                                          </p:val>
                                        </p:tav>
                                        <p:tav tm="100000">
                                          <p:val>
                                            <p:strVal val="ppt_y"/>
                                          </p:val>
                                        </p:tav>
                                      </p:tavLst>
                                    </p:anim>
                                    <p:set>
                                      <p:cBhvr>
                                        <p:cTn id="89" dur="1" fill="hold">
                                          <p:stCondLst>
                                            <p:cond delay="2999"/>
                                          </p:stCondLst>
                                        </p:cTn>
                                        <p:tgtEl>
                                          <p:spTgt spid="3"/>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ppt_y"/>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1+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1+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1+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6" presetClass="entr" presetSubtype="32" fill="hold" nodeType="withEffect">
                                  <p:stCondLst>
                                    <p:cond delay="0"/>
                                  </p:stCondLst>
                                  <p:childTnLst>
                                    <p:set>
                                      <p:cBhvr>
                                        <p:cTn id="111" dur="1" fill="hold">
                                          <p:stCondLst>
                                            <p:cond delay="0"/>
                                          </p:stCondLst>
                                        </p:cTn>
                                        <p:tgtEl>
                                          <p:spTgt spid="12"/>
                                        </p:tgtEl>
                                        <p:attrNameLst>
                                          <p:attrName>style.visibility</p:attrName>
                                        </p:attrNameLst>
                                      </p:cBhvr>
                                      <p:to>
                                        <p:strVal val="visible"/>
                                      </p:to>
                                    </p:set>
                                    <p:animEffect transition="in" filter="circle(out)">
                                      <p:cBhvr>
                                        <p:cTn id="1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archei-oasis-chad-08"/>
          <p:cNvPicPr>
            <a:picLocks noChangeAspect="1" noChangeArrowheads="1"/>
          </p:cNvPicPr>
          <p:nvPr/>
        </p:nvPicPr>
        <p:blipFill>
          <a:blip r:embed="rId2"/>
          <a:srcRect/>
          <a:stretch>
            <a:fillRect/>
          </a:stretch>
        </p:blipFill>
        <p:spPr bwMode="auto">
          <a:xfrm>
            <a:off x="-31751" y="-68263"/>
            <a:ext cx="9464675" cy="6429376"/>
          </a:xfrm>
          <a:prstGeom prst="rect">
            <a:avLst/>
          </a:prstGeom>
          <a:noFill/>
        </p:spPr>
      </p:pic>
      <p:sp>
        <p:nvSpPr>
          <p:cNvPr id="3" name="1 Cheurón"/>
          <p:cNvSpPr/>
          <p:nvPr/>
        </p:nvSpPr>
        <p:spPr>
          <a:xfrm rot="5400000">
            <a:off x="-383117" y="383117"/>
            <a:ext cx="3124465"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rot="5400000">
            <a:off x="1975114" y="383117"/>
            <a:ext cx="3124465"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5400000">
            <a:off x="4333346" y="383117"/>
            <a:ext cx="3124465"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1 Cheurón"/>
          <p:cNvSpPr/>
          <p:nvPr/>
        </p:nvSpPr>
        <p:spPr>
          <a:xfrm rot="5400000">
            <a:off x="6691577" y="383117"/>
            <a:ext cx="3124465"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1 Cheurón"/>
          <p:cNvSpPr/>
          <p:nvPr/>
        </p:nvSpPr>
        <p:spPr>
          <a:xfrm rot="5400000" flipH="1" flipV="1">
            <a:off x="-383116" y="3380053"/>
            <a:ext cx="3124464"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1 Cheurón"/>
          <p:cNvSpPr/>
          <p:nvPr/>
        </p:nvSpPr>
        <p:spPr>
          <a:xfrm rot="5400000" flipH="1" flipV="1">
            <a:off x="1975115" y="3380053"/>
            <a:ext cx="3124464"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1 Cheurón"/>
          <p:cNvSpPr/>
          <p:nvPr/>
        </p:nvSpPr>
        <p:spPr>
          <a:xfrm rot="5400000" flipH="1" flipV="1">
            <a:off x="4333346" y="3380053"/>
            <a:ext cx="3124464"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1 Cheurón"/>
          <p:cNvSpPr/>
          <p:nvPr/>
        </p:nvSpPr>
        <p:spPr>
          <a:xfrm rot="5400000" flipH="1" flipV="1">
            <a:off x="6691577" y="3380053"/>
            <a:ext cx="3124464" cy="235823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1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16" presetClass="entr" presetSubtype="42"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Effect transition="in" filter="barn(outHorizontal)">
                                      <p:cBhvr>
                                        <p:cTn id="111"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2" descr="archei-oasis-chad-10"/>
          <p:cNvPicPr>
            <a:picLocks noChangeAspect="1" noChangeArrowheads="1"/>
          </p:cNvPicPr>
          <p:nvPr/>
        </p:nvPicPr>
        <p:blipFill>
          <a:blip r:embed="rId3"/>
          <a:srcRect/>
          <a:stretch>
            <a:fillRect/>
          </a:stretch>
        </p:blipFill>
        <p:spPr bwMode="auto">
          <a:xfrm>
            <a:off x="-31751" y="-68263"/>
            <a:ext cx="9464675" cy="6278236"/>
          </a:xfrm>
          <a:prstGeom prst="rect">
            <a:avLst/>
          </a:prstGeom>
          <a:noFill/>
        </p:spPr>
      </p:pic>
      <p:sp>
        <p:nvSpPr>
          <p:cNvPr id="5" name="4 Triángulo rectángulo"/>
          <p:cNvSpPr/>
          <p:nvPr/>
        </p:nvSpPr>
        <p:spPr>
          <a:xfrm>
            <a:off x="0" y="1"/>
            <a:ext cx="1151276" cy="1003230"/>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Triángulo rectángulo"/>
          <p:cNvSpPr/>
          <p:nvPr/>
        </p:nvSpPr>
        <p:spPr>
          <a:xfrm flipH="1">
            <a:off x="8207955" y="0"/>
            <a:ext cx="1224970" cy="1175158"/>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Triángulo rectángulo"/>
          <p:cNvSpPr/>
          <p:nvPr/>
        </p:nvSpPr>
        <p:spPr>
          <a:xfrm>
            <a:off x="853222" y="746283"/>
            <a:ext cx="1262636" cy="1114699"/>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Triángulo rectángulo"/>
          <p:cNvSpPr/>
          <p:nvPr/>
        </p:nvSpPr>
        <p:spPr>
          <a:xfrm rot="397524" flipH="1">
            <a:off x="7303967" y="810520"/>
            <a:ext cx="1157827" cy="1303631"/>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3" name="12 Triángulo rectángulo"/>
          <p:cNvSpPr/>
          <p:nvPr/>
        </p:nvSpPr>
        <p:spPr>
          <a:xfrm>
            <a:off x="1819442" y="1604034"/>
            <a:ext cx="1187303" cy="997561"/>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5" name="14 Triángulo rectángulo"/>
          <p:cNvSpPr/>
          <p:nvPr/>
        </p:nvSpPr>
        <p:spPr>
          <a:xfrm>
            <a:off x="2710329" y="2374877"/>
            <a:ext cx="1254448" cy="1033458"/>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7" name="16 Triángulo rectángulo"/>
          <p:cNvSpPr/>
          <p:nvPr/>
        </p:nvSpPr>
        <p:spPr>
          <a:xfrm rot="21226415" flipH="1">
            <a:off x="6377050" y="1781631"/>
            <a:ext cx="1239710" cy="946549"/>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9" name="18 Triángulo rectángulo"/>
          <p:cNvSpPr/>
          <p:nvPr/>
        </p:nvSpPr>
        <p:spPr>
          <a:xfrm rot="21350650" flipH="1">
            <a:off x="5646654" y="2461786"/>
            <a:ext cx="1152913" cy="1065577"/>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1" name="20 Triángulo rectángulo"/>
          <p:cNvSpPr/>
          <p:nvPr/>
        </p:nvSpPr>
        <p:spPr>
          <a:xfrm flipH="1">
            <a:off x="4863852" y="3145720"/>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5" name="24 Triángulo rectángulo"/>
          <p:cNvSpPr/>
          <p:nvPr/>
        </p:nvSpPr>
        <p:spPr>
          <a:xfrm>
            <a:off x="3602853" y="3145720"/>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2" name="11 Triángulo rectángulo"/>
          <p:cNvSpPr/>
          <p:nvPr/>
        </p:nvSpPr>
        <p:spPr>
          <a:xfrm flipH="1">
            <a:off x="4859338" y="3989394"/>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6" name="15 Triángulo rectángulo"/>
          <p:cNvSpPr/>
          <p:nvPr/>
        </p:nvSpPr>
        <p:spPr>
          <a:xfrm>
            <a:off x="3573454" y="4060832"/>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8" name="17 Triángulo rectángulo"/>
          <p:cNvSpPr/>
          <p:nvPr/>
        </p:nvSpPr>
        <p:spPr>
          <a:xfrm>
            <a:off x="3573454" y="5070938"/>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0" name="19 Triángulo rectángulo"/>
          <p:cNvSpPr/>
          <p:nvPr/>
        </p:nvSpPr>
        <p:spPr>
          <a:xfrm flipH="1">
            <a:off x="4859338" y="5070938"/>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2" name="21 Triángulo rectángulo"/>
          <p:cNvSpPr/>
          <p:nvPr/>
        </p:nvSpPr>
        <p:spPr>
          <a:xfrm flipH="1">
            <a:off x="4859338" y="2203444"/>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3" name="22 Triángulo rectángulo"/>
          <p:cNvSpPr/>
          <p:nvPr/>
        </p:nvSpPr>
        <p:spPr>
          <a:xfrm flipH="1">
            <a:off x="4859338" y="1489064"/>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4" name="23 Triángulo rectángulo"/>
          <p:cNvSpPr/>
          <p:nvPr/>
        </p:nvSpPr>
        <p:spPr>
          <a:xfrm flipH="1">
            <a:off x="4859338" y="560370"/>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6" name="25 Triángulo rectángulo"/>
          <p:cNvSpPr/>
          <p:nvPr/>
        </p:nvSpPr>
        <p:spPr>
          <a:xfrm flipH="1">
            <a:off x="4859338" y="0"/>
            <a:ext cx="1188942"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7" name="26 Triángulo rectángulo"/>
          <p:cNvSpPr/>
          <p:nvPr/>
        </p:nvSpPr>
        <p:spPr>
          <a:xfrm>
            <a:off x="3573454" y="2274882"/>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8" name="27 Triángulo rectángulo"/>
          <p:cNvSpPr/>
          <p:nvPr/>
        </p:nvSpPr>
        <p:spPr>
          <a:xfrm>
            <a:off x="3573454" y="1417626"/>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9" name="28 Triángulo rectángulo"/>
          <p:cNvSpPr/>
          <p:nvPr/>
        </p:nvSpPr>
        <p:spPr>
          <a:xfrm>
            <a:off x="3573454" y="703246"/>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0" name="29 Triángulo rectángulo"/>
          <p:cNvSpPr/>
          <p:nvPr/>
        </p:nvSpPr>
        <p:spPr>
          <a:xfrm>
            <a:off x="3573454" y="0"/>
            <a:ext cx="1246260" cy="1050462"/>
          </a:xfrm>
          <a:prstGeom prst="rtTriangle">
            <a:avLst/>
          </a:prstGeom>
          <a:solidFill>
            <a:schemeClr val="accent6">
              <a:lumMod val="75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0-#ppt_w/2"/>
                                          </p:val>
                                        </p:tav>
                                        <p:tav tm="100000">
                                          <p:val>
                                            <p:strVal val="#ppt_x"/>
                                          </p:val>
                                        </p:tav>
                                      </p:tavLst>
                                    </p:anim>
                                    <p:anim calcmode="lin" valueType="num">
                                      <p:cBhvr additive="base">
                                        <p:cTn id="24" dur="30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1+#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par>
                                <p:cTn id="65" presetID="5" presetClass="entr" presetSubtype="1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checkerboard(across)">
                                      <p:cBhvr>
                                        <p:cTn id="67" dur="3000"/>
                                        <p:tgtEl>
                                          <p:spTgt spid="5"/>
                                        </p:tgtEl>
                                      </p:cBhvr>
                                    </p:animEffect>
                                  </p:childTnLst>
                                </p:cTn>
                              </p:par>
                              <p:par>
                                <p:cTn id="68" presetID="5"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checkerboard(across)">
                                      <p:cBhvr>
                                        <p:cTn id="70" dur="3000"/>
                                        <p:tgtEl>
                                          <p:spTgt spid="6"/>
                                        </p:tgtEl>
                                      </p:cBhvr>
                                    </p:animEffect>
                                  </p:childTnLst>
                                </p:cTn>
                              </p:par>
                              <p:par>
                                <p:cTn id="71" presetID="5" presetClass="entr" presetSubtype="1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checkerboard(across)">
                                      <p:cBhvr>
                                        <p:cTn id="73" dur="3000"/>
                                        <p:tgtEl>
                                          <p:spTgt spid="9"/>
                                        </p:tgtEl>
                                      </p:cBhvr>
                                    </p:animEffect>
                                  </p:childTnLst>
                                </p:cTn>
                              </p:par>
                              <p:par>
                                <p:cTn id="74" presetID="5" presetClass="entr" presetSubtype="10"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heckerboard(across)">
                                      <p:cBhvr>
                                        <p:cTn id="85" dur="3000"/>
                                        <p:tgtEl>
                                          <p:spTgt spid="17"/>
                                        </p:tgtEl>
                                      </p:cBhvr>
                                    </p:animEffect>
                                  </p:childTnLst>
                                </p:cTn>
                              </p:par>
                              <p:par>
                                <p:cTn id="86" presetID="5" presetClass="entr" presetSubtype="10"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heckerboard(across)">
                                      <p:cBhvr>
                                        <p:cTn id="88" dur="3000"/>
                                        <p:tgtEl>
                                          <p:spTgt spid="19"/>
                                        </p:tgtEl>
                                      </p:cBhvr>
                                    </p:animEffect>
                                  </p:childTnLst>
                                </p:cTn>
                              </p:par>
                              <p:par>
                                <p:cTn id="89" presetID="5" presetClass="entr" presetSubtype="1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checkerboard(across)">
                                      <p:cBhvr>
                                        <p:cTn id="91" dur="3000"/>
                                        <p:tgtEl>
                                          <p:spTgt spid="21"/>
                                        </p:tgtEl>
                                      </p:cBhvr>
                                    </p:animEffect>
                                  </p:childTnLst>
                                </p:cTn>
                              </p:par>
                              <p:par>
                                <p:cTn id="92" presetID="5" presetClass="entr" presetSubtype="10"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checkerboard(across)">
                                      <p:cBhvr>
                                        <p:cTn id="94" dur="3000"/>
                                        <p:tgtEl>
                                          <p:spTgt spid="25"/>
                                        </p:tgtEl>
                                      </p:cBhvr>
                                    </p:animEffec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ppt_y"/>
                                          </p:val>
                                        </p:tav>
                                      </p:tavLst>
                                    </p:anim>
                                    <p:set>
                                      <p:cBhvr>
                                        <p:cTn id="135" dur="1" fill="hold">
                                          <p:stCondLst>
                                            <p:cond delay="2999"/>
                                          </p:stCondLst>
                                        </p:cTn>
                                        <p:tgtEl>
                                          <p:spTgt spid="2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6"/>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1"/>
                                        </p:tgtEl>
                                        <p:attrNameLst>
                                          <p:attrName>r</p:attrName>
                                        </p:attrNameLst>
                                      </p:cBhvr>
                                    </p:animRot>
                                  </p:childTnLst>
                                </p:cTn>
                              </p:par>
                              <p:par>
                                <p:cTn id="156" presetID="2" presetClass="entr" presetSubtype="3" fill="hold"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additive="base">
                                        <p:cTn id="158" dur="3000" fill="hold"/>
                                        <p:tgtEl>
                                          <p:spTgt spid="12"/>
                                        </p:tgtEl>
                                        <p:attrNameLst>
                                          <p:attrName>ppt_x</p:attrName>
                                        </p:attrNameLst>
                                      </p:cBhvr>
                                      <p:tavLst>
                                        <p:tav tm="0">
                                          <p:val>
                                            <p:strVal val="1+#ppt_w/2"/>
                                          </p:val>
                                        </p:tav>
                                        <p:tav tm="100000">
                                          <p:val>
                                            <p:strVal val="#ppt_x"/>
                                          </p:val>
                                        </p:tav>
                                      </p:tavLst>
                                    </p:anim>
                                    <p:anim calcmode="lin" valueType="num">
                                      <p:cBhvr additive="base">
                                        <p:cTn id="159" dur="3000" fill="hold"/>
                                        <p:tgtEl>
                                          <p:spTgt spid="12"/>
                                        </p:tgtEl>
                                        <p:attrNameLst>
                                          <p:attrName>ppt_y</p:attrName>
                                        </p:attrNameLst>
                                      </p:cBhvr>
                                      <p:tavLst>
                                        <p:tav tm="0">
                                          <p:val>
                                            <p:strVal val="0-#ppt_h/2"/>
                                          </p:val>
                                        </p:tav>
                                        <p:tav tm="100000">
                                          <p:val>
                                            <p:strVal val="#ppt_y"/>
                                          </p:val>
                                        </p:tav>
                                      </p:tavLst>
                                    </p:anim>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5" presetClass="entr" presetSubtype="10" fill="hold"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checkerboard(across)">
                                      <p:cBhvr>
                                        <p:cTn id="164" dur="3000"/>
                                        <p:tgtEl>
                                          <p:spTgt spid="12"/>
                                        </p:tgtEl>
                                      </p:cBhvr>
                                    </p:animEffect>
                                  </p:childTnLst>
                                </p:cTn>
                              </p:par>
                              <p:par>
                                <p:cTn id="165" presetID="2" presetClass="exit" presetSubtype="8" fill="hold"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2" presetClass="entr" presetSubtype="9" fill="hold"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3000" fill="hold"/>
                                        <p:tgtEl>
                                          <p:spTgt spid="16"/>
                                        </p:tgtEl>
                                        <p:attrNameLst>
                                          <p:attrName>ppt_x</p:attrName>
                                        </p:attrNameLst>
                                      </p:cBhvr>
                                      <p:tavLst>
                                        <p:tav tm="0">
                                          <p:val>
                                            <p:strVal val="0-#ppt_w/2"/>
                                          </p:val>
                                        </p:tav>
                                        <p:tav tm="100000">
                                          <p:val>
                                            <p:strVal val="#ppt_x"/>
                                          </p:val>
                                        </p:tav>
                                      </p:tavLst>
                                    </p:anim>
                                    <p:anim calcmode="lin" valueType="num">
                                      <p:cBhvr additive="base">
                                        <p:cTn id="174" dur="3000" fill="hold"/>
                                        <p:tgtEl>
                                          <p:spTgt spid="16"/>
                                        </p:tgtEl>
                                        <p:attrNameLst>
                                          <p:attrName>ppt_y</p:attrName>
                                        </p:attrNameLst>
                                      </p:cBhvr>
                                      <p:tavLst>
                                        <p:tav tm="0">
                                          <p:val>
                                            <p:strVal val="0-#ppt_h/2"/>
                                          </p:val>
                                        </p:tav>
                                        <p:tav tm="100000">
                                          <p:val>
                                            <p:strVal val="#ppt_y"/>
                                          </p:val>
                                        </p:tav>
                                      </p:tavLst>
                                    </p:anim>
                                  </p:childTnLst>
                                </p:cTn>
                              </p:par>
                              <p:par>
                                <p:cTn id="175" presetID="8" presetClass="emph" presetSubtype="0" fill="hold" nodeType="withEffect">
                                  <p:stCondLst>
                                    <p:cond delay="0"/>
                                  </p:stCondLst>
                                  <p:childTnLst>
                                    <p:animRot by="21600000">
                                      <p:cBhvr>
                                        <p:cTn id="176" dur="3000" fill="hold"/>
                                        <p:tgtEl>
                                          <p:spTgt spid="16"/>
                                        </p:tgtEl>
                                        <p:attrNameLst>
                                          <p:attrName>r</p:attrName>
                                        </p:attrNameLst>
                                      </p:cBhvr>
                                    </p:animRot>
                                  </p:childTnLst>
                                </p:cTn>
                              </p:par>
                              <p:par>
                                <p:cTn id="177" presetID="5" presetClass="entr" presetSubtype="10" fill="hold" nodeType="withEffect">
                                  <p:stCondLst>
                                    <p:cond delay="0"/>
                                  </p:stCondLst>
                                  <p:childTnLst>
                                    <p:set>
                                      <p:cBhvr>
                                        <p:cTn id="178" dur="1" fill="hold">
                                          <p:stCondLst>
                                            <p:cond delay="0"/>
                                          </p:stCondLst>
                                        </p:cTn>
                                        <p:tgtEl>
                                          <p:spTgt spid="16"/>
                                        </p:tgtEl>
                                        <p:attrNameLst>
                                          <p:attrName>style.visibility</p:attrName>
                                        </p:attrNameLst>
                                      </p:cBhvr>
                                      <p:to>
                                        <p:strVal val="visible"/>
                                      </p:to>
                                    </p:set>
                                    <p:animEffect transition="in" filter="checkerboard(across)">
                                      <p:cBhvr>
                                        <p:cTn id="179" dur="3000"/>
                                        <p:tgtEl>
                                          <p:spTgt spid="16"/>
                                        </p:tgtEl>
                                      </p:cBhvr>
                                    </p:animEffect>
                                  </p:childTnLst>
                                </p:cTn>
                              </p:par>
                              <p:par>
                                <p:cTn id="180" presetID="2" presetClass="exit" presetSubtype="2" fill="hold" nodeType="withEffect">
                                  <p:stCondLst>
                                    <p:cond delay="0"/>
                                  </p:stCondLst>
                                  <p:childTnLst>
                                    <p:anim calcmode="lin" valueType="num">
                                      <p:cBhvr additive="base">
                                        <p:cTn id="181" dur="3000"/>
                                        <p:tgtEl>
                                          <p:spTgt spid="16"/>
                                        </p:tgtEl>
                                        <p:attrNameLst>
                                          <p:attrName>ppt_x</p:attrName>
                                        </p:attrNameLst>
                                      </p:cBhvr>
                                      <p:tavLst>
                                        <p:tav tm="0">
                                          <p:val>
                                            <p:strVal val="ppt_x"/>
                                          </p:val>
                                        </p:tav>
                                        <p:tav tm="100000">
                                          <p:val>
                                            <p:strVal val="1+ppt_w/2"/>
                                          </p:val>
                                        </p:tav>
                                      </p:tavLst>
                                    </p:anim>
                                    <p:anim calcmode="lin" valueType="num">
                                      <p:cBhvr additive="base">
                                        <p:cTn id="182" dur="3000"/>
                                        <p:tgtEl>
                                          <p:spTgt spid="16"/>
                                        </p:tgtEl>
                                        <p:attrNameLst>
                                          <p:attrName>ppt_y</p:attrName>
                                        </p:attrNameLst>
                                      </p:cBhvr>
                                      <p:tavLst>
                                        <p:tav tm="0">
                                          <p:val>
                                            <p:strVal val="ppt_y"/>
                                          </p:val>
                                        </p:tav>
                                        <p:tav tm="100000">
                                          <p:val>
                                            <p:strVal val="ppt_y"/>
                                          </p:val>
                                        </p:tav>
                                      </p:tavLst>
                                    </p:anim>
                                    <p:set>
                                      <p:cBhvr>
                                        <p:cTn id="183" dur="1" fill="hold">
                                          <p:stCondLst>
                                            <p:cond delay="2999"/>
                                          </p:stCondLst>
                                        </p:cTn>
                                        <p:tgtEl>
                                          <p:spTgt spid="16"/>
                                        </p:tgtEl>
                                        <p:attrNameLst>
                                          <p:attrName>style.visibility</p:attrName>
                                        </p:attrNameLst>
                                      </p:cBhvr>
                                      <p:to>
                                        <p:strVal val="hidden"/>
                                      </p:to>
                                    </p:set>
                                  </p:childTnLst>
                                </p:cTn>
                              </p:par>
                              <p:par>
                                <p:cTn id="184" presetID="8" presetClass="emph" presetSubtype="0" fill="hold" nodeType="withEffect">
                                  <p:stCondLst>
                                    <p:cond delay="0"/>
                                  </p:stCondLst>
                                  <p:childTnLst>
                                    <p:animRot by="21600000">
                                      <p:cBhvr>
                                        <p:cTn id="185" dur="3000" fill="hold"/>
                                        <p:tgtEl>
                                          <p:spTgt spid="16"/>
                                        </p:tgtEl>
                                        <p:attrNameLst>
                                          <p:attrName>r</p:attrName>
                                        </p:attrNameLst>
                                      </p:cBhvr>
                                    </p:animRot>
                                  </p:childTnLst>
                                </p:cTn>
                              </p:par>
                              <p:par>
                                <p:cTn id="186" presetID="2" presetClass="entr" presetSubtype="9" fill="hold" nodeType="withEffect">
                                  <p:stCondLst>
                                    <p:cond delay="0"/>
                                  </p:stCondLst>
                                  <p:childTnLst>
                                    <p:set>
                                      <p:cBhvr>
                                        <p:cTn id="187" dur="1" fill="hold">
                                          <p:stCondLst>
                                            <p:cond delay="0"/>
                                          </p:stCondLst>
                                        </p:cTn>
                                        <p:tgtEl>
                                          <p:spTgt spid="18"/>
                                        </p:tgtEl>
                                        <p:attrNameLst>
                                          <p:attrName>style.visibility</p:attrName>
                                        </p:attrNameLst>
                                      </p:cBhvr>
                                      <p:to>
                                        <p:strVal val="visible"/>
                                      </p:to>
                                    </p:set>
                                    <p:anim calcmode="lin" valueType="num">
                                      <p:cBhvr additive="base">
                                        <p:cTn id="188" dur="3000" fill="hold"/>
                                        <p:tgtEl>
                                          <p:spTgt spid="18"/>
                                        </p:tgtEl>
                                        <p:attrNameLst>
                                          <p:attrName>ppt_x</p:attrName>
                                        </p:attrNameLst>
                                      </p:cBhvr>
                                      <p:tavLst>
                                        <p:tav tm="0">
                                          <p:val>
                                            <p:strVal val="0-#ppt_w/2"/>
                                          </p:val>
                                        </p:tav>
                                        <p:tav tm="100000">
                                          <p:val>
                                            <p:strVal val="#ppt_x"/>
                                          </p:val>
                                        </p:tav>
                                      </p:tavLst>
                                    </p:anim>
                                    <p:anim calcmode="lin" valueType="num">
                                      <p:cBhvr additive="base">
                                        <p:cTn id="189" dur="3000" fill="hold"/>
                                        <p:tgtEl>
                                          <p:spTgt spid="18"/>
                                        </p:tgtEl>
                                        <p:attrNameLst>
                                          <p:attrName>ppt_y</p:attrName>
                                        </p:attrNameLst>
                                      </p:cBhvr>
                                      <p:tavLst>
                                        <p:tav tm="0">
                                          <p:val>
                                            <p:strVal val="0-#ppt_h/2"/>
                                          </p:val>
                                        </p:tav>
                                        <p:tav tm="100000">
                                          <p:val>
                                            <p:strVal val="#ppt_y"/>
                                          </p:val>
                                        </p:tav>
                                      </p:tavLst>
                                    </p:anim>
                                  </p:childTnLst>
                                </p:cTn>
                              </p:par>
                              <p:par>
                                <p:cTn id="190" presetID="8" presetClass="emph" presetSubtype="0" fill="hold" nodeType="withEffect">
                                  <p:stCondLst>
                                    <p:cond delay="0"/>
                                  </p:stCondLst>
                                  <p:childTnLst>
                                    <p:animRot by="21600000">
                                      <p:cBhvr>
                                        <p:cTn id="191" dur="3000" fill="hold"/>
                                        <p:tgtEl>
                                          <p:spTgt spid="18"/>
                                        </p:tgtEl>
                                        <p:attrNameLst>
                                          <p:attrName>r</p:attrName>
                                        </p:attrNameLst>
                                      </p:cBhvr>
                                    </p:animRot>
                                  </p:childTnLst>
                                </p:cTn>
                              </p:par>
                              <p:par>
                                <p:cTn id="192" presetID="5" presetClass="entr" presetSubtype="10" fill="hold" nodeType="withEffect">
                                  <p:stCondLst>
                                    <p:cond delay="0"/>
                                  </p:stCondLst>
                                  <p:childTnLst>
                                    <p:set>
                                      <p:cBhvr>
                                        <p:cTn id="193" dur="1" fill="hold">
                                          <p:stCondLst>
                                            <p:cond delay="0"/>
                                          </p:stCondLst>
                                        </p:cTn>
                                        <p:tgtEl>
                                          <p:spTgt spid="18"/>
                                        </p:tgtEl>
                                        <p:attrNameLst>
                                          <p:attrName>style.visibility</p:attrName>
                                        </p:attrNameLst>
                                      </p:cBhvr>
                                      <p:to>
                                        <p:strVal val="visible"/>
                                      </p:to>
                                    </p:set>
                                    <p:animEffect transition="in" filter="checkerboard(across)">
                                      <p:cBhvr>
                                        <p:cTn id="194" dur="3000"/>
                                        <p:tgtEl>
                                          <p:spTgt spid="18"/>
                                        </p:tgtEl>
                                      </p:cBhvr>
                                    </p:animEffect>
                                  </p:childTnLst>
                                </p:cTn>
                              </p:par>
                              <p:par>
                                <p:cTn id="195" presetID="2" presetClass="exit" presetSubtype="2" fill="hold"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1+ppt_w/2"/>
                                          </p:val>
                                        </p:tav>
                                      </p:tavLst>
                                    </p:anim>
                                    <p:anim calcmode="lin" valueType="num">
                                      <p:cBhvr additive="base">
                                        <p:cTn id="197" dur="3000"/>
                                        <p:tgtEl>
                                          <p:spTgt spid="18"/>
                                        </p:tgtEl>
                                        <p:attrNameLst>
                                          <p:attrName>ppt_y</p:attrName>
                                        </p:attrNameLst>
                                      </p:cBhvr>
                                      <p:tavLst>
                                        <p:tav tm="0">
                                          <p:val>
                                            <p:strVal val="ppt_y"/>
                                          </p:val>
                                        </p:tav>
                                        <p:tav tm="100000">
                                          <p:val>
                                            <p:strVal val="ppt_y"/>
                                          </p:val>
                                        </p:tav>
                                      </p:tavLst>
                                    </p:anim>
                                    <p:set>
                                      <p:cBhvr>
                                        <p:cTn id="198" dur="1" fill="hold">
                                          <p:stCondLst>
                                            <p:cond delay="2999"/>
                                          </p:stCondLst>
                                        </p:cTn>
                                        <p:tgtEl>
                                          <p:spTgt spid="18"/>
                                        </p:tgtEl>
                                        <p:attrNameLst>
                                          <p:attrName>style.visibility</p:attrName>
                                        </p:attrNameLst>
                                      </p:cBhvr>
                                      <p:to>
                                        <p:strVal val="hidden"/>
                                      </p:to>
                                    </p:set>
                                  </p:childTnLst>
                                </p:cTn>
                              </p:par>
                              <p:par>
                                <p:cTn id="199" presetID="8" presetClass="emph" presetSubtype="0" fill="hold"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3" fill="hold" nodeType="withEffect">
                                  <p:stCondLst>
                                    <p:cond delay="0"/>
                                  </p:stCondLst>
                                  <p:childTnLst>
                                    <p:set>
                                      <p:cBhvr>
                                        <p:cTn id="202" dur="1" fill="hold">
                                          <p:stCondLst>
                                            <p:cond delay="0"/>
                                          </p:stCondLst>
                                        </p:cTn>
                                        <p:tgtEl>
                                          <p:spTgt spid="20"/>
                                        </p:tgtEl>
                                        <p:attrNameLst>
                                          <p:attrName>style.visibility</p:attrName>
                                        </p:attrNameLst>
                                      </p:cBhvr>
                                      <p:to>
                                        <p:strVal val="visible"/>
                                      </p:to>
                                    </p:set>
                                    <p:anim calcmode="lin" valueType="num">
                                      <p:cBhvr additive="base">
                                        <p:cTn id="203" dur="3000" fill="hold"/>
                                        <p:tgtEl>
                                          <p:spTgt spid="20"/>
                                        </p:tgtEl>
                                        <p:attrNameLst>
                                          <p:attrName>ppt_x</p:attrName>
                                        </p:attrNameLst>
                                      </p:cBhvr>
                                      <p:tavLst>
                                        <p:tav tm="0">
                                          <p:val>
                                            <p:strVal val="1+#ppt_w/2"/>
                                          </p:val>
                                        </p:tav>
                                        <p:tav tm="100000">
                                          <p:val>
                                            <p:strVal val="#ppt_x"/>
                                          </p:val>
                                        </p:tav>
                                      </p:tavLst>
                                    </p:anim>
                                    <p:anim calcmode="lin" valueType="num">
                                      <p:cBhvr additive="base">
                                        <p:cTn id="204" dur="3000" fill="hold"/>
                                        <p:tgtEl>
                                          <p:spTgt spid="20"/>
                                        </p:tgtEl>
                                        <p:attrNameLst>
                                          <p:attrName>ppt_y</p:attrName>
                                        </p:attrNameLst>
                                      </p:cBhvr>
                                      <p:tavLst>
                                        <p:tav tm="0">
                                          <p:val>
                                            <p:strVal val="0-#ppt_h/2"/>
                                          </p:val>
                                        </p:tav>
                                        <p:tav tm="100000">
                                          <p:val>
                                            <p:strVal val="#ppt_y"/>
                                          </p:val>
                                        </p:tav>
                                      </p:tavLst>
                                    </p:anim>
                                  </p:childTnLst>
                                </p:cTn>
                              </p:par>
                              <p:par>
                                <p:cTn id="205" presetID="8" presetClass="emph" presetSubtype="0" fill="hold" nodeType="withEffect">
                                  <p:stCondLst>
                                    <p:cond delay="0"/>
                                  </p:stCondLst>
                                  <p:childTnLst>
                                    <p:animRot by="-21600000">
                                      <p:cBhvr>
                                        <p:cTn id="206" dur="3000" fill="hold"/>
                                        <p:tgtEl>
                                          <p:spTgt spid="20"/>
                                        </p:tgtEl>
                                        <p:attrNameLst>
                                          <p:attrName>r</p:attrName>
                                        </p:attrNameLst>
                                      </p:cBhvr>
                                    </p:animRot>
                                  </p:childTnLst>
                                </p:cTn>
                              </p:par>
                              <p:par>
                                <p:cTn id="207" presetID="5" presetClass="entr" presetSubtype="10" fill="hold" nodeType="withEffect">
                                  <p:stCondLst>
                                    <p:cond delay="0"/>
                                  </p:stCondLst>
                                  <p:childTnLst>
                                    <p:set>
                                      <p:cBhvr>
                                        <p:cTn id="208" dur="1" fill="hold">
                                          <p:stCondLst>
                                            <p:cond delay="0"/>
                                          </p:stCondLst>
                                        </p:cTn>
                                        <p:tgtEl>
                                          <p:spTgt spid="20"/>
                                        </p:tgtEl>
                                        <p:attrNameLst>
                                          <p:attrName>style.visibility</p:attrName>
                                        </p:attrNameLst>
                                      </p:cBhvr>
                                      <p:to>
                                        <p:strVal val="visible"/>
                                      </p:to>
                                    </p:set>
                                    <p:animEffect transition="in" filter="checkerboard(across)">
                                      <p:cBhvr>
                                        <p:cTn id="209" dur="3000"/>
                                        <p:tgtEl>
                                          <p:spTgt spid="20"/>
                                        </p:tgtEl>
                                      </p:cBhvr>
                                    </p:animEffect>
                                  </p:childTnLst>
                                </p:cTn>
                              </p:par>
                              <p:par>
                                <p:cTn id="210" presetID="2" presetClass="exit" presetSubtype="8" fill="hold" nodeType="withEffect">
                                  <p:stCondLst>
                                    <p:cond delay="0"/>
                                  </p:stCondLst>
                                  <p:childTnLst>
                                    <p:anim calcmode="lin" valueType="num">
                                      <p:cBhvr additive="base">
                                        <p:cTn id="211" dur="3000"/>
                                        <p:tgtEl>
                                          <p:spTgt spid="20"/>
                                        </p:tgtEl>
                                        <p:attrNameLst>
                                          <p:attrName>ppt_x</p:attrName>
                                        </p:attrNameLst>
                                      </p:cBhvr>
                                      <p:tavLst>
                                        <p:tav tm="0">
                                          <p:val>
                                            <p:strVal val="ppt_x"/>
                                          </p:val>
                                        </p:tav>
                                        <p:tav tm="100000">
                                          <p:val>
                                            <p:strVal val="0-ppt_w/2"/>
                                          </p:val>
                                        </p:tav>
                                      </p:tavLst>
                                    </p:anim>
                                    <p:anim calcmode="lin" valueType="num">
                                      <p:cBhvr additive="base">
                                        <p:cTn id="212" dur="3000"/>
                                        <p:tgtEl>
                                          <p:spTgt spid="20"/>
                                        </p:tgtEl>
                                        <p:attrNameLst>
                                          <p:attrName>ppt_y</p:attrName>
                                        </p:attrNameLst>
                                      </p:cBhvr>
                                      <p:tavLst>
                                        <p:tav tm="0">
                                          <p:val>
                                            <p:strVal val="ppt_y"/>
                                          </p:val>
                                        </p:tav>
                                        <p:tav tm="100000">
                                          <p:val>
                                            <p:strVal val="ppt_y"/>
                                          </p:val>
                                        </p:tav>
                                      </p:tavLst>
                                    </p:anim>
                                    <p:set>
                                      <p:cBhvr>
                                        <p:cTn id="213" dur="1" fill="hold">
                                          <p:stCondLst>
                                            <p:cond delay="2999"/>
                                          </p:stCondLst>
                                        </p:cTn>
                                        <p:tgtEl>
                                          <p:spTgt spid="20"/>
                                        </p:tgtEl>
                                        <p:attrNameLst>
                                          <p:attrName>style.visibility</p:attrName>
                                        </p:attrNameLst>
                                      </p:cBhvr>
                                      <p:to>
                                        <p:strVal val="hidden"/>
                                      </p:to>
                                    </p:set>
                                  </p:childTnLst>
                                </p:cTn>
                              </p:par>
                              <p:par>
                                <p:cTn id="214" presetID="8" presetClass="emph" presetSubtype="0" fill="hold" nodeType="withEffect">
                                  <p:stCondLst>
                                    <p:cond delay="0"/>
                                  </p:stCondLst>
                                  <p:childTnLst>
                                    <p:animRot by="-21600000">
                                      <p:cBhvr>
                                        <p:cTn id="215" dur="3000" fill="hold"/>
                                        <p:tgtEl>
                                          <p:spTgt spid="20"/>
                                        </p:tgtEl>
                                        <p:attrNameLst>
                                          <p:attrName>r</p:attrName>
                                        </p:attrNameLst>
                                      </p:cBhvr>
                                    </p:animRot>
                                  </p:childTnLst>
                                </p:cTn>
                              </p:par>
                              <p:par>
                                <p:cTn id="216" presetID="2" presetClass="entr" presetSubtype="3" fill="hold" nodeType="withEffect">
                                  <p:stCondLst>
                                    <p:cond delay="0"/>
                                  </p:stCondLst>
                                  <p:childTnLst>
                                    <p:set>
                                      <p:cBhvr>
                                        <p:cTn id="217" dur="1" fill="hold">
                                          <p:stCondLst>
                                            <p:cond delay="0"/>
                                          </p:stCondLst>
                                        </p:cTn>
                                        <p:tgtEl>
                                          <p:spTgt spid="22"/>
                                        </p:tgtEl>
                                        <p:attrNameLst>
                                          <p:attrName>style.visibility</p:attrName>
                                        </p:attrNameLst>
                                      </p:cBhvr>
                                      <p:to>
                                        <p:strVal val="visible"/>
                                      </p:to>
                                    </p:set>
                                    <p:anim calcmode="lin" valueType="num">
                                      <p:cBhvr additive="base">
                                        <p:cTn id="218" dur="3000" fill="hold"/>
                                        <p:tgtEl>
                                          <p:spTgt spid="22"/>
                                        </p:tgtEl>
                                        <p:attrNameLst>
                                          <p:attrName>ppt_x</p:attrName>
                                        </p:attrNameLst>
                                      </p:cBhvr>
                                      <p:tavLst>
                                        <p:tav tm="0">
                                          <p:val>
                                            <p:strVal val="1+#ppt_w/2"/>
                                          </p:val>
                                        </p:tav>
                                        <p:tav tm="100000">
                                          <p:val>
                                            <p:strVal val="#ppt_x"/>
                                          </p:val>
                                        </p:tav>
                                      </p:tavLst>
                                    </p:anim>
                                    <p:anim calcmode="lin" valueType="num">
                                      <p:cBhvr additive="base">
                                        <p:cTn id="219" dur="3000" fill="hold"/>
                                        <p:tgtEl>
                                          <p:spTgt spid="22"/>
                                        </p:tgtEl>
                                        <p:attrNameLst>
                                          <p:attrName>ppt_y</p:attrName>
                                        </p:attrNameLst>
                                      </p:cBhvr>
                                      <p:tavLst>
                                        <p:tav tm="0">
                                          <p:val>
                                            <p:strVal val="0-#ppt_h/2"/>
                                          </p:val>
                                        </p:tav>
                                        <p:tav tm="100000">
                                          <p:val>
                                            <p:strVal val="#ppt_y"/>
                                          </p:val>
                                        </p:tav>
                                      </p:tavLst>
                                    </p:anim>
                                  </p:childTnLst>
                                </p:cTn>
                              </p:par>
                              <p:par>
                                <p:cTn id="220" presetID="8" presetClass="emph" presetSubtype="0" fill="hold" nodeType="withEffect">
                                  <p:stCondLst>
                                    <p:cond delay="0"/>
                                  </p:stCondLst>
                                  <p:childTnLst>
                                    <p:animRot by="-21600000">
                                      <p:cBhvr>
                                        <p:cTn id="221" dur="3000" fill="hold"/>
                                        <p:tgtEl>
                                          <p:spTgt spid="22"/>
                                        </p:tgtEl>
                                        <p:attrNameLst>
                                          <p:attrName>r</p:attrName>
                                        </p:attrNameLst>
                                      </p:cBhvr>
                                    </p:animRot>
                                  </p:childTnLst>
                                </p:cTn>
                              </p:par>
                              <p:par>
                                <p:cTn id="222" presetID="5" presetClass="entr" presetSubtype="10" fill="hold" nodeType="withEffect">
                                  <p:stCondLst>
                                    <p:cond delay="0"/>
                                  </p:stCondLst>
                                  <p:childTnLst>
                                    <p:set>
                                      <p:cBhvr>
                                        <p:cTn id="223" dur="1" fill="hold">
                                          <p:stCondLst>
                                            <p:cond delay="0"/>
                                          </p:stCondLst>
                                        </p:cTn>
                                        <p:tgtEl>
                                          <p:spTgt spid="22"/>
                                        </p:tgtEl>
                                        <p:attrNameLst>
                                          <p:attrName>style.visibility</p:attrName>
                                        </p:attrNameLst>
                                      </p:cBhvr>
                                      <p:to>
                                        <p:strVal val="visible"/>
                                      </p:to>
                                    </p:set>
                                    <p:animEffect transition="in" filter="checkerboard(across)">
                                      <p:cBhvr>
                                        <p:cTn id="224" dur="3000"/>
                                        <p:tgtEl>
                                          <p:spTgt spid="22"/>
                                        </p:tgtEl>
                                      </p:cBhvr>
                                    </p:animEffect>
                                  </p:childTnLst>
                                </p:cTn>
                              </p:par>
                              <p:par>
                                <p:cTn id="225" presetID="2" presetClass="exit" presetSubtype="8" fill="hold" nodeType="withEffect">
                                  <p:stCondLst>
                                    <p:cond delay="0"/>
                                  </p:stCondLst>
                                  <p:childTnLst>
                                    <p:anim calcmode="lin" valueType="num">
                                      <p:cBhvr additive="base">
                                        <p:cTn id="226" dur="3000"/>
                                        <p:tgtEl>
                                          <p:spTgt spid="22"/>
                                        </p:tgtEl>
                                        <p:attrNameLst>
                                          <p:attrName>ppt_x</p:attrName>
                                        </p:attrNameLst>
                                      </p:cBhvr>
                                      <p:tavLst>
                                        <p:tav tm="0">
                                          <p:val>
                                            <p:strVal val="ppt_x"/>
                                          </p:val>
                                        </p:tav>
                                        <p:tav tm="100000">
                                          <p:val>
                                            <p:strVal val="0-ppt_w/2"/>
                                          </p:val>
                                        </p:tav>
                                      </p:tavLst>
                                    </p:anim>
                                    <p:anim calcmode="lin" valueType="num">
                                      <p:cBhvr additive="base">
                                        <p:cTn id="227" dur="3000"/>
                                        <p:tgtEl>
                                          <p:spTgt spid="22"/>
                                        </p:tgtEl>
                                        <p:attrNameLst>
                                          <p:attrName>ppt_y</p:attrName>
                                        </p:attrNameLst>
                                      </p:cBhvr>
                                      <p:tavLst>
                                        <p:tav tm="0">
                                          <p:val>
                                            <p:strVal val="ppt_y"/>
                                          </p:val>
                                        </p:tav>
                                        <p:tav tm="100000">
                                          <p:val>
                                            <p:strVal val="ppt_y"/>
                                          </p:val>
                                        </p:tav>
                                      </p:tavLst>
                                    </p:anim>
                                    <p:set>
                                      <p:cBhvr>
                                        <p:cTn id="228" dur="1" fill="hold">
                                          <p:stCondLst>
                                            <p:cond delay="2999"/>
                                          </p:stCondLst>
                                        </p:cTn>
                                        <p:tgtEl>
                                          <p:spTgt spid="22"/>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22"/>
                                        </p:tgtEl>
                                        <p:attrNameLst>
                                          <p:attrName>r</p:attrName>
                                        </p:attrNameLst>
                                      </p:cBhvr>
                                    </p:animRot>
                                  </p:childTnLst>
                                </p:cTn>
                              </p:par>
                              <p:par>
                                <p:cTn id="231" presetID="2" presetClass="entr" presetSubtype="3" fill="hold" nodeType="withEffect">
                                  <p:stCondLst>
                                    <p:cond delay="0"/>
                                  </p:stCondLst>
                                  <p:childTnLst>
                                    <p:set>
                                      <p:cBhvr>
                                        <p:cTn id="232" dur="1" fill="hold">
                                          <p:stCondLst>
                                            <p:cond delay="0"/>
                                          </p:stCondLst>
                                        </p:cTn>
                                        <p:tgtEl>
                                          <p:spTgt spid="23"/>
                                        </p:tgtEl>
                                        <p:attrNameLst>
                                          <p:attrName>style.visibility</p:attrName>
                                        </p:attrNameLst>
                                      </p:cBhvr>
                                      <p:to>
                                        <p:strVal val="visible"/>
                                      </p:to>
                                    </p:set>
                                    <p:anim calcmode="lin" valueType="num">
                                      <p:cBhvr additive="base">
                                        <p:cTn id="233" dur="3000" fill="hold"/>
                                        <p:tgtEl>
                                          <p:spTgt spid="23"/>
                                        </p:tgtEl>
                                        <p:attrNameLst>
                                          <p:attrName>ppt_x</p:attrName>
                                        </p:attrNameLst>
                                      </p:cBhvr>
                                      <p:tavLst>
                                        <p:tav tm="0">
                                          <p:val>
                                            <p:strVal val="1+#ppt_w/2"/>
                                          </p:val>
                                        </p:tav>
                                        <p:tav tm="100000">
                                          <p:val>
                                            <p:strVal val="#ppt_x"/>
                                          </p:val>
                                        </p:tav>
                                      </p:tavLst>
                                    </p:anim>
                                    <p:anim calcmode="lin" valueType="num">
                                      <p:cBhvr additive="base">
                                        <p:cTn id="234" dur="3000" fill="hold"/>
                                        <p:tgtEl>
                                          <p:spTgt spid="23"/>
                                        </p:tgtEl>
                                        <p:attrNameLst>
                                          <p:attrName>ppt_y</p:attrName>
                                        </p:attrNameLst>
                                      </p:cBhvr>
                                      <p:tavLst>
                                        <p:tav tm="0">
                                          <p:val>
                                            <p:strVal val="0-#ppt_h/2"/>
                                          </p:val>
                                        </p:tav>
                                        <p:tav tm="100000">
                                          <p:val>
                                            <p:strVal val="#ppt_y"/>
                                          </p:val>
                                        </p:tav>
                                      </p:tavLst>
                                    </p:anim>
                                  </p:childTnLst>
                                </p:cTn>
                              </p:par>
                              <p:par>
                                <p:cTn id="235" presetID="8" presetClass="emph" presetSubtype="0" fill="hold" nodeType="withEffect">
                                  <p:stCondLst>
                                    <p:cond delay="0"/>
                                  </p:stCondLst>
                                  <p:childTnLst>
                                    <p:animRot by="-21600000">
                                      <p:cBhvr>
                                        <p:cTn id="236" dur="3000" fill="hold"/>
                                        <p:tgtEl>
                                          <p:spTgt spid="23"/>
                                        </p:tgtEl>
                                        <p:attrNameLst>
                                          <p:attrName>r</p:attrName>
                                        </p:attrNameLst>
                                      </p:cBhvr>
                                    </p:animRot>
                                  </p:childTnLst>
                                </p:cTn>
                              </p:par>
                              <p:par>
                                <p:cTn id="237" presetID="5" presetClass="entr" presetSubtype="10" fill="hold" nodeType="withEffect">
                                  <p:stCondLst>
                                    <p:cond delay="0"/>
                                  </p:stCondLst>
                                  <p:childTnLst>
                                    <p:set>
                                      <p:cBhvr>
                                        <p:cTn id="238" dur="1" fill="hold">
                                          <p:stCondLst>
                                            <p:cond delay="0"/>
                                          </p:stCondLst>
                                        </p:cTn>
                                        <p:tgtEl>
                                          <p:spTgt spid="23"/>
                                        </p:tgtEl>
                                        <p:attrNameLst>
                                          <p:attrName>style.visibility</p:attrName>
                                        </p:attrNameLst>
                                      </p:cBhvr>
                                      <p:to>
                                        <p:strVal val="visible"/>
                                      </p:to>
                                    </p:set>
                                    <p:animEffect transition="in" filter="checkerboard(across)">
                                      <p:cBhvr>
                                        <p:cTn id="239" dur="3000"/>
                                        <p:tgtEl>
                                          <p:spTgt spid="23"/>
                                        </p:tgtEl>
                                      </p:cBhvr>
                                    </p:animEffect>
                                  </p:childTnLst>
                                </p:cTn>
                              </p:par>
                              <p:par>
                                <p:cTn id="240" presetID="2" presetClass="exit" presetSubtype="8" fill="hold"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0-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8" presetClass="emph" presetSubtype="0" fill="hold" nodeType="withEffect">
                                  <p:stCondLst>
                                    <p:cond delay="0"/>
                                  </p:stCondLst>
                                  <p:childTnLst>
                                    <p:animRot by="-21600000">
                                      <p:cBhvr>
                                        <p:cTn id="245" dur="3000" fill="hold"/>
                                        <p:tgtEl>
                                          <p:spTgt spid="23"/>
                                        </p:tgtEl>
                                        <p:attrNameLst>
                                          <p:attrName>r</p:attrName>
                                        </p:attrNameLst>
                                      </p:cBhvr>
                                    </p:animRot>
                                  </p:childTnLst>
                                </p:cTn>
                              </p:par>
                              <p:par>
                                <p:cTn id="246" presetID="2" presetClass="entr" presetSubtype="3" fill="hold" nodeType="withEffect">
                                  <p:stCondLst>
                                    <p:cond delay="0"/>
                                  </p:stCondLst>
                                  <p:childTnLst>
                                    <p:set>
                                      <p:cBhvr>
                                        <p:cTn id="247" dur="1" fill="hold">
                                          <p:stCondLst>
                                            <p:cond delay="0"/>
                                          </p:stCondLst>
                                        </p:cTn>
                                        <p:tgtEl>
                                          <p:spTgt spid="24"/>
                                        </p:tgtEl>
                                        <p:attrNameLst>
                                          <p:attrName>style.visibility</p:attrName>
                                        </p:attrNameLst>
                                      </p:cBhvr>
                                      <p:to>
                                        <p:strVal val="visible"/>
                                      </p:to>
                                    </p:set>
                                    <p:anim calcmode="lin" valueType="num">
                                      <p:cBhvr additive="base">
                                        <p:cTn id="248" dur="3000" fill="hold"/>
                                        <p:tgtEl>
                                          <p:spTgt spid="24"/>
                                        </p:tgtEl>
                                        <p:attrNameLst>
                                          <p:attrName>ppt_x</p:attrName>
                                        </p:attrNameLst>
                                      </p:cBhvr>
                                      <p:tavLst>
                                        <p:tav tm="0">
                                          <p:val>
                                            <p:strVal val="1+#ppt_w/2"/>
                                          </p:val>
                                        </p:tav>
                                        <p:tav tm="100000">
                                          <p:val>
                                            <p:strVal val="#ppt_x"/>
                                          </p:val>
                                        </p:tav>
                                      </p:tavLst>
                                    </p:anim>
                                    <p:anim calcmode="lin" valueType="num">
                                      <p:cBhvr additive="base">
                                        <p:cTn id="249" dur="3000" fill="hold"/>
                                        <p:tgtEl>
                                          <p:spTgt spid="24"/>
                                        </p:tgtEl>
                                        <p:attrNameLst>
                                          <p:attrName>ppt_y</p:attrName>
                                        </p:attrNameLst>
                                      </p:cBhvr>
                                      <p:tavLst>
                                        <p:tav tm="0">
                                          <p:val>
                                            <p:strVal val="0-#ppt_h/2"/>
                                          </p:val>
                                        </p:tav>
                                        <p:tav tm="100000">
                                          <p:val>
                                            <p:strVal val="#ppt_y"/>
                                          </p:val>
                                        </p:tav>
                                      </p:tavLst>
                                    </p:anim>
                                  </p:childTnLst>
                                </p:cTn>
                              </p:par>
                              <p:par>
                                <p:cTn id="250" presetID="8" presetClass="emph" presetSubtype="0" fill="hold" nodeType="withEffect">
                                  <p:stCondLst>
                                    <p:cond delay="0"/>
                                  </p:stCondLst>
                                  <p:childTnLst>
                                    <p:animRot by="-21600000">
                                      <p:cBhvr>
                                        <p:cTn id="251" dur="3000" fill="hold"/>
                                        <p:tgtEl>
                                          <p:spTgt spid="24"/>
                                        </p:tgtEl>
                                        <p:attrNameLst>
                                          <p:attrName>r</p:attrName>
                                        </p:attrNameLst>
                                      </p:cBhvr>
                                    </p:animRot>
                                  </p:childTnLst>
                                </p:cTn>
                              </p:par>
                              <p:par>
                                <p:cTn id="252" presetID="5" presetClass="entr" presetSubtype="10" fill="hold" nodeType="withEffect">
                                  <p:stCondLst>
                                    <p:cond delay="0"/>
                                  </p:stCondLst>
                                  <p:childTnLst>
                                    <p:set>
                                      <p:cBhvr>
                                        <p:cTn id="253" dur="1" fill="hold">
                                          <p:stCondLst>
                                            <p:cond delay="0"/>
                                          </p:stCondLst>
                                        </p:cTn>
                                        <p:tgtEl>
                                          <p:spTgt spid="24"/>
                                        </p:tgtEl>
                                        <p:attrNameLst>
                                          <p:attrName>style.visibility</p:attrName>
                                        </p:attrNameLst>
                                      </p:cBhvr>
                                      <p:to>
                                        <p:strVal val="visible"/>
                                      </p:to>
                                    </p:set>
                                    <p:animEffect transition="in" filter="checkerboard(across)">
                                      <p:cBhvr>
                                        <p:cTn id="254" dur="3000"/>
                                        <p:tgtEl>
                                          <p:spTgt spid="24"/>
                                        </p:tgtEl>
                                      </p:cBhvr>
                                    </p:animEffect>
                                  </p:childTnLst>
                                </p:cTn>
                              </p:par>
                              <p:par>
                                <p:cTn id="255" presetID="2" presetClass="exit" presetSubtype="8" fill="hold" nodeType="withEffect">
                                  <p:stCondLst>
                                    <p:cond delay="0"/>
                                  </p:stCondLst>
                                  <p:childTnLst>
                                    <p:anim calcmode="lin" valueType="num">
                                      <p:cBhvr additive="base">
                                        <p:cTn id="256" dur="3000"/>
                                        <p:tgtEl>
                                          <p:spTgt spid="24"/>
                                        </p:tgtEl>
                                        <p:attrNameLst>
                                          <p:attrName>ppt_x</p:attrName>
                                        </p:attrNameLst>
                                      </p:cBhvr>
                                      <p:tavLst>
                                        <p:tav tm="0">
                                          <p:val>
                                            <p:strVal val="ppt_x"/>
                                          </p:val>
                                        </p:tav>
                                        <p:tav tm="100000">
                                          <p:val>
                                            <p:strVal val="0-ppt_w/2"/>
                                          </p:val>
                                        </p:tav>
                                      </p:tavLst>
                                    </p:anim>
                                    <p:anim calcmode="lin" valueType="num">
                                      <p:cBhvr additive="base">
                                        <p:cTn id="257" dur="3000"/>
                                        <p:tgtEl>
                                          <p:spTgt spid="24"/>
                                        </p:tgtEl>
                                        <p:attrNameLst>
                                          <p:attrName>ppt_y</p:attrName>
                                        </p:attrNameLst>
                                      </p:cBhvr>
                                      <p:tavLst>
                                        <p:tav tm="0">
                                          <p:val>
                                            <p:strVal val="ppt_y"/>
                                          </p:val>
                                        </p:tav>
                                        <p:tav tm="100000">
                                          <p:val>
                                            <p:strVal val="ppt_y"/>
                                          </p:val>
                                        </p:tav>
                                      </p:tavLst>
                                    </p:anim>
                                    <p:set>
                                      <p:cBhvr>
                                        <p:cTn id="258" dur="1" fill="hold">
                                          <p:stCondLst>
                                            <p:cond delay="2999"/>
                                          </p:stCondLst>
                                        </p:cTn>
                                        <p:tgtEl>
                                          <p:spTgt spid="24"/>
                                        </p:tgtEl>
                                        <p:attrNameLst>
                                          <p:attrName>style.visibility</p:attrName>
                                        </p:attrNameLst>
                                      </p:cBhvr>
                                      <p:to>
                                        <p:strVal val="hidden"/>
                                      </p:to>
                                    </p:set>
                                  </p:childTnLst>
                                </p:cTn>
                              </p:par>
                              <p:par>
                                <p:cTn id="259" presetID="8" presetClass="emph" presetSubtype="0" fill="hold" nodeType="withEffect">
                                  <p:stCondLst>
                                    <p:cond delay="0"/>
                                  </p:stCondLst>
                                  <p:childTnLst>
                                    <p:animRot by="-21600000">
                                      <p:cBhvr>
                                        <p:cTn id="260" dur="3000" fill="hold"/>
                                        <p:tgtEl>
                                          <p:spTgt spid="24"/>
                                        </p:tgtEl>
                                        <p:attrNameLst>
                                          <p:attrName>r</p:attrName>
                                        </p:attrNameLst>
                                      </p:cBhvr>
                                    </p:animRot>
                                  </p:childTnLst>
                                </p:cTn>
                              </p:par>
                              <p:par>
                                <p:cTn id="261" presetID="2" presetClass="entr" presetSubtype="3" fill="hold" nodeType="withEffect">
                                  <p:stCondLst>
                                    <p:cond delay="0"/>
                                  </p:stCondLst>
                                  <p:childTnLst>
                                    <p:set>
                                      <p:cBhvr>
                                        <p:cTn id="262" dur="1" fill="hold">
                                          <p:stCondLst>
                                            <p:cond delay="0"/>
                                          </p:stCondLst>
                                        </p:cTn>
                                        <p:tgtEl>
                                          <p:spTgt spid="26"/>
                                        </p:tgtEl>
                                        <p:attrNameLst>
                                          <p:attrName>style.visibility</p:attrName>
                                        </p:attrNameLst>
                                      </p:cBhvr>
                                      <p:to>
                                        <p:strVal val="visible"/>
                                      </p:to>
                                    </p:set>
                                    <p:anim calcmode="lin" valueType="num">
                                      <p:cBhvr additive="base">
                                        <p:cTn id="263" dur="3000" fill="hold"/>
                                        <p:tgtEl>
                                          <p:spTgt spid="26"/>
                                        </p:tgtEl>
                                        <p:attrNameLst>
                                          <p:attrName>ppt_x</p:attrName>
                                        </p:attrNameLst>
                                      </p:cBhvr>
                                      <p:tavLst>
                                        <p:tav tm="0">
                                          <p:val>
                                            <p:strVal val="1+#ppt_w/2"/>
                                          </p:val>
                                        </p:tav>
                                        <p:tav tm="100000">
                                          <p:val>
                                            <p:strVal val="#ppt_x"/>
                                          </p:val>
                                        </p:tav>
                                      </p:tavLst>
                                    </p:anim>
                                    <p:anim calcmode="lin" valueType="num">
                                      <p:cBhvr additive="base">
                                        <p:cTn id="264" dur="3000" fill="hold"/>
                                        <p:tgtEl>
                                          <p:spTgt spid="26"/>
                                        </p:tgtEl>
                                        <p:attrNameLst>
                                          <p:attrName>ppt_y</p:attrName>
                                        </p:attrNameLst>
                                      </p:cBhvr>
                                      <p:tavLst>
                                        <p:tav tm="0">
                                          <p:val>
                                            <p:strVal val="0-#ppt_h/2"/>
                                          </p:val>
                                        </p:tav>
                                        <p:tav tm="100000">
                                          <p:val>
                                            <p:strVal val="#ppt_y"/>
                                          </p:val>
                                        </p:tav>
                                      </p:tavLst>
                                    </p:anim>
                                  </p:childTnLst>
                                </p:cTn>
                              </p:par>
                              <p:par>
                                <p:cTn id="265" presetID="8" presetClass="emph" presetSubtype="0" fill="hold" nodeType="withEffect">
                                  <p:stCondLst>
                                    <p:cond delay="0"/>
                                  </p:stCondLst>
                                  <p:childTnLst>
                                    <p:animRot by="-21600000">
                                      <p:cBhvr>
                                        <p:cTn id="266" dur="3000" fill="hold"/>
                                        <p:tgtEl>
                                          <p:spTgt spid="26"/>
                                        </p:tgtEl>
                                        <p:attrNameLst>
                                          <p:attrName>r</p:attrName>
                                        </p:attrNameLst>
                                      </p:cBhvr>
                                    </p:animRot>
                                  </p:childTnLst>
                                </p:cTn>
                              </p:par>
                              <p:par>
                                <p:cTn id="267" presetID="5" presetClass="entr" presetSubtype="10" fill="hold" nodeType="withEffect">
                                  <p:stCondLst>
                                    <p:cond delay="0"/>
                                  </p:stCondLst>
                                  <p:childTnLst>
                                    <p:set>
                                      <p:cBhvr>
                                        <p:cTn id="268" dur="1" fill="hold">
                                          <p:stCondLst>
                                            <p:cond delay="0"/>
                                          </p:stCondLst>
                                        </p:cTn>
                                        <p:tgtEl>
                                          <p:spTgt spid="26"/>
                                        </p:tgtEl>
                                        <p:attrNameLst>
                                          <p:attrName>style.visibility</p:attrName>
                                        </p:attrNameLst>
                                      </p:cBhvr>
                                      <p:to>
                                        <p:strVal val="visible"/>
                                      </p:to>
                                    </p:set>
                                    <p:animEffect transition="in" filter="checkerboard(across)">
                                      <p:cBhvr>
                                        <p:cTn id="269" dur="3000"/>
                                        <p:tgtEl>
                                          <p:spTgt spid="26"/>
                                        </p:tgtEl>
                                      </p:cBhvr>
                                    </p:animEffect>
                                  </p:childTnLst>
                                </p:cTn>
                              </p:par>
                              <p:par>
                                <p:cTn id="270" presetID="2" presetClass="exit" presetSubtype="8" fill="hold" nodeType="withEffect">
                                  <p:stCondLst>
                                    <p:cond delay="0"/>
                                  </p:stCondLst>
                                  <p:childTnLst>
                                    <p:anim calcmode="lin" valueType="num">
                                      <p:cBhvr additive="base">
                                        <p:cTn id="271" dur="3000"/>
                                        <p:tgtEl>
                                          <p:spTgt spid="26"/>
                                        </p:tgtEl>
                                        <p:attrNameLst>
                                          <p:attrName>ppt_x</p:attrName>
                                        </p:attrNameLst>
                                      </p:cBhvr>
                                      <p:tavLst>
                                        <p:tav tm="0">
                                          <p:val>
                                            <p:strVal val="ppt_x"/>
                                          </p:val>
                                        </p:tav>
                                        <p:tav tm="100000">
                                          <p:val>
                                            <p:strVal val="0-ppt_w/2"/>
                                          </p:val>
                                        </p:tav>
                                      </p:tavLst>
                                    </p:anim>
                                    <p:anim calcmode="lin" valueType="num">
                                      <p:cBhvr additive="base">
                                        <p:cTn id="272" dur="3000"/>
                                        <p:tgtEl>
                                          <p:spTgt spid="26"/>
                                        </p:tgtEl>
                                        <p:attrNameLst>
                                          <p:attrName>ppt_y</p:attrName>
                                        </p:attrNameLst>
                                      </p:cBhvr>
                                      <p:tavLst>
                                        <p:tav tm="0">
                                          <p:val>
                                            <p:strVal val="ppt_y"/>
                                          </p:val>
                                        </p:tav>
                                        <p:tav tm="100000">
                                          <p:val>
                                            <p:strVal val="ppt_y"/>
                                          </p:val>
                                        </p:tav>
                                      </p:tavLst>
                                    </p:anim>
                                    <p:set>
                                      <p:cBhvr>
                                        <p:cTn id="273" dur="1" fill="hold">
                                          <p:stCondLst>
                                            <p:cond delay="2999"/>
                                          </p:stCondLst>
                                        </p:cTn>
                                        <p:tgtEl>
                                          <p:spTgt spid="26"/>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3000" fill="hold"/>
                                        <p:tgtEl>
                                          <p:spTgt spid="26"/>
                                        </p:tgtEl>
                                        <p:attrNameLst>
                                          <p:attrName>r</p:attrName>
                                        </p:attrNameLst>
                                      </p:cBhvr>
                                    </p:animRot>
                                  </p:childTnLst>
                                </p:cTn>
                              </p:par>
                              <p:par>
                                <p:cTn id="276" presetID="2" presetClass="entr" presetSubtype="9" fill="hold" nodeType="withEffect">
                                  <p:stCondLst>
                                    <p:cond delay="0"/>
                                  </p:stCondLst>
                                  <p:childTnLst>
                                    <p:set>
                                      <p:cBhvr>
                                        <p:cTn id="277" dur="1" fill="hold">
                                          <p:stCondLst>
                                            <p:cond delay="0"/>
                                          </p:stCondLst>
                                        </p:cTn>
                                        <p:tgtEl>
                                          <p:spTgt spid="27"/>
                                        </p:tgtEl>
                                        <p:attrNameLst>
                                          <p:attrName>style.visibility</p:attrName>
                                        </p:attrNameLst>
                                      </p:cBhvr>
                                      <p:to>
                                        <p:strVal val="visible"/>
                                      </p:to>
                                    </p:set>
                                    <p:anim calcmode="lin" valueType="num">
                                      <p:cBhvr additive="base">
                                        <p:cTn id="278" dur="3000" fill="hold"/>
                                        <p:tgtEl>
                                          <p:spTgt spid="27"/>
                                        </p:tgtEl>
                                        <p:attrNameLst>
                                          <p:attrName>ppt_x</p:attrName>
                                        </p:attrNameLst>
                                      </p:cBhvr>
                                      <p:tavLst>
                                        <p:tav tm="0">
                                          <p:val>
                                            <p:strVal val="0-#ppt_w/2"/>
                                          </p:val>
                                        </p:tav>
                                        <p:tav tm="100000">
                                          <p:val>
                                            <p:strVal val="#ppt_x"/>
                                          </p:val>
                                        </p:tav>
                                      </p:tavLst>
                                    </p:anim>
                                    <p:anim calcmode="lin" valueType="num">
                                      <p:cBhvr additive="base">
                                        <p:cTn id="279" dur="3000" fill="hold"/>
                                        <p:tgtEl>
                                          <p:spTgt spid="27"/>
                                        </p:tgtEl>
                                        <p:attrNameLst>
                                          <p:attrName>ppt_y</p:attrName>
                                        </p:attrNameLst>
                                      </p:cBhvr>
                                      <p:tavLst>
                                        <p:tav tm="0">
                                          <p:val>
                                            <p:strVal val="0-#ppt_h/2"/>
                                          </p:val>
                                        </p:tav>
                                        <p:tav tm="100000">
                                          <p:val>
                                            <p:strVal val="#ppt_y"/>
                                          </p:val>
                                        </p:tav>
                                      </p:tavLst>
                                    </p:anim>
                                  </p:childTnLst>
                                </p:cTn>
                              </p:par>
                              <p:par>
                                <p:cTn id="280" presetID="8" presetClass="emph" presetSubtype="0" fill="hold" nodeType="withEffect">
                                  <p:stCondLst>
                                    <p:cond delay="0"/>
                                  </p:stCondLst>
                                  <p:childTnLst>
                                    <p:animRot by="21600000">
                                      <p:cBhvr>
                                        <p:cTn id="281" dur="3000" fill="hold"/>
                                        <p:tgtEl>
                                          <p:spTgt spid="27"/>
                                        </p:tgtEl>
                                        <p:attrNameLst>
                                          <p:attrName>r</p:attrName>
                                        </p:attrNameLst>
                                      </p:cBhvr>
                                    </p:animRot>
                                  </p:childTnLst>
                                </p:cTn>
                              </p:par>
                              <p:par>
                                <p:cTn id="282" presetID="5" presetClass="entr" presetSubtype="10" fill="hold" nodeType="withEffect">
                                  <p:stCondLst>
                                    <p:cond delay="0"/>
                                  </p:stCondLst>
                                  <p:childTnLst>
                                    <p:set>
                                      <p:cBhvr>
                                        <p:cTn id="283" dur="1" fill="hold">
                                          <p:stCondLst>
                                            <p:cond delay="0"/>
                                          </p:stCondLst>
                                        </p:cTn>
                                        <p:tgtEl>
                                          <p:spTgt spid="27"/>
                                        </p:tgtEl>
                                        <p:attrNameLst>
                                          <p:attrName>style.visibility</p:attrName>
                                        </p:attrNameLst>
                                      </p:cBhvr>
                                      <p:to>
                                        <p:strVal val="visible"/>
                                      </p:to>
                                    </p:set>
                                    <p:animEffect transition="in" filter="checkerboard(across)">
                                      <p:cBhvr>
                                        <p:cTn id="284" dur="3000"/>
                                        <p:tgtEl>
                                          <p:spTgt spid="27"/>
                                        </p:tgtEl>
                                      </p:cBhvr>
                                    </p:animEffect>
                                  </p:childTnLst>
                                </p:cTn>
                              </p:par>
                              <p:par>
                                <p:cTn id="285" presetID="2" presetClass="exit" presetSubtype="2" fill="hold"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ppt_y"/>
                                          </p:val>
                                        </p:tav>
                                      </p:tavLst>
                                    </p:anim>
                                    <p:set>
                                      <p:cBhvr>
                                        <p:cTn id="288" dur="1" fill="hold">
                                          <p:stCondLst>
                                            <p:cond delay="2999"/>
                                          </p:stCondLst>
                                        </p:cTn>
                                        <p:tgtEl>
                                          <p:spTgt spid="27"/>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27"/>
                                        </p:tgtEl>
                                        <p:attrNameLst>
                                          <p:attrName>r</p:attrName>
                                        </p:attrNameLst>
                                      </p:cBhvr>
                                    </p:animRot>
                                  </p:childTnLst>
                                </p:cTn>
                              </p:par>
                              <p:par>
                                <p:cTn id="291" presetID="2" presetClass="entr" presetSubtype="9" fill="hold" nodeType="withEffect">
                                  <p:stCondLst>
                                    <p:cond delay="0"/>
                                  </p:stCondLst>
                                  <p:childTnLst>
                                    <p:set>
                                      <p:cBhvr>
                                        <p:cTn id="292" dur="1" fill="hold">
                                          <p:stCondLst>
                                            <p:cond delay="0"/>
                                          </p:stCondLst>
                                        </p:cTn>
                                        <p:tgtEl>
                                          <p:spTgt spid="28"/>
                                        </p:tgtEl>
                                        <p:attrNameLst>
                                          <p:attrName>style.visibility</p:attrName>
                                        </p:attrNameLst>
                                      </p:cBhvr>
                                      <p:to>
                                        <p:strVal val="visible"/>
                                      </p:to>
                                    </p:set>
                                    <p:anim calcmode="lin" valueType="num">
                                      <p:cBhvr additive="base">
                                        <p:cTn id="293" dur="3000" fill="hold"/>
                                        <p:tgtEl>
                                          <p:spTgt spid="28"/>
                                        </p:tgtEl>
                                        <p:attrNameLst>
                                          <p:attrName>ppt_x</p:attrName>
                                        </p:attrNameLst>
                                      </p:cBhvr>
                                      <p:tavLst>
                                        <p:tav tm="0">
                                          <p:val>
                                            <p:strVal val="0-#ppt_w/2"/>
                                          </p:val>
                                        </p:tav>
                                        <p:tav tm="100000">
                                          <p:val>
                                            <p:strVal val="#ppt_x"/>
                                          </p:val>
                                        </p:tav>
                                      </p:tavLst>
                                    </p:anim>
                                    <p:anim calcmode="lin" valueType="num">
                                      <p:cBhvr additive="base">
                                        <p:cTn id="294" dur="3000" fill="hold"/>
                                        <p:tgtEl>
                                          <p:spTgt spid="28"/>
                                        </p:tgtEl>
                                        <p:attrNameLst>
                                          <p:attrName>ppt_y</p:attrName>
                                        </p:attrNameLst>
                                      </p:cBhvr>
                                      <p:tavLst>
                                        <p:tav tm="0">
                                          <p:val>
                                            <p:strVal val="0-#ppt_h/2"/>
                                          </p:val>
                                        </p:tav>
                                        <p:tav tm="100000">
                                          <p:val>
                                            <p:strVal val="#ppt_y"/>
                                          </p:val>
                                        </p:tav>
                                      </p:tavLst>
                                    </p:anim>
                                  </p:childTnLst>
                                </p:cTn>
                              </p:par>
                              <p:par>
                                <p:cTn id="295" presetID="8" presetClass="emph" presetSubtype="0" fill="hold" nodeType="withEffect">
                                  <p:stCondLst>
                                    <p:cond delay="0"/>
                                  </p:stCondLst>
                                  <p:childTnLst>
                                    <p:animRot by="21600000">
                                      <p:cBhvr>
                                        <p:cTn id="296" dur="3000" fill="hold"/>
                                        <p:tgtEl>
                                          <p:spTgt spid="28"/>
                                        </p:tgtEl>
                                        <p:attrNameLst>
                                          <p:attrName>r</p:attrName>
                                        </p:attrNameLst>
                                      </p:cBhvr>
                                    </p:animRot>
                                  </p:childTnLst>
                                </p:cTn>
                              </p:par>
                              <p:par>
                                <p:cTn id="297" presetID="5" presetClass="entr" presetSubtype="10" fill="hold" nodeType="withEffect">
                                  <p:stCondLst>
                                    <p:cond delay="0"/>
                                  </p:stCondLst>
                                  <p:childTnLst>
                                    <p:set>
                                      <p:cBhvr>
                                        <p:cTn id="298" dur="1" fill="hold">
                                          <p:stCondLst>
                                            <p:cond delay="0"/>
                                          </p:stCondLst>
                                        </p:cTn>
                                        <p:tgtEl>
                                          <p:spTgt spid="28"/>
                                        </p:tgtEl>
                                        <p:attrNameLst>
                                          <p:attrName>style.visibility</p:attrName>
                                        </p:attrNameLst>
                                      </p:cBhvr>
                                      <p:to>
                                        <p:strVal val="visible"/>
                                      </p:to>
                                    </p:set>
                                    <p:animEffect transition="in" filter="checkerboard(across)">
                                      <p:cBhvr>
                                        <p:cTn id="299" dur="3000"/>
                                        <p:tgtEl>
                                          <p:spTgt spid="28"/>
                                        </p:tgtEl>
                                      </p:cBhvr>
                                    </p:animEffect>
                                  </p:childTnLst>
                                </p:cTn>
                              </p:par>
                              <p:par>
                                <p:cTn id="300" presetID="2" presetClass="exit" presetSubtype="2" fill="hold" nodeType="withEffect">
                                  <p:stCondLst>
                                    <p:cond delay="0"/>
                                  </p:stCondLst>
                                  <p:childTnLst>
                                    <p:anim calcmode="lin" valueType="num">
                                      <p:cBhvr additive="base">
                                        <p:cTn id="301" dur="3000"/>
                                        <p:tgtEl>
                                          <p:spTgt spid="28"/>
                                        </p:tgtEl>
                                        <p:attrNameLst>
                                          <p:attrName>ppt_x</p:attrName>
                                        </p:attrNameLst>
                                      </p:cBhvr>
                                      <p:tavLst>
                                        <p:tav tm="0">
                                          <p:val>
                                            <p:strVal val="ppt_x"/>
                                          </p:val>
                                        </p:tav>
                                        <p:tav tm="100000">
                                          <p:val>
                                            <p:strVal val="1+ppt_w/2"/>
                                          </p:val>
                                        </p:tav>
                                      </p:tavLst>
                                    </p:anim>
                                    <p:anim calcmode="lin" valueType="num">
                                      <p:cBhvr additive="base">
                                        <p:cTn id="302" dur="3000"/>
                                        <p:tgtEl>
                                          <p:spTgt spid="28"/>
                                        </p:tgtEl>
                                        <p:attrNameLst>
                                          <p:attrName>ppt_y</p:attrName>
                                        </p:attrNameLst>
                                      </p:cBhvr>
                                      <p:tavLst>
                                        <p:tav tm="0">
                                          <p:val>
                                            <p:strVal val="ppt_y"/>
                                          </p:val>
                                        </p:tav>
                                        <p:tav tm="100000">
                                          <p:val>
                                            <p:strVal val="ppt_y"/>
                                          </p:val>
                                        </p:tav>
                                      </p:tavLst>
                                    </p:anim>
                                    <p:set>
                                      <p:cBhvr>
                                        <p:cTn id="303" dur="1" fill="hold">
                                          <p:stCondLst>
                                            <p:cond delay="2999"/>
                                          </p:stCondLst>
                                        </p:cTn>
                                        <p:tgtEl>
                                          <p:spTgt spid="28"/>
                                        </p:tgtEl>
                                        <p:attrNameLst>
                                          <p:attrName>style.visibility</p:attrName>
                                        </p:attrNameLst>
                                      </p:cBhvr>
                                      <p:to>
                                        <p:strVal val="hidden"/>
                                      </p:to>
                                    </p:set>
                                  </p:childTnLst>
                                </p:cTn>
                              </p:par>
                              <p:par>
                                <p:cTn id="304" presetID="8" presetClass="emph" presetSubtype="0" fill="hold" nodeType="withEffect">
                                  <p:stCondLst>
                                    <p:cond delay="0"/>
                                  </p:stCondLst>
                                  <p:childTnLst>
                                    <p:animRot by="21600000">
                                      <p:cBhvr>
                                        <p:cTn id="305" dur="3000" fill="hold"/>
                                        <p:tgtEl>
                                          <p:spTgt spid="28"/>
                                        </p:tgtEl>
                                        <p:attrNameLst>
                                          <p:attrName>r</p:attrName>
                                        </p:attrNameLst>
                                      </p:cBhvr>
                                    </p:animRot>
                                  </p:childTnLst>
                                </p:cTn>
                              </p:par>
                              <p:par>
                                <p:cTn id="306" presetID="2" presetClass="entr" presetSubtype="9" fill="hold" nodeType="withEffect">
                                  <p:stCondLst>
                                    <p:cond delay="0"/>
                                  </p:stCondLst>
                                  <p:childTnLst>
                                    <p:set>
                                      <p:cBhvr>
                                        <p:cTn id="307" dur="1" fill="hold">
                                          <p:stCondLst>
                                            <p:cond delay="0"/>
                                          </p:stCondLst>
                                        </p:cTn>
                                        <p:tgtEl>
                                          <p:spTgt spid="29"/>
                                        </p:tgtEl>
                                        <p:attrNameLst>
                                          <p:attrName>style.visibility</p:attrName>
                                        </p:attrNameLst>
                                      </p:cBhvr>
                                      <p:to>
                                        <p:strVal val="visible"/>
                                      </p:to>
                                    </p:set>
                                    <p:anim calcmode="lin" valueType="num">
                                      <p:cBhvr additive="base">
                                        <p:cTn id="308" dur="3000" fill="hold"/>
                                        <p:tgtEl>
                                          <p:spTgt spid="29"/>
                                        </p:tgtEl>
                                        <p:attrNameLst>
                                          <p:attrName>ppt_x</p:attrName>
                                        </p:attrNameLst>
                                      </p:cBhvr>
                                      <p:tavLst>
                                        <p:tav tm="0">
                                          <p:val>
                                            <p:strVal val="0-#ppt_w/2"/>
                                          </p:val>
                                        </p:tav>
                                        <p:tav tm="100000">
                                          <p:val>
                                            <p:strVal val="#ppt_x"/>
                                          </p:val>
                                        </p:tav>
                                      </p:tavLst>
                                    </p:anim>
                                    <p:anim calcmode="lin" valueType="num">
                                      <p:cBhvr additive="base">
                                        <p:cTn id="309" dur="3000" fill="hold"/>
                                        <p:tgtEl>
                                          <p:spTgt spid="29"/>
                                        </p:tgtEl>
                                        <p:attrNameLst>
                                          <p:attrName>ppt_y</p:attrName>
                                        </p:attrNameLst>
                                      </p:cBhvr>
                                      <p:tavLst>
                                        <p:tav tm="0">
                                          <p:val>
                                            <p:strVal val="0-#ppt_h/2"/>
                                          </p:val>
                                        </p:tav>
                                        <p:tav tm="100000">
                                          <p:val>
                                            <p:strVal val="#ppt_y"/>
                                          </p:val>
                                        </p:tav>
                                      </p:tavLst>
                                    </p:anim>
                                  </p:childTnLst>
                                </p:cTn>
                              </p:par>
                              <p:par>
                                <p:cTn id="310" presetID="8" presetClass="emph" presetSubtype="0" fill="hold" nodeType="withEffect">
                                  <p:stCondLst>
                                    <p:cond delay="0"/>
                                  </p:stCondLst>
                                  <p:childTnLst>
                                    <p:animRot by="21600000">
                                      <p:cBhvr>
                                        <p:cTn id="311" dur="3000" fill="hold"/>
                                        <p:tgtEl>
                                          <p:spTgt spid="29"/>
                                        </p:tgtEl>
                                        <p:attrNameLst>
                                          <p:attrName>r</p:attrName>
                                        </p:attrNameLst>
                                      </p:cBhvr>
                                    </p:animRot>
                                  </p:childTnLst>
                                </p:cTn>
                              </p:par>
                              <p:par>
                                <p:cTn id="312" presetID="5" presetClass="entr" presetSubtype="10" fill="hold" nodeType="withEffect">
                                  <p:stCondLst>
                                    <p:cond delay="0"/>
                                  </p:stCondLst>
                                  <p:childTnLst>
                                    <p:set>
                                      <p:cBhvr>
                                        <p:cTn id="313" dur="1" fill="hold">
                                          <p:stCondLst>
                                            <p:cond delay="0"/>
                                          </p:stCondLst>
                                        </p:cTn>
                                        <p:tgtEl>
                                          <p:spTgt spid="29"/>
                                        </p:tgtEl>
                                        <p:attrNameLst>
                                          <p:attrName>style.visibility</p:attrName>
                                        </p:attrNameLst>
                                      </p:cBhvr>
                                      <p:to>
                                        <p:strVal val="visible"/>
                                      </p:to>
                                    </p:set>
                                    <p:animEffect transition="in" filter="checkerboard(across)">
                                      <p:cBhvr>
                                        <p:cTn id="314" dur="3000"/>
                                        <p:tgtEl>
                                          <p:spTgt spid="29"/>
                                        </p:tgtEl>
                                      </p:cBhvr>
                                    </p:animEffect>
                                  </p:childTnLst>
                                </p:cTn>
                              </p:par>
                              <p:par>
                                <p:cTn id="315" presetID="2" presetClass="exit" presetSubtype="2" fill="hold"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1+ppt_w/2"/>
                                          </p:val>
                                        </p:tav>
                                      </p:tavLst>
                                    </p:anim>
                                    <p:anim calcmode="lin" valueType="num">
                                      <p:cBhvr additive="base">
                                        <p:cTn id="317" dur="3000"/>
                                        <p:tgtEl>
                                          <p:spTgt spid="29"/>
                                        </p:tgtEl>
                                        <p:attrNameLst>
                                          <p:attrName>ppt_y</p:attrName>
                                        </p:attrNameLst>
                                      </p:cBhvr>
                                      <p:tavLst>
                                        <p:tav tm="0">
                                          <p:val>
                                            <p:strVal val="ppt_y"/>
                                          </p:val>
                                        </p:tav>
                                        <p:tav tm="100000">
                                          <p:val>
                                            <p:strVal val="ppt_y"/>
                                          </p:val>
                                        </p:tav>
                                      </p:tavLst>
                                    </p:anim>
                                    <p:set>
                                      <p:cBhvr>
                                        <p:cTn id="318" dur="1" fill="hold">
                                          <p:stCondLst>
                                            <p:cond delay="2999"/>
                                          </p:stCondLst>
                                        </p:cTn>
                                        <p:tgtEl>
                                          <p:spTgt spid="29"/>
                                        </p:tgtEl>
                                        <p:attrNameLst>
                                          <p:attrName>style.visibility</p:attrName>
                                        </p:attrNameLst>
                                      </p:cBhvr>
                                      <p:to>
                                        <p:strVal val="hidden"/>
                                      </p:to>
                                    </p:set>
                                  </p:childTnLst>
                                </p:cTn>
                              </p:par>
                              <p:par>
                                <p:cTn id="319" presetID="8" presetClass="emph" presetSubtype="0" fill="hold" nodeType="withEffect">
                                  <p:stCondLst>
                                    <p:cond delay="0"/>
                                  </p:stCondLst>
                                  <p:childTnLst>
                                    <p:animRot by="21600000">
                                      <p:cBhvr>
                                        <p:cTn id="320" dur="3000" fill="hold"/>
                                        <p:tgtEl>
                                          <p:spTgt spid="29"/>
                                        </p:tgtEl>
                                        <p:attrNameLst>
                                          <p:attrName>r</p:attrName>
                                        </p:attrNameLst>
                                      </p:cBhvr>
                                    </p:animRot>
                                  </p:childTnLst>
                                </p:cTn>
                              </p:par>
                              <p:par>
                                <p:cTn id="321" presetID="2" presetClass="entr" presetSubtype="9" fill="hold" nodeType="withEffect">
                                  <p:stCondLst>
                                    <p:cond delay="0"/>
                                  </p:stCondLst>
                                  <p:childTnLst>
                                    <p:set>
                                      <p:cBhvr>
                                        <p:cTn id="322" dur="1" fill="hold">
                                          <p:stCondLst>
                                            <p:cond delay="0"/>
                                          </p:stCondLst>
                                        </p:cTn>
                                        <p:tgtEl>
                                          <p:spTgt spid="30"/>
                                        </p:tgtEl>
                                        <p:attrNameLst>
                                          <p:attrName>style.visibility</p:attrName>
                                        </p:attrNameLst>
                                      </p:cBhvr>
                                      <p:to>
                                        <p:strVal val="visible"/>
                                      </p:to>
                                    </p:set>
                                    <p:anim calcmode="lin" valueType="num">
                                      <p:cBhvr additive="base">
                                        <p:cTn id="323" dur="3000" fill="hold"/>
                                        <p:tgtEl>
                                          <p:spTgt spid="30"/>
                                        </p:tgtEl>
                                        <p:attrNameLst>
                                          <p:attrName>ppt_x</p:attrName>
                                        </p:attrNameLst>
                                      </p:cBhvr>
                                      <p:tavLst>
                                        <p:tav tm="0">
                                          <p:val>
                                            <p:strVal val="0-#ppt_w/2"/>
                                          </p:val>
                                        </p:tav>
                                        <p:tav tm="100000">
                                          <p:val>
                                            <p:strVal val="#ppt_x"/>
                                          </p:val>
                                        </p:tav>
                                      </p:tavLst>
                                    </p:anim>
                                    <p:anim calcmode="lin" valueType="num">
                                      <p:cBhvr additive="base">
                                        <p:cTn id="324" dur="3000" fill="hold"/>
                                        <p:tgtEl>
                                          <p:spTgt spid="30"/>
                                        </p:tgtEl>
                                        <p:attrNameLst>
                                          <p:attrName>ppt_y</p:attrName>
                                        </p:attrNameLst>
                                      </p:cBhvr>
                                      <p:tavLst>
                                        <p:tav tm="0">
                                          <p:val>
                                            <p:strVal val="0-#ppt_h/2"/>
                                          </p:val>
                                        </p:tav>
                                        <p:tav tm="100000">
                                          <p:val>
                                            <p:strVal val="#ppt_y"/>
                                          </p:val>
                                        </p:tav>
                                      </p:tavLst>
                                    </p:anim>
                                  </p:childTnLst>
                                </p:cTn>
                              </p:par>
                              <p:par>
                                <p:cTn id="325" presetID="8" presetClass="emph" presetSubtype="0" fill="hold" nodeType="withEffect">
                                  <p:stCondLst>
                                    <p:cond delay="0"/>
                                  </p:stCondLst>
                                  <p:childTnLst>
                                    <p:animRot by="21600000">
                                      <p:cBhvr>
                                        <p:cTn id="326" dur="3000" fill="hold"/>
                                        <p:tgtEl>
                                          <p:spTgt spid="30"/>
                                        </p:tgtEl>
                                        <p:attrNameLst>
                                          <p:attrName>r</p:attrName>
                                        </p:attrNameLst>
                                      </p:cBhvr>
                                    </p:animRot>
                                  </p:childTnLst>
                                </p:cTn>
                              </p:par>
                              <p:par>
                                <p:cTn id="327" presetID="5" presetClass="entr" presetSubtype="10" fill="hold" nodeType="withEffect">
                                  <p:stCondLst>
                                    <p:cond delay="0"/>
                                  </p:stCondLst>
                                  <p:childTnLst>
                                    <p:set>
                                      <p:cBhvr>
                                        <p:cTn id="328" dur="1" fill="hold">
                                          <p:stCondLst>
                                            <p:cond delay="0"/>
                                          </p:stCondLst>
                                        </p:cTn>
                                        <p:tgtEl>
                                          <p:spTgt spid="30"/>
                                        </p:tgtEl>
                                        <p:attrNameLst>
                                          <p:attrName>style.visibility</p:attrName>
                                        </p:attrNameLst>
                                      </p:cBhvr>
                                      <p:to>
                                        <p:strVal val="visible"/>
                                      </p:to>
                                    </p:set>
                                    <p:animEffect transition="in" filter="checkerboard(across)">
                                      <p:cBhvr>
                                        <p:cTn id="329" dur="3000"/>
                                        <p:tgtEl>
                                          <p:spTgt spid="30"/>
                                        </p:tgtEl>
                                      </p:cBhvr>
                                    </p:animEffect>
                                  </p:childTnLst>
                                </p:cTn>
                              </p:par>
                              <p:par>
                                <p:cTn id="330" presetID="2" presetClass="exit" presetSubtype="2" fill="hold" nodeType="withEffect">
                                  <p:stCondLst>
                                    <p:cond delay="0"/>
                                  </p:stCondLst>
                                  <p:childTnLst>
                                    <p:anim calcmode="lin" valueType="num">
                                      <p:cBhvr additive="base">
                                        <p:cTn id="331" dur="3000"/>
                                        <p:tgtEl>
                                          <p:spTgt spid="30"/>
                                        </p:tgtEl>
                                        <p:attrNameLst>
                                          <p:attrName>ppt_x</p:attrName>
                                        </p:attrNameLst>
                                      </p:cBhvr>
                                      <p:tavLst>
                                        <p:tav tm="0">
                                          <p:val>
                                            <p:strVal val="ppt_x"/>
                                          </p:val>
                                        </p:tav>
                                        <p:tav tm="100000">
                                          <p:val>
                                            <p:strVal val="1+ppt_w/2"/>
                                          </p:val>
                                        </p:tav>
                                      </p:tavLst>
                                    </p:anim>
                                    <p:anim calcmode="lin" valueType="num">
                                      <p:cBhvr additive="base">
                                        <p:cTn id="332" dur="3000"/>
                                        <p:tgtEl>
                                          <p:spTgt spid="30"/>
                                        </p:tgtEl>
                                        <p:attrNameLst>
                                          <p:attrName>ppt_y</p:attrName>
                                        </p:attrNameLst>
                                      </p:cBhvr>
                                      <p:tavLst>
                                        <p:tav tm="0">
                                          <p:val>
                                            <p:strVal val="ppt_y"/>
                                          </p:val>
                                        </p:tav>
                                        <p:tav tm="100000">
                                          <p:val>
                                            <p:strVal val="ppt_y"/>
                                          </p:val>
                                        </p:tav>
                                      </p:tavLst>
                                    </p:anim>
                                    <p:set>
                                      <p:cBhvr>
                                        <p:cTn id="333" dur="1" fill="hold">
                                          <p:stCondLst>
                                            <p:cond delay="2999"/>
                                          </p:stCondLst>
                                        </p:cTn>
                                        <p:tgtEl>
                                          <p:spTgt spid="30"/>
                                        </p:tgtEl>
                                        <p:attrNameLst>
                                          <p:attrName>style.visibility</p:attrName>
                                        </p:attrNameLst>
                                      </p:cBhvr>
                                      <p:to>
                                        <p:strVal val="hidden"/>
                                      </p:to>
                                    </p:set>
                                  </p:childTnLst>
                                </p:cTn>
                              </p:par>
                              <p:par>
                                <p:cTn id="334" presetID="8" presetClass="emph" presetSubtype="0" fill="hold" nodeType="withEffect">
                                  <p:stCondLst>
                                    <p:cond delay="0"/>
                                  </p:stCondLst>
                                  <p:childTnLst>
                                    <p:animRot by="21600000">
                                      <p:cBhvr>
                                        <p:cTn id="335" dur="3000" fill="hold"/>
                                        <p:tgtEl>
                                          <p:spTgt spid="30"/>
                                        </p:tgtEl>
                                        <p:attrNameLst>
                                          <p:attrName>r</p:attrName>
                                        </p:attrNameLst>
                                      </p:cBhvr>
                                    </p:animRot>
                                  </p:childTnLst>
                                </p:cTn>
                              </p:par>
                              <p:par>
                                <p:cTn id="336" presetID="17" presetClass="entr" presetSubtype="10" fill="hold" nodeType="withEffect">
                                  <p:stCondLst>
                                    <p:cond delay="0"/>
                                  </p:stCondLst>
                                  <p:childTnLst>
                                    <p:set>
                                      <p:cBhvr>
                                        <p:cTn id="337" dur="1" fill="hold">
                                          <p:stCondLst>
                                            <p:cond delay="0"/>
                                          </p:stCondLst>
                                        </p:cTn>
                                        <p:tgtEl>
                                          <p:spTgt spid="32"/>
                                        </p:tgtEl>
                                        <p:attrNameLst>
                                          <p:attrName>style.visibility</p:attrName>
                                        </p:attrNameLst>
                                      </p:cBhvr>
                                      <p:to>
                                        <p:strVal val="visible"/>
                                      </p:to>
                                    </p:set>
                                    <p:anim calcmode="lin" valueType="num">
                                      <p:cBhvr>
                                        <p:cTn id="338" dur="3000" fill="hold"/>
                                        <p:tgtEl>
                                          <p:spTgt spid="32"/>
                                        </p:tgtEl>
                                        <p:attrNameLst>
                                          <p:attrName>ppt_w</p:attrName>
                                        </p:attrNameLst>
                                      </p:cBhvr>
                                      <p:tavLst>
                                        <p:tav tm="0">
                                          <p:val>
                                            <p:fltVal val="0"/>
                                          </p:val>
                                        </p:tav>
                                        <p:tav tm="100000">
                                          <p:val>
                                            <p:strVal val="#ppt_w"/>
                                          </p:val>
                                        </p:tav>
                                      </p:tavLst>
                                    </p:anim>
                                    <p:anim calcmode="lin" valueType="num">
                                      <p:cBhvr>
                                        <p:cTn id="339" dur="3000" fill="hold"/>
                                        <p:tgtEl>
                                          <p:spTgt spid="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archei-oasis-chad-11"/>
          <p:cNvPicPr>
            <a:picLocks noChangeAspect="1" noChangeArrowheads="1"/>
          </p:cNvPicPr>
          <p:nvPr/>
        </p:nvPicPr>
        <p:blipFill>
          <a:blip r:embed="rId2"/>
          <a:srcRect/>
          <a:stretch>
            <a:fillRect/>
          </a:stretch>
        </p:blipFill>
        <p:spPr bwMode="auto">
          <a:xfrm>
            <a:off x="-1" y="-1"/>
            <a:ext cx="9432925" cy="6257175"/>
          </a:xfrm>
          <a:prstGeom prst="rect">
            <a:avLst/>
          </a:prstGeom>
          <a:noFill/>
        </p:spPr>
      </p:pic>
      <p:sp>
        <p:nvSpPr>
          <p:cNvPr id="6" name="5 Marco"/>
          <p:cNvSpPr/>
          <p:nvPr/>
        </p:nvSpPr>
        <p:spPr>
          <a:xfrm>
            <a:off x="0" y="0"/>
            <a:ext cx="9432925" cy="6121400"/>
          </a:xfrm>
          <a:prstGeom prst="frame">
            <a:avLst>
              <a:gd name="adj1" fmla="val 4902"/>
            </a:avLst>
          </a:prstGeom>
          <a:solidFill>
            <a:srgbClr val="CC7C40"/>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7" name="6 Paralelogramo"/>
          <p:cNvSpPr/>
          <p:nvPr/>
        </p:nvSpPr>
        <p:spPr>
          <a:xfrm>
            <a:off x="368475" y="445880"/>
            <a:ext cx="1254448" cy="816187"/>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Marco"/>
          <p:cNvSpPr/>
          <p:nvPr/>
        </p:nvSpPr>
        <p:spPr>
          <a:xfrm>
            <a:off x="221085" y="190823"/>
            <a:ext cx="4347988" cy="5739757"/>
          </a:xfrm>
          <a:prstGeom prst="frame">
            <a:avLst>
              <a:gd name="adj1" fmla="val 6035"/>
            </a:avLst>
          </a:prstGeom>
          <a:solidFill>
            <a:srgbClr val="DBA2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4567436" y="190823"/>
            <a:ext cx="4606739" cy="5739757"/>
          </a:xfrm>
          <a:prstGeom prst="frame">
            <a:avLst>
              <a:gd name="adj1" fmla="val 5979"/>
            </a:avLst>
          </a:prstGeom>
          <a:solidFill>
            <a:srgbClr val="DBA2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grpSp>
        <p:nvGrpSpPr>
          <p:cNvPr id="11" name="10 Rectángulo"/>
          <p:cNvGrpSpPr>
            <a:grpSpLocks/>
          </p:cNvGrpSpPr>
          <p:nvPr/>
        </p:nvGrpSpPr>
        <p:grpSpPr bwMode="auto">
          <a:xfrm>
            <a:off x="276765" y="1762738"/>
            <a:ext cx="175229" cy="102023"/>
            <a:chOff x="169" y="933"/>
            <a:chExt cx="107" cy="54"/>
          </a:xfrm>
        </p:grpSpPr>
        <p:pic>
          <p:nvPicPr>
            <p:cNvPr id="57351" name="10 Rectángulo"/>
            <p:cNvPicPr>
              <a:picLocks noChangeArrowheads="1"/>
            </p:cNvPicPr>
            <p:nvPr/>
          </p:nvPicPr>
          <p:blipFill>
            <a:blip r:embed="rId3"/>
            <a:srcRect/>
            <a:stretch>
              <a:fillRect/>
            </a:stretch>
          </p:blipFill>
          <p:spPr bwMode="auto">
            <a:xfrm>
              <a:off x="169" y="933"/>
              <a:ext cx="107" cy="54"/>
            </a:xfrm>
            <a:prstGeom prst="rect">
              <a:avLst/>
            </a:prstGeom>
            <a:noFill/>
          </p:spPr>
        </p:pic>
        <p:sp>
          <p:nvSpPr>
            <p:cNvPr id="57352" name="Text Box 8"/>
            <p:cNvSpPr txBox="1">
              <a:spLocks noChangeArrowheads="1"/>
            </p:cNvSpPr>
            <p:nvPr/>
          </p:nvSpPr>
          <p:spPr bwMode="auto">
            <a:xfrm rot="10800000">
              <a:off x="180" y="945"/>
              <a:ext cx="90" cy="34"/>
            </a:xfrm>
            <a:prstGeom prst="rect">
              <a:avLst/>
            </a:prstGeom>
            <a:noFill/>
            <a:ln w="9525">
              <a:noFill/>
              <a:miter lim="800000"/>
              <a:headEnd/>
              <a:tailEnd/>
            </a:ln>
          </p:spPr>
          <p:txBody>
            <a:bodyPr rot="10800000" anchor="ctr"/>
            <a:lstStyle/>
            <a:p>
              <a:pPr algn="ctr"/>
              <a:endParaRPr lang="es-ES">
                <a:solidFill>
                  <a:srgbClr val="FFFFFF"/>
                </a:solidFill>
                <a:latin typeface="Calibri" pitchFamily="34" charset="0"/>
              </a:endParaRPr>
            </a:p>
          </p:txBody>
        </p:sp>
      </p:grpSp>
      <p:sp>
        <p:nvSpPr>
          <p:cNvPr id="12" name="11 Rectángulo"/>
          <p:cNvSpPr/>
          <p:nvPr/>
        </p:nvSpPr>
        <p:spPr>
          <a:xfrm>
            <a:off x="442138" y="3953410"/>
            <a:ext cx="3905848" cy="255060"/>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3" name="12 Rectángulo"/>
          <p:cNvSpPr/>
          <p:nvPr/>
        </p:nvSpPr>
        <p:spPr>
          <a:xfrm flipH="1">
            <a:off x="2210842" y="700939"/>
            <a:ext cx="221085" cy="816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4" name="13 Rectángulo"/>
          <p:cNvSpPr/>
          <p:nvPr/>
        </p:nvSpPr>
        <p:spPr>
          <a:xfrm>
            <a:off x="501620" y="417494"/>
            <a:ext cx="3940211" cy="5335442"/>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5" name="14 Rectángulo"/>
          <p:cNvSpPr/>
          <p:nvPr/>
        </p:nvSpPr>
        <p:spPr>
          <a:xfrm>
            <a:off x="4859338" y="417494"/>
            <a:ext cx="4159658" cy="5250422"/>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par>
                                <p:cTn id="33" presetID="17" presetClass="entr" presetSubtype="1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0" fill="hold"/>
                                        <p:tgtEl>
                                          <p:spTgt spid="19"/>
                                        </p:tgtEl>
                                        <p:attrNameLst>
                                          <p:attrName>ppt_w</p:attrName>
                                        </p:attrNameLst>
                                      </p:cBhvr>
                                      <p:tavLst>
                                        <p:tav tm="0">
                                          <p:val>
                                            <p:fltVal val="0"/>
                                          </p:val>
                                        </p:tav>
                                        <p:tav tm="100000">
                                          <p:val>
                                            <p:strVal val="#ppt_w"/>
                                          </p:val>
                                        </p:tav>
                                      </p:tavLst>
                                    </p:anim>
                                    <p:anim calcmode="lin" valueType="num">
                                      <p:cBhvr>
                                        <p:cTn id="36" dur="5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http://1.bp.blogspot.com/-NGUvNw-RdAc/U1wz6mnMJ2I/AAAAAAAA0Fw/l_ZRR9eiVZ0/s1600/-eltow-d'Arshey-The-amazing-lake-in-the-Sahara-Desert-012.jpg"/>
          <p:cNvPicPr>
            <a:picLocks noChangeAspect="1" noChangeArrowheads="1"/>
          </p:cNvPicPr>
          <p:nvPr/>
        </p:nvPicPr>
        <p:blipFill>
          <a:blip r:embed="rId2"/>
          <a:srcRect/>
          <a:stretch>
            <a:fillRect/>
          </a:stretch>
        </p:blipFill>
        <p:spPr bwMode="auto">
          <a:xfrm>
            <a:off x="0" y="0"/>
            <a:ext cx="9676422" cy="6418286"/>
          </a:xfrm>
          <a:prstGeom prst="rect">
            <a:avLst/>
          </a:prstGeom>
          <a:noFill/>
        </p:spPr>
      </p:pic>
      <p:sp>
        <p:nvSpPr>
          <p:cNvPr id="5" name="4 Rectángulo"/>
          <p:cNvSpPr/>
          <p:nvPr/>
        </p:nvSpPr>
        <p:spPr>
          <a:xfrm rot="18764272">
            <a:off x="2074658" y="1873170"/>
            <a:ext cx="3188251" cy="10413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666044" y="1820184"/>
            <a:ext cx="3188251" cy="78715"/>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621709" y="4134751"/>
            <a:ext cx="3188251" cy="101052"/>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2163846" y="4155332"/>
            <a:ext cx="3188251" cy="8838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972992" y="1790321"/>
            <a:ext cx="3188251" cy="87886"/>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565575" y="1898116"/>
            <a:ext cx="3188251" cy="104219"/>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730107" y="4230209"/>
            <a:ext cx="3188251" cy="104140"/>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2022589" y="4237981"/>
            <a:ext cx="3188251" cy="105629"/>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899297" y="1662790"/>
            <a:ext cx="3188251" cy="87886"/>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813433" y="1756419"/>
            <a:ext cx="3188251" cy="78715"/>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926770" y="4273802"/>
            <a:ext cx="3188251" cy="10414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875199" y="4301746"/>
            <a:ext cx="3188251" cy="105629"/>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2" presetClass="entr" presetSubtype="6"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1+#ppt_w/2"/>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6"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1+#ppt_w/2"/>
                                          </p:val>
                                        </p:tav>
                                        <p:tav tm="100000">
                                          <p:val>
                                            <p:strVal val="#ppt_x"/>
                                          </p:val>
                                        </p:tav>
                                      </p:tavLst>
                                    </p:anim>
                                    <p:anim calcmode="lin" valueType="num">
                                      <p:cBhvr additive="base">
                                        <p:cTn id="48" dur="3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6"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12"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0-#ppt_w/2"/>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12"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1+#ppt_h/2"/>
                                          </p:val>
                                        </p:tav>
                                        <p:tav tm="100000">
                                          <p:val>
                                            <p:strVal val="#ppt_y"/>
                                          </p:val>
                                        </p:tav>
                                      </p:tavLst>
                                    </p:anim>
                                  </p:childTnLst>
                                </p:cTn>
                              </p:par>
                              <p:par>
                                <p:cTn id="61" presetID="2" presetClass="entr" presetSubtype="12"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3"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1+#ppt_w/2"/>
                                          </p:val>
                                        </p:tav>
                                        <p:tav tm="100000">
                                          <p:val>
                                            <p:strVal val="#ppt_x"/>
                                          </p:val>
                                        </p:tav>
                                      </p:tavLst>
                                    </p:anim>
                                    <p:anim calcmode="lin" valueType="num">
                                      <p:cBhvr additive="base">
                                        <p:cTn id="68" dur="3000" fill="hold"/>
                                        <p:tgtEl>
                                          <p:spTgt spid="8"/>
                                        </p:tgtEl>
                                        <p:attrNameLst>
                                          <p:attrName>ppt_y</p:attrName>
                                        </p:attrNameLst>
                                      </p:cBhvr>
                                      <p:tavLst>
                                        <p:tav tm="0">
                                          <p:val>
                                            <p:strVal val="0-#ppt_h/2"/>
                                          </p:val>
                                        </p:tav>
                                        <p:tav tm="100000">
                                          <p:val>
                                            <p:strVal val="#ppt_y"/>
                                          </p:val>
                                        </p:tav>
                                      </p:tavLst>
                                    </p:anim>
                                  </p:childTnLst>
                                </p:cTn>
                              </p:par>
                              <p:par>
                                <p:cTn id="69" presetID="2" presetClass="entr" presetSubtype="3"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1+#ppt_w/2"/>
                                          </p:val>
                                        </p:tav>
                                        <p:tav tm="100000">
                                          <p:val>
                                            <p:strVal val="#ppt_x"/>
                                          </p:val>
                                        </p:tav>
                                      </p:tavLst>
                                    </p:anim>
                                    <p:anim calcmode="lin" valueType="num">
                                      <p:cBhvr additive="base">
                                        <p:cTn id="72" dur="3000" fill="hold"/>
                                        <p:tgtEl>
                                          <p:spTgt spid="12"/>
                                        </p:tgtEl>
                                        <p:attrNameLst>
                                          <p:attrName>ppt_y</p:attrName>
                                        </p:attrNameLst>
                                      </p:cBhvr>
                                      <p:tavLst>
                                        <p:tav tm="0">
                                          <p:val>
                                            <p:strVal val="0-#ppt_h/2"/>
                                          </p:val>
                                        </p:tav>
                                        <p:tav tm="100000">
                                          <p:val>
                                            <p:strVal val="#ppt_y"/>
                                          </p:val>
                                        </p:tav>
                                      </p:tavLst>
                                    </p:anim>
                                  </p:childTnLst>
                                </p:cTn>
                              </p:par>
                              <p:par>
                                <p:cTn id="73" presetID="2" presetClass="entr" presetSubtype="3"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1+#ppt_w/2"/>
                                          </p:val>
                                        </p:tav>
                                        <p:tav tm="100000">
                                          <p:val>
                                            <p:strVal val="#ppt_x"/>
                                          </p:val>
                                        </p:tav>
                                      </p:tavLst>
                                    </p:anim>
                                    <p:anim calcmode="lin" valueType="num">
                                      <p:cBhvr additive="base">
                                        <p:cTn id="76" dur="3000" fill="hold"/>
                                        <p:tgtEl>
                                          <p:spTgt spid="16"/>
                                        </p:tgtEl>
                                        <p:attrNameLst>
                                          <p:attrName>ppt_y</p:attrName>
                                        </p:attrNameLst>
                                      </p:cBhvr>
                                      <p:tavLst>
                                        <p:tav tm="0">
                                          <p:val>
                                            <p:strVal val="0-#ppt_h/2"/>
                                          </p:val>
                                        </p:tav>
                                        <p:tav tm="100000">
                                          <p:val>
                                            <p:strVal val="#ppt_y"/>
                                          </p:val>
                                        </p:tav>
                                      </p:tavLst>
                                    </p:anim>
                                  </p:childTnLst>
                                </p:cTn>
                              </p:par>
                              <p:par>
                                <p:cTn id="77" presetID="2" presetClass="entr" presetSubtype="9"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3000" fill="hold"/>
                                        <p:tgtEl>
                                          <p:spTgt spid="7"/>
                                        </p:tgtEl>
                                        <p:attrNameLst>
                                          <p:attrName>ppt_x</p:attrName>
                                        </p:attrNameLst>
                                      </p:cBhvr>
                                      <p:tavLst>
                                        <p:tav tm="0">
                                          <p:val>
                                            <p:strVal val="0-#ppt_w/2"/>
                                          </p:val>
                                        </p:tav>
                                        <p:tav tm="100000">
                                          <p:val>
                                            <p:strVal val="#ppt_x"/>
                                          </p:val>
                                        </p:tav>
                                      </p:tavLst>
                                    </p:anim>
                                    <p:anim calcmode="lin" valueType="num">
                                      <p:cBhvr additive="base">
                                        <p:cTn id="80" dur="3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3000" fill="hold"/>
                                        <p:tgtEl>
                                          <p:spTgt spid="15"/>
                                        </p:tgtEl>
                                        <p:attrNameLst>
                                          <p:attrName>ppt_x</p:attrName>
                                        </p:attrNameLst>
                                      </p:cBhvr>
                                      <p:tavLst>
                                        <p:tav tm="0">
                                          <p:val>
                                            <p:strVal val="0-#ppt_w/2"/>
                                          </p:val>
                                        </p:tav>
                                        <p:tav tm="100000">
                                          <p:val>
                                            <p:strVal val="#ppt_x"/>
                                          </p:val>
                                        </p:tav>
                                      </p:tavLst>
                                    </p:anim>
                                    <p:anim calcmode="lin" valueType="num">
                                      <p:cBhvr additive="base">
                                        <p:cTn id="88" dur="3000" fill="hold"/>
                                        <p:tgtEl>
                                          <p:spTgt spid="15"/>
                                        </p:tgtEl>
                                        <p:attrNameLst>
                                          <p:attrName>ppt_y</p:attrName>
                                        </p:attrNameLst>
                                      </p:cBhvr>
                                      <p:tavLst>
                                        <p:tav tm="0">
                                          <p:val>
                                            <p:strVal val="0-#ppt_h/2"/>
                                          </p:val>
                                        </p:tav>
                                        <p:tav tm="100000">
                                          <p:val>
                                            <p:strVal val="#ppt_y"/>
                                          </p:val>
                                        </p:tav>
                                      </p:tavLst>
                                    </p:anim>
                                  </p:childTnLst>
                                </p:cTn>
                              </p:par>
                            </p:childTnLst>
                          </p:cTn>
                        </p:par>
                        <p:par>
                          <p:cTn id="89" fill="hold">
                            <p:stCondLst>
                              <p:cond delay="3000"/>
                            </p:stCondLst>
                            <p:childTnLst>
                              <p:par>
                                <p:cTn id="90" presetID="13" presetClass="exit" presetSubtype="32" fill="hold" grpId="2" nodeType="after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grpId="2"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6" fill="hold" grpId="3"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grpId="3"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grpId="3"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0-ppt_h/2"/>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0-ppt_h/2"/>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0-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12" fill="hold" grpId="3"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0-ppt_w/2"/>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2" fill="hold" grpId="3"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0-ppt_w/2"/>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12" fill="hold" grpId="3"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1+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http://4.bp.blogspot.com/-HqHIxpNbB1w/U1wzfT58JzI/AAAAAAAA0Fc/GtldPZ7ZHnU/s1600/-eltow-d'Arshey-The-amazing-lake-in-the-Sahara-Desert-003.jpg"/>
          <p:cNvPicPr>
            <a:picLocks noChangeAspect="1" noChangeArrowheads="1"/>
          </p:cNvPicPr>
          <p:nvPr/>
        </p:nvPicPr>
        <p:blipFill>
          <a:blip r:embed="rId2"/>
          <a:srcRect/>
          <a:stretch>
            <a:fillRect/>
          </a:stretch>
        </p:blipFill>
        <p:spPr bwMode="auto">
          <a:xfrm>
            <a:off x="-1" y="0"/>
            <a:ext cx="9568719" cy="6346848"/>
          </a:xfrm>
          <a:prstGeom prst="rect">
            <a:avLst/>
          </a:prstGeom>
          <a:noFill/>
        </p:spPr>
      </p:pic>
      <p:sp>
        <p:nvSpPr>
          <p:cNvPr id="4" name="3 Extracto"/>
          <p:cNvSpPr>
            <a:spLocks noChangeArrowheads="1"/>
          </p:cNvSpPr>
          <p:nvPr/>
        </p:nvSpPr>
        <p:spPr bwMode="auto">
          <a:xfrm rot="18337029">
            <a:off x="116816" y="-624932"/>
            <a:ext cx="1331972" cy="1739197"/>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5" name="4 Extracto"/>
          <p:cNvSpPr>
            <a:spLocks noChangeArrowheads="1"/>
          </p:cNvSpPr>
          <p:nvPr/>
        </p:nvSpPr>
        <p:spPr bwMode="auto">
          <a:xfrm rot="2949416">
            <a:off x="7987414" y="-569119"/>
            <a:ext cx="1331972" cy="1555778"/>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9" name="8 Extracto"/>
          <p:cNvSpPr>
            <a:spLocks noChangeArrowheads="1"/>
          </p:cNvSpPr>
          <p:nvPr/>
        </p:nvSpPr>
        <p:spPr bwMode="auto">
          <a:xfrm rot="18220664">
            <a:off x="785801" y="-126968"/>
            <a:ext cx="1331971" cy="1740833"/>
          </a:xfrm>
          <a:prstGeom prst="flowChartExtract">
            <a:avLst/>
          </a:prstGeom>
          <a:solidFill>
            <a:schemeClr val="accent6">
              <a:alpha val="59999"/>
            </a:scheme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0" name="9 Extracto"/>
          <p:cNvSpPr>
            <a:spLocks noChangeArrowheads="1"/>
          </p:cNvSpPr>
          <p:nvPr/>
        </p:nvSpPr>
        <p:spPr bwMode="auto">
          <a:xfrm rot="2949416">
            <a:off x="7307041" y="85087"/>
            <a:ext cx="1490674" cy="1611458"/>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2" name="11 Extracto"/>
          <p:cNvSpPr>
            <a:spLocks noChangeArrowheads="1"/>
          </p:cNvSpPr>
          <p:nvPr/>
        </p:nvSpPr>
        <p:spPr bwMode="auto">
          <a:xfrm rot="18092139">
            <a:off x="1513741" y="460803"/>
            <a:ext cx="1331971" cy="1706442"/>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4" name="13 Extracto"/>
          <p:cNvSpPr>
            <a:spLocks noChangeArrowheads="1"/>
          </p:cNvSpPr>
          <p:nvPr/>
        </p:nvSpPr>
        <p:spPr bwMode="auto">
          <a:xfrm rot="3403831">
            <a:off x="6615053" y="754533"/>
            <a:ext cx="1331972" cy="1644211"/>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7" name="16 Extracto"/>
          <p:cNvSpPr>
            <a:spLocks noChangeArrowheads="1"/>
          </p:cNvSpPr>
          <p:nvPr/>
        </p:nvSpPr>
        <p:spPr bwMode="auto">
          <a:xfrm rot="18188542">
            <a:off x="2393165" y="1166781"/>
            <a:ext cx="1331972" cy="1673689"/>
          </a:xfrm>
          <a:prstGeom prst="flowChartExtract">
            <a:avLst/>
          </a:prstGeom>
          <a:solidFill>
            <a:schemeClr val="accent6">
              <a:alpha val="59999"/>
            </a:scheme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9" name="18 Extracto"/>
          <p:cNvSpPr>
            <a:spLocks noChangeArrowheads="1"/>
          </p:cNvSpPr>
          <p:nvPr/>
        </p:nvSpPr>
        <p:spPr bwMode="auto">
          <a:xfrm rot="14364589">
            <a:off x="65230" y="5078749"/>
            <a:ext cx="1331972" cy="1626197"/>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20" name="19 Extracto"/>
          <p:cNvSpPr>
            <a:spLocks noChangeArrowheads="1"/>
          </p:cNvSpPr>
          <p:nvPr/>
        </p:nvSpPr>
        <p:spPr bwMode="auto">
          <a:xfrm rot="3631683">
            <a:off x="5754463" y="1352119"/>
            <a:ext cx="1331971" cy="1737558"/>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2" name="21 Extracto"/>
          <p:cNvSpPr>
            <a:spLocks noChangeArrowheads="1"/>
          </p:cNvSpPr>
          <p:nvPr/>
        </p:nvSpPr>
        <p:spPr bwMode="auto">
          <a:xfrm rot="7009404">
            <a:off x="7906349" y="5096881"/>
            <a:ext cx="1331971" cy="1714630"/>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5" name="24 Extracto"/>
          <p:cNvSpPr>
            <a:spLocks noChangeArrowheads="1"/>
          </p:cNvSpPr>
          <p:nvPr/>
        </p:nvSpPr>
        <p:spPr bwMode="auto">
          <a:xfrm rot="14403957">
            <a:off x="707067" y="4567366"/>
            <a:ext cx="1333861" cy="1732645"/>
          </a:xfrm>
          <a:prstGeom prst="flowChartExtract">
            <a:avLst/>
          </a:prstGeom>
          <a:solidFill>
            <a:srgbClr val="CC7C4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27" name="26 Extracto"/>
          <p:cNvSpPr>
            <a:spLocks noChangeArrowheads="1"/>
          </p:cNvSpPr>
          <p:nvPr/>
        </p:nvSpPr>
        <p:spPr bwMode="auto">
          <a:xfrm rot="14418431">
            <a:off x="1441558" y="3956927"/>
            <a:ext cx="1333861" cy="1717905"/>
          </a:xfrm>
          <a:prstGeom prst="flowChartExtract">
            <a:avLst/>
          </a:prstGeom>
          <a:solidFill>
            <a:srgbClr val="663300">
              <a:alpha val="59999"/>
            </a:srgb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29" name="28 Extracto"/>
          <p:cNvSpPr>
            <a:spLocks noChangeArrowheads="1"/>
          </p:cNvSpPr>
          <p:nvPr/>
        </p:nvSpPr>
        <p:spPr bwMode="auto">
          <a:xfrm rot="14386911">
            <a:off x="2221210" y="3345284"/>
            <a:ext cx="1331972" cy="1798151"/>
          </a:xfrm>
          <a:prstGeom prst="flowChartExtract">
            <a:avLst/>
          </a:prstGeom>
          <a:solidFill>
            <a:schemeClr val="accent6">
              <a:alpha val="59999"/>
            </a:schemeClr>
          </a:solidFill>
          <a:ln w="3175" algn="ctr">
            <a:solidFill>
              <a:srgbClr val="77933C"/>
            </a:solidFill>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32" name="31 Extracto"/>
          <p:cNvSpPr>
            <a:spLocks noChangeArrowheads="1"/>
          </p:cNvSpPr>
          <p:nvPr/>
        </p:nvSpPr>
        <p:spPr bwMode="auto">
          <a:xfrm rot="7140123">
            <a:off x="7068818" y="4580780"/>
            <a:ext cx="1403765" cy="1722819"/>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4" name="33 Extracto"/>
          <p:cNvSpPr>
            <a:spLocks noChangeArrowheads="1"/>
          </p:cNvSpPr>
          <p:nvPr/>
        </p:nvSpPr>
        <p:spPr bwMode="auto">
          <a:xfrm rot="7379511">
            <a:off x="6277827" y="4089553"/>
            <a:ext cx="1403766" cy="1771949"/>
          </a:xfrm>
          <a:prstGeom prst="flowChartExtract">
            <a:avLst/>
          </a:prstGeom>
          <a:solidFill>
            <a:srgbClr val="663300">
              <a:alpha val="59999"/>
            </a:srgbClr>
          </a:solidFill>
          <a:ln w="3175" algn="ctr">
            <a:solidFill>
              <a:srgbClr val="77933C"/>
            </a:solidFill>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6" name="35 Extracto"/>
          <p:cNvSpPr>
            <a:spLocks noChangeArrowheads="1"/>
          </p:cNvSpPr>
          <p:nvPr/>
        </p:nvSpPr>
        <p:spPr bwMode="auto">
          <a:xfrm rot="7541159">
            <a:off x="5560406" y="3702755"/>
            <a:ext cx="1405655" cy="1655674"/>
          </a:xfrm>
          <a:prstGeom prst="flowChartExtract">
            <a:avLst/>
          </a:prstGeom>
          <a:solidFill>
            <a:schemeClr val="accent6">
              <a:alpha val="59999"/>
            </a:schemeClr>
          </a:solidFill>
          <a:ln w="3175" algn="ctr">
            <a:solidFill>
              <a:srgbClr val="77933C"/>
            </a:solidFill>
            <a:miter lim="800000"/>
            <a:headEnd/>
            <a:tailEnd/>
          </a:ln>
        </p:spPr>
        <p:txBody>
          <a:bodyPr rot="10800000" vert="eaVert" lIns="99542" tIns="49771" rIns="99542" bIns="49771" anchor="ctr"/>
          <a:lstStyle/>
          <a:p>
            <a:pPr algn="ctr"/>
            <a:endParaRPr lang="es-ES" sz="1600">
              <a:solidFill>
                <a:srgbClr val="FFFFFF"/>
              </a:solidFill>
              <a:latin typeface="Calibri" pitchFamily="34" charset="0"/>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3000"/>
                                        <p:tgtEl>
                                          <p:spTgt spid="1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plus(in)">
                                      <p:cBhvr>
                                        <p:cTn id="22" dur="3000"/>
                                        <p:tgtEl>
                                          <p:spTgt spid="2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plus(in)">
                                      <p:cBhvr>
                                        <p:cTn id="25" dur="3000"/>
                                        <p:tgtEl>
                                          <p:spTgt spid="2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plus(in)">
                                      <p:cBhvr>
                                        <p:cTn id="28" dur="3000"/>
                                        <p:tgtEl>
                                          <p:spTgt spid="2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plus(in)">
                                      <p:cBhvr>
                                        <p:cTn id="40" dur="3000"/>
                                        <p:tgtEl>
                                          <p:spTgt spid="2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plus(in)">
                                      <p:cBhvr>
                                        <p:cTn id="43" dur="3000"/>
                                        <p:tgtEl>
                                          <p:spTgt spid="22"/>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plus(in)">
                                      <p:cBhvr>
                                        <p:cTn id="49" dur="3000"/>
                                        <p:tgtEl>
                                          <p:spTgt spid="34"/>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49" presetClass="entr" presetSubtype="0" decel="100000" fill="hold" grpId="1"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fltVal val="0"/>
                                          </p:val>
                                        </p:tav>
                                        <p:tav tm="100000">
                                          <p:val>
                                            <p:strVal val="#ppt_h"/>
                                          </p:val>
                                        </p:tav>
                                      </p:tavLst>
                                    </p:anim>
                                    <p:anim calcmode="lin" valueType="num">
                                      <p:cBhvr>
                                        <p:cTn id="57" dur="3000" fill="hold"/>
                                        <p:tgtEl>
                                          <p:spTgt spid="4"/>
                                        </p:tgtEl>
                                        <p:attrNameLst>
                                          <p:attrName>style.rotation</p:attrName>
                                        </p:attrNameLst>
                                      </p:cBhvr>
                                      <p:tavLst>
                                        <p:tav tm="0">
                                          <p:val>
                                            <p:fltVal val="360"/>
                                          </p:val>
                                        </p:tav>
                                        <p:tav tm="100000">
                                          <p:val>
                                            <p:fltVal val="0"/>
                                          </p:val>
                                        </p:tav>
                                      </p:tavLst>
                                    </p:anim>
                                    <p:animEffect transition="in" filter="fade">
                                      <p:cBhvr>
                                        <p:cTn id="58" dur="3000"/>
                                        <p:tgtEl>
                                          <p:spTgt spid="4"/>
                                        </p:tgtEl>
                                      </p:cBhvr>
                                    </p:animEffect>
                                  </p:childTnLst>
                                </p:cTn>
                              </p:par>
                              <p:par>
                                <p:cTn id="59" presetID="49" presetClass="entr" presetSubtype="0" decel="10000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style.rotation</p:attrName>
                                        </p:attrNameLst>
                                      </p:cBhvr>
                                      <p:tavLst>
                                        <p:tav tm="0">
                                          <p:val>
                                            <p:fltVal val="360"/>
                                          </p:val>
                                        </p:tav>
                                        <p:tav tm="100000">
                                          <p:val>
                                            <p:fltVal val="0"/>
                                          </p:val>
                                        </p:tav>
                                      </p:tavLst>
                                    </p:anim>
                                    <p:animEffect transition="in" filter="fade">
                                      <p:cBhvr>
                                        <p:cTn id="64" dur="3000"/>
                                        <p:tgtEl>
                                          <p:spTgt spid="9"/>
                                        </p:tgtEl>
                                      </p:cBhvr>
                                    </p:animEffect>
                                  </p:childTnLst>
                                </p:cTn>
                              </p:par>
                              <p:par>
                                <p:cTn id="65" presetID="49" presetClass="entr" presetSubtype="0" decel="10000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fltVal val="0"/>
                                          </p:val>
                                        </p:tav>
                                        <p:tav tm="100000">
                                          <p:val>
                                            <p:strVal val="#ppt_w"/>
                                          </p:val>
                                        </p:tav>
                                      </p:tavLst>
                                    </p:anim>
                                    <p:anim calcmode="lin" valueType="num">
                                      <p:cBhvr>
                                        <p:cTn id="68" dur="3000" fill="hold"/>
                                        <p:tgtEl>
                                          <p:spTgt spid="12"/>
                                        </p:tgtEl>
                                        <p:attrNameLst>
                                          <p:attrName>ppt_h</p:attrName>
                                        </p:attrNameLst>
                                      </p:cBhvr>
                                      <p:tavLst>
                                        <p:tav tm="0">
                                          <p:val>
                                            <p:fltVal val="0"/>
                                          </p:val>
                                        </p:tav>
                                        <p:tav tm="100000">
                                          <p:val>
                                            <p:strVal val="#ppt_h"/>
                                          </p:val>
                                        </p:tav>
                                      </p:tavLst>
                                    </p:anim>
                                    <p:anim calcmode="lin" valueType="num">
                                      <p:cBhvr>
                                        <p:cTn id="69" dur="3000" fill="hold"/>
                                        <p:tgtEl>
                                          <p:spTgt spid="12"/>
                                        </p:tgtEl>
                                        <p:attrNameLst>
                                          <p:attrName>style.rotation</p:attrName>
                                        </p:attrNameLst>
                                      </p:cBhvr>
                                      <p:tavLst>
                                        <p:tav tm="0">
                                          <p:val>
                                            <p:fltVal val="360"/>
                                          </p:val>
                                        </p:tav>
                                        <p:tav tm="100000">
                                          <p:val>
                                            <p:fltVal val="0"/>
                                          </p:val>
                                        </p:tav>
                                      </p:tavLst>
                                    </p:anim>
                                    <p:animEffect transition="in" filter="fade">
                                      <p:cBhvr>
                                        <p:cTn id="70" dur="3000"/>
                                        <p:tgtEl>
                                          <p:spTgt spid="12"/>
                                        </p:tgtEl>
                                      </p:cBhvr>
                                    </p:animEffect>
                                  </p:childTnLst>
                                </p:cTn>
                              </p:par>
                              <p:par>
                                <p:cTn id="71" presetID="49" presetClass="entr" presetSubtype="0" decel="100000" fill="hold" grpId="1"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000" fill="hold"/>
                                        <p:tgtEl>
                                          <p:spTgt spid="17"/>
                                        </p:tgtEl>
                                        <p:attrNameLst>
                                          <p:attrName>ppt_w</p:attrName>
                                        </p:attrNameLst>
                                      </p:cBhvr>
                                      <p:tavLst>
                                        <p:tav tm="0">
                                          <p:val>
                                            <p:fltVal val="0"/>
                                          </p:val>
                                        </p:tav>
                                        <p:tav tm="100000">
                                          <p:val>
                                            <p:strVal val="#ppt_w"/>
                                          </p:val>
                                        </p:tav>
                                      </p:tavLst>
                                    </p:anim>
                                    <p:anim calcmode="lin" valueType="num">
                                      <p:cBhvr>
                                        <p:cTn id="74" dur="3000" fill="hold"/>
                                        <p:tgtEl>
                                          <p:spTgt spid="17"/>
                                        </p:tgtEl>
                                        <p:attrNameLst>
                                          <p:attrName>ppt_h</p:attrName>
                                        </p:attrNameLst>
                                      </p:cBhvr>
                                      <p:tavLst>
                                        <p:tav tm="0">
                                          <p:val>
                                            <p:fltVal val="0"/>
                                          </p:val>
                                        </p:tav>
                                        <p:tav tm="100000">
                                          <p:val>
                                            <p:strVal val="#ppt_h"/>
                                          </p:val>
                                        </p:tav>
                                      </p:tavLst>
                                    </p:anim>
                                    <p:anim calcmode="lin" valueType="num">
                                      <p:cBhvr>
                                        <p:cTn id="75" dur="3000" fill="hold"/>
                                        <p:tgtEl>
                                          <p:spTgt spid="17"/>
                                        </p:tgtEl>
                                        <p:attrNameLst>
                                          <p:attrName>style.rotation</p:attrName>
                                        </p:attrNameLst>
                                      </p:cBhvr>
                                      <p:tavLst>
                                        <p:tav tm="0">
                                          <p:val>
                                            <p:fltVal val="360"/>
                                          </p:val>
                                        </p:tav>
                                        <p:tav tm="100000">
                                          <p:val>
                                            <p:fltVal val="0"/>
                                          </p:val>
                                        </p:tav>
                                      </p:tavLst>
                                    </p:anim>
                                    <p:animEffect transition="in" filter="fade">
                                      <p:cBhvr>
                                        <p:cTn id="76" dur="3000"/>
                                        <p:tgtEl>
                                          <p:spTgt spid="17"/>
                                        </p:tgtEl>
                                      </p:cBhvr>
                                    </p:animEffect>
                                  </p:childTnLst>
                                </p:cTn>
                              </p:par>
                              <p:par>
                                <p:cTn id="77" presetID="49" presetClass="entr" presetSubtype="0" decel="100000" fill="hold" grpId="1"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0" fill="hold"/>
                                        <p:tgtEl>
                                          <p:spTgt spid="19"/>
                                        </p:tgtEl>
                                        <p:attrNameLst>
                                          <p:attrName>ppt_w</p:attrName>
                                        </p:attrNameLst>
                                      </p:cBhvr>
                                      <p:tavLst>
                                        <p:tav tm="0">
                                          <p:val>
                                            <p:fltVal val="0"/>
                                          </p:val>
                                        </p:tav>
                                        <p:tav tm="100000">
                                          <p:val>
                                            <p:strVal val="#ppt_w"/>
                                          </p:val>
                                        </p:tav>
                                      </p:tavLst>
                                    </p:anim>
                                    <p:anim calcmode="lin" valueType="num">
                                      <p:cBhvr>
                                        <p:cTn id="80" dur="3000" fill="hold"/>
                                        <p:tgtEl>
                                          <p:spTgt spid="19"/>
                                        </p:tgtEl>
                                        <p:attrNameLst>
                                          <p:attrName>ppt_h</p:attrName>
                                        </p:attrNameLst>
                                      </p:cBhvr>
                                      <p:tavLst>
                                        <p:tav tm="0">
                                          <p:val>
                                            <p:fltVal val="0"/>
                                          </p:val>
                                        </p:tav>
                                        <p:tav tm="100000">
                                          <p:val>
                                            <p:strVal val="#ppt_h"/>
                                          </p:val>
                                        </p:tav>
                                      </p:tavLst>
                                    </p:anim>
                                    <p:anim calcmode="lin" valueType="num">
                                      <p:cBhvr>
                                        <p:cTn id="81" dur="3000" fill="hold"/>
                                        <p:tgtEl>
                                          <p:spTgt spid="19"/>
                                        </p:tgtEl>
                                        <p:attrNameLst>
                                          <p:attrName>style.rotation</p:attrName>
                                        </p:attrNameLst>
                                      </p:cBhvr>
                                      <p:tavLst>
                                        <p:tav tm="0">
                                          <p:val>
                                            <p:fltVal val="360"/>
                                          </p:val>
                                        </p:tav>
                                        <p:tav tm="100000">
                                          <p:val>
                                            <p:fltVal val="0"/>
                                          </p:val>
                                        </p:tav>
                                      </p:tavLst>
                                    </p:anim>
                                    <p:animEffect transition="in" filter="fade">
                                      <p:cBhvr>
                                        <p:cTn id="82" dur="3000"/>
                                        <p:tgtEl>
                                          <p:spTgt spid="19"/>
                                        </p:tgtEl>
                                      </p:cBhvr>
                                    </p:animEffect>
                                  </p:childTnLst>
                                </p:cTn>
                              </p:par>
                              <p:par>
                                <p:cTn id="83" presetID="49" presetClass="entr" presetSubtype="0" decel="100000" fill="hold" grpId="1"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3000" fill="hold"/>
                                        <p:tgtEl>
                                          <p:spTgt spid="25"/>
                                        </p:tgtEl>
                                        <p:attrNameLst>
                                          <p:attrName>ppt_w</p:attrName>
                                        </p:attrNameLst>
                                      </p:cBhvr>
                                      <p:tavLst>
                                        <p:tav tm="0">
                                          <p:val>
                                            <p:fltVal val="0"/>
                                          </p:val>
                                        </p:tav>
                                        <p:tav tm="100000">
                                          <p:val>
                                            <p:strVal val="#ppt_w"/>
                                          </p:val>
                                        </p:tav>
                                      </p:tavLst>
                                    </p:anim>
                                    <p:anim calcmode="lin" valueType="num">
                                      <p:cBhvr>
                                        <p:cTn id="86" dur="3000" fill="hold"/>
                                        <p:tgtEl>
                                          <p:spTgt spid="25"/>
                                        </p:tgtEl>
                                        <p:attrNameLst>
                                          <p:attrName>ppt_h</p:attrName>
                                        </p:attrNameLst>
                                      </p:cBhvr>
                                      <p:tavLst>
                                        <p:tav tm="0">
                                          <p:val>
                                            <p:fltVal val="0"/>
                                          </p:val>
                                        </p:tav>
                                        <p:tav tm="100000">
                                          <p:val>
                                            <p:strVal val="#ppt_h"/>
                                          </p:val>
                                        </p:tav>
                                      </p:tavLst>
                                    </p:anim>
                                    <p:anim calcmode="lin" valueType="num">
                                      <p:cBhvr>
                                        <p:cTn id="87" dur="3000" fill="hold"/>
                                        <p:tgtEl>
                                          <p:spTgt spid="25"/>
                                        </p:tgtEl>
                                        <p:attrNameLst>
                                          <p:attrName>style.rotation</p:attrName>
                                        </p:attrNameLst>
                                      </p:cBhvr>
                                      <p:tavLst>
                                        <p:tav tm="0">
                                          <p:val>
                                            <p:fltVal val="360"/>
                                          </p:val>
                                        </p:tav>
                                        <p:tav tm="100000">
                                          <p:val>
                                            <p:fltVal val="0"/>
                                          </p:val>
                                        </p:tav>
                                      </p:tavLst>
                                    </p:anim>
                                    <p:animEffect transition="in" filter="fade">
                                      <p:cBhvr>
                                        <p:cTn id="88" dur="3000"/>
                                        <p:tgtEl>
                                          <p:spTgt spid="25"/>
                                        </p:tgtEl>
                                      </p:cBhvr>
                                    </p:animEffect>
                                  </p:childTnLst>
                                </p:cTn>
                              </p:par>
                              <p:par>
                                <p:cTn id="89" presetID="49" presetClass="entr" presetSubtype="0" decel="100000" fill="hold" grpId="1"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p:cTn id="91" dur="3000" fill="hold"/>
                                        <p:tgtEl>
                                          <p:spTgt spid="27"/>
                                        </p:tgtEl>
                                        <p:attrNameLst>
                                          <p:attrName>ppt_w</p:attrName>
                                        </p:attrNameLst>
                                      </p:cBhvr>
                                      <p:tavLst>
                                        <p:tav tm="0">
                                          <p:val>
                                            <p:fltVal val="0"/>
                                          </p:val>
                                        </p:tav>
                                        <p:tav tm="100000">
                                          <p:val>
                                            <p:strVal val="#ppt_w"/>
                                          </p:val>
                                        </p:tav>
                                      </p:tavLst>
                                    </p:anim>
                                    <p:anim calcmode="lin" valueType="num">
                                      <p:cBhvr>
                                        <p:cTn id="92" dur="3000" fill="hold"/>
                                        <p:tgtEl>
                                          <p:spTgt spid="27"/>
                                        </p:tgtEl>
                                        <p:attrNameLst>
                                          <p:attrName>ppt_h</p:attrName>
                                        </p:attrNameLst>
                                      </p:cBhvr>
                                      <p:tavLst>
                                        <p:tav tm="0">
                                          <p:val>
                                            <p:fltVal val="0"/>
                                          </p:val>
                                        </p:tav>
                                        <p:tav tm="100000">
                                          <p:val>
                                            <p:strVal val="#ppt_h"/>
                                          </p:val>
                                        </p:tav>
                                      </p:tavLst>
                                    </p:anim>
                                    <p:anim calcmode="lin" valueType="num">
                                      <p:cBhvr>
                                        <p:cTn id="93" dur="3000" fill="hold"/>
                                        <p:tgtEl>
                                          <p:spTgt spid="27"/>
                                        </p:tgtEl>
                                        <p:attrNameLst>
                                          <p:attrName>style.rotation</p:attrName>
                                        </p:attrNameLst>
                                      </p:cBhvr>
                                      <p:tavLst>
                                        <p:tav tm="0">
                                          <p:val>
                                            <p:fltVal val="360"/>
                                          </p:val>
                                        </p:tav>
                                        <p:tav tm="100000">
                                          <p:val>
                                            <p:fltVal val="0"/>
                                          </p:val>
                                        </p:tav>
                                      </p:tavLst>
                                    </p:anim>
                                    <p:animEffect transition="in" filter="fade">
                                      <p:cBhvr>
                                        <p:cTn id="94" dur="3000"/>
                                        <p:tgtEl>
                                          <p:spTgt spid="27"/>
                                        </p:tgtEl>
                                      </p:cBhvr>
                                    </p:animEffect>
                                  </p:childTnLst>
                                </p:cTn>
                              </p:par>
                              <p:par>
                                <p:cTn id="95" presetID="49" presetClass="entr" presetSubtype="0" decel="100000" fill="hold" grpId="1"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p:cTn id="97" dur="3000" fill="hold"/>
                                        <p:tgtEl>
                                          <p:spTgt spid="29"/>
                                        </p:tgtEl>
                                        <p:attrNameLst>
                                          <p:attrName>ppt_w</p:attrName>
                                        </p:attrNameLst>
                                      </p:cBhvr>
                                      <p:tavLst>
                                        <p:tav tm="0">
                                          <p:val>
                                            <p:fltVal val="0"/>
                                          </p:val>
                                        </p:tav>
                                        <p:tav tm="100000">
                                          <p:val>
                                            <p:strVal val="#ppt_w"/>
                                          </p:val>
                                        </p:tav>
                                      </p:tavLst>
                                    </p:anim>
                                    <p:anim calcmode="lin" valueType="num">
                                      <p:cBhvr>
                                        <p:cTn id="98" dur="3000" fill="hold"/>
                                        <p:tgtEl>
                                          <p:spTgt spid="29"/>
                                        </p:tgtEl>
                                        <p:attrNameLst>
                                          <p:attrName>ppt_h</p:attrName>
                                        </p:attrNameLst>
                                      </p:cBhvr>
                                      <p:tavLst>
                                        <p:tav tm="0">
                                          <p:val>
                                            <p:fltVal val="0"/>
                                          </p:val>
                                        </p:tav>
                                        <p:tav tm="100000">
                                          <p:val>
                                            <p:strVal val="#ppt_h"/>
                                          </p:val>
                                        </p:tav>
                                      </p:tavLst>
                                    </p:anim>
                                    <p:anim calcmode="lin" valueType="num">
                                      <p:cBhvr>
                                        <p:cTn id="99" dur="3000" fill="hold"/>
                                        <p:tgtEl>
                                          <p:spTgt spid="29"/>
                                        </p:tgtEl>
                                        <p:attrNameLst>
                                          <p:attrName>style.rotation</p:attrName>
                                        </p:attrNameLst>
                                      </p:cBhvr>
                                      <p:tavLst>
                                        <p:tav tm="0">
                                          <p:val>
                                            <p:fltVal val="360"/>
                                          </p:val>
                                        </p:tav>
                                        <p:tav tm="100000">
                                          <p:val>
                                            <p:fltVal val="0"/>
                                          </p:val>
                                        </p:tav>
                                      </p:tavLst>
                                    </p:anim>
                                    <p:animEffect transition="in" filter="fade">
                                      <p:cBhvr>
                                        <p:cTn id="100" dur="3000"/>
                                        <p:tgtEl>
                                          <p:spTgt spid="29"/>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5"/>
                                        </p:tgtEl>
                                        <p:attrNameLst>
                                          <p:attrName>style.visibility</p:attrName>
                                        </p:attrNameLst>
                                      </p:cBhvr>
                                      <p:to>
                                        <p:strVal val="visible"/>
                                      </p:to>
                                    </p:set>
                                    <p:anim calcmode="lin" valueType="num">
                                      <p:cBhvr>
                                        <p:cTn id="103" dur="3000" fill="hold"/>
                                        <p:tgtEl>
                                          <p:spTgt spid="5"/>
                                        </p:tgtEl>
                                        <p:attrNameLst>
                                          <p:attrName>ppt_w</p:attrName>
                                        </p:attrNameLst>
                                      </p:cBhvr>
                                      <p:tavLst>
                                        <p:tav tm="0">
                                          <p:val>
                                            <p:fltVal val="0"/>
                                          </p:val>
                                        </p:tav>
                                        <p:tav tm="100000">
                                          <p:val>
                                            <p:strVal val="#ppt_w"/>
                                          </p:val>
                                        </p:tav>
                                      </p:tavLst>
                                    </p:anim>
                                    <p:anim calcmode="lin" valueType="num">
                                      <p:cBhvr>
                                        <p:cTn id="104" dur="3000" fill="hold"/>
                                        <p:tgtEl>
                                          <p:spTgt spid="5"/>
                                        </p:tgtEl>
                                        <p:attrNameLst>
                                          <p:attrName>ppt_h</p:attrName>
                                        </p:attrNameLst>
                                      </p:cBhvr>
                                      <p:tavLst>
                                        <p:tav tm="0">
                                          <p:val>
                                            <p:fltVal val="0"/>
                                          </p:val>
                                        </p:tav>
                                        <p:tav tm="100000">
                                          <p:val>
                                            <p:strVal val="#ppt_h"/>
                                          </p:val>
                                        </p:tav>
                                      </p:tavLst>
                                    </p:anim>
                                    <p:anim calcmode="lin" valueType="num">
                                      <p:cBhvr>
                                        <p:cTn id="105" dur="3000" fill="hold"/>
                                        <p:tgtEl>
                                          <p:spTgt spid="5"/>
                                        </p:tgtEl>
                                        <p:attrNameLst>
                                          <p:attrName>style.rotation</p:attrName>
                                        </p:attrNameLst>
                                      </p:cBhvr>
                                      <p:tavLst>
                                        <p:tav tm="0">
                                          <p:val>
                                            <p:fltVal val="360"/>
                                          </p:val>
                                        </p:tav>
                                        <p:tav tm="100000">
                                          <p:val>
                                            <p:fltVal val="0"/>
                                          </p:val>
                                        </p:tav>
                                      </p:tavLst>
                                    </p:anim>
                                    <p:animEffect transition="in" filter="fade">
                                      <p:cBhvr>
                                        <p:cTn id="106" dur="3000"/>
                                        <p:tgtEl>
                                          <p:spTgt spid="5"/>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p:val>
                                            <p:fltVal val="0"/>
                                          </p:val>
                                        </p:tav>
                                        <p:tav tm="100000">
                                          <p:val>
                                            <p:strVal val="#ppt_w"/>
                                          </p:val>
                                        </p:tav>
                                      </p:tavLst>
                                    </p:anim>
                                    <p:anim calcmode="lin" valueType="num">
                                      <p:cBhvr>
                                        <p:cTn id="110" dur="3000" fill="hold"/>
                                        <p:tgtEl>
                                          <p:spTgt spid="10"/>
                                        </p:tgtEl>
                                        <p:attrNameLst>
                                          <p:attrName>ppt_h</p:attrName>
                                        </p:attrNameLst>
                                      </p:cBhvr>
                                      <p:tavLst>
                                        <p:tav tm="0">
                                          <p:val>
                                            <p:fltVal val="0"/>
                                          </p:val>
                                        </p:tav>
                                        <p:tav tm="100000">
                                          <p:val>
                                            <p:strVal val="#ppt_h"/>
                                          </p:val>
                                        </p:tav>
                                      </p:tavLst>
                                    </p:anim>
                                    <p:anim calcmode="lin" valueType="num">
                                      <p:cBhvr>
                                        <p:cTn id="111" dur="3000" fill="hold"/>
                                        <p:tgtEl>
                                          <p:spTgt spid="10"/>
                                        </p:tgtEl>
                                        <p:attrNameLst>
                                          <p:attrName>style.rotation</p:attrName>
                                        </p:attrNameLst>
                                      </p:cBhvr>
                                      <p:tavLst>
                                        <p:tav tm="0">
                                          <p:val>
                                            <p:fltVal val="360"/>
                                          </p:val>
                                        </p:tav>
                                        <p:tav tm="100000">
                                          <p:val>
                                            <p:fltVal val="0"/>
                                          </p:val>
                                        </p:tav>
                                      </p:tavLst>
                                    </p:anim>
                                    <p:animEffect transition="in" filter="fade">
                                      <p:cBhvr>
                                        <p:cTn id="112" dur="3000"/>
                                        <p:tgtEl>
                                          <p:spTgt spid="10"/>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anim calcmode="lin" valueType="num">
                                      <p:cBhvr>
                                        <p:cTn id="117" dur="3000" fill="hold"/>
                                        <p:tgtEl>
                                          <p:spTgt spid="14"/>
                                        </p:tgtEl>
                                        <p:attrNameLst>
                                          <p:attrName>style.rotation</p:attrName>
                                        </p:attrNameLst>
                                      </p:cBhvr>
                                      <p:tavLst>
                                        <p:tav tm="0">
                                          <p:val>
                                            <p:fltVal val="360"/>
                                          </p:val>
                                        </p:tav>
                                        <p:tav tm="100000">
                                          <p:val>
                                            <p:fltVal val="0"/>
                                          </p:val>
                                        </p:tav>
                                      </p:tavLst>
                                    </p:anim>
                                    <p:animEffect transition="in" filter="fade">
                                      <p:cBhvr>
                                        <p:cTn id="118" dur="3000"/>
                                        <p:tgtEl>
                                          <p:spTgt spid="14"/>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p:cTn id="121" dur="3000" fill="hold"/>
                                        <p:tgtEl>
                                          <p:spTgt spid="20"/>
                                        </p:tgtEl>
                                        <p:attrNameLst>
                                          <p:attrName>ppt_w</p:attrName>
                                        </p:attrNameLst>
                                      </p:cBhvr>
                                      <p:tavLst>
                                        <p:tav tm="0">
                                          <p:val>
                                            <p:fltVal val="0"/>
                                          </p:val>
                                        </p:tav>
                                        <p:tav tm="100000">
                                          <p:val>
                                            <p:strVal val="#ppt_w"/>
                                          </p:val>
                                        </p:tav>
                                      </p:tavLst>
                                    </p:anim>
                                    <p:anim calcmode="lin" valueType="num">
                                      <p:cBhvr>
                                        <p:cTn id="122" dur="3000" fill="hold"/>
                                        <p:tgtEl>
                                          <p:spTgt spid="20"/>
                                        </p:tgtEl>
                                        <p:attrNameLst>
                                          <p:attrName>ppt_h</p:attrName>
                                        </p:attrNameLst>
                                      </p:cBhvr>
                                      <p:tavLst>
                                        <p:tav tm="0">
                                          <p:val>
                                            <p:fltVal val="0"/>
                                          </p:val>
                                        </p:tav>
                                        <p:tav tm="100000">
                                          <p:val>
                                            <p:strVal val="#ppt_h"/>
                                          </p:val>
                                        </p:tav>
                                      </p:tavLst>
                                    </p:anim>
                                    <p:anim calcmode="lin" valueType="num">
                                      <p:cBhvr>
                                        <p:cTn id="123" dur="3000" fill="hold"/>
                                        <p:tgtEl>
                                          <p:spTgt spid="20"/>
                                        </p:tgtEl>
                                        <p:attrNameLst>
                                          <p:attrName>style.rotation</p:attrName>
                                        </p:attrNameLst>
                                      </p:cBhvr>
                                      <p:tavLst>
                                        <p:tav tm="0">
                                          <p:val>
                                            <p:fltVal val="360"/>
                                          </p:val>
                                        </p:tav>
                                        <p:tav tm="100000">
                                          <p:val>
                                            <p:fltVal val="0"/>
                                          </p:val>
                                        </p:tav>
                                      </p:tavLst>
                                    </p:anim>
                                    <p:animEffect transition="in" filter="fade">
                                      <p:cBhvr>
                                        <p:cTn id="124" dur="3000"/>
                                        <p:tgtEl>
                                          <p:spTgt spid="20"/>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3000" fill="hold"/>
                                        <p:tgtEl>
                                          <p:spTgt spid="22"/>
                                        </p:tgtEl>
                                        <p:attrNameLst>
                                          <p:attrName>ppt_w</p:attrName>
                                        </p:attrNameLst>
                                      </p:cBhvr>
                                      <p:tavLst>
                                        <p:tav tm="0">
                                          <p:val>
                                            <p:fltVal val="0"/>
                                          </p:val>
                                        </p:tav>
                                        <p:tav tm="100000">
                                          <p:val>
                                            <p:strVal val="#ppt_w"/>
                                          </p:val>
                                        </p:tav>
                                      </p:tavLst>
                                    </p:anim>
                                    <p:anim calcmode="lin" valueType="num">
                                      <p:cBhvr>
                                        <p:cTn id="128" dur="3000" fill="hold"/>
                                        <p:tgtEl>
                                          <p:spTgt spid="22"/>
                                        </p:tgtEl>
                                        <p:attrNameLst>
                                          <p:attrName>ppt_h</p:attrName>
                                        </p:attrNameLst>
                                      </p:cBhvr>
                                      <p:tavLst>
                                        <p:tav tm="0">
                                          <p:val>
                                            <p:fltVal val="0"/>
                                          </p:val>
                                        </p:tav>
                                        <p:tav tm="100000">
                                          <p:val>
                                            <p:strVal val="#ppt_h"/>
                                          </p:val>
                                        </p:tav>
                                      </p:tavLst>
                                    </p:anim>
                                    <p:anim calcmode="lin" valueType="num">
                                      <p:cBhvr>
                                        <p:cTn id="129" dur="3000" fill="hold"/>
                                        <p:tgtEl>
                                          <p:spTgt spid="22"/>
                                        </p:tgtEl>
                                        <p:attrNameLst>
                                          <p:attrName>style.rotation</p:attrName>
                                        </p:attrNameLst>
                                      </p:cBhvr>
                                      <p:tavLst>
                                        <p:tav tm="0">
                                          <p:val>
                                            <p:fltVal val="360"/>
                                          </p:val>
                                        </p:tav>
                                        <p:tav tm="100000">
                                          <p:val>
                                            <p:fltVal val="0"/>
                                          </p:val>
                                        </p:tav>
                                      </p:tavLst>
                                    </p:anim>
                                    <p:animEffect transition="in" filter="fade">
                                      <p:cBhvr>
                                        <p:cTn id="130" dur="3000"/>
                                        <p:tgtEl>
                                          <p:spTgt spid="2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3000" fill="hold"/>
                                        <p:tgtEl>
                                          <p:spTgt spid="32"/>
                                        </p:tgtEl>
                                        <p:attrNameLst>
                                          <p:attrName>ppt_w</p:attrName>
                                        </p:attrNameLst>
                                      </p:cBhvr>
                                      <p:tavLst>
                                        <p:tav tm="0">
                                          <p:val>
                                            <p:fltVal val="0"/>
                                          </p:val>
                                        </p:tav>
                                        <p:tav tm="100000">
                                          <p:val>
                                            <p:strVal val="#ppt_w"/>
                                          </p:val>
                                        </p:tav>
                                      </p:tavLst>
                                    </p:anim>
                                    <p:anim calcmode="lin" valueType="num">
                                      <p:cBhvr>
                                        <p:cTn id="134" dur="3000" fill="hold"/>
                                        <p:tgtEl>
                                          <p:spTgt spid="32"/>
                                        </p:tgtEl>
                                        <p:attrNameLst>
                                          <p:attrName>ppt_h</p:attrName>
                                        </p:attrNameLst>
                                      </p:cBhvr>
                                      <p:tavLst>
                                        <p:tav tm="0">
                                          <p:val>
                                            <p:fltVal val="0"/>
                                          </p:val>
                                        </p:tav>
                                        <p:tav tm="100000">
                                          <p:val>
                                            <p:strVal val="#ppt_h"/>
                                          </p:val>
                                        </p:tav>
                                      </p:tavLst>
                                    </p:anim>
                                    <p:anim calcmode="lin" valueType="num">
                                      <p:cBhvr>
                                        <p:cTn id="135" dur="3000" fill="hold"/>
                                        <p:tgtEl>
                                          <p:spTgt spid="32"/>
                                        </p:tgtEl>
                                        <p:attrNameLst>
                                          <p:attrName>style.rotation</p:attrName>
                                        </p:attrNameLst>
                                      </p:cBhvr>
                                      <p:tavLst>
                                        <p:tav tm="0">
                                          <p:val>
                                            <p:fltVal val="360"/>
                                          </p:val>
                                        </p:tav>
                                        <p:tav tm="100000">
                                          <p:val>
                                            <p:fltVal val="0"/>
                                          </p:val>
                                        </p:tav>
                                      </p:tavLst>
                                    </p:anim>
                                    <p:animEffect transition="in" filter="fade">
                                      <p:cBhvr>
                                        <p:cTn id="136" dur="3000"/>
                                        <p:tgtEl>
                                          <p:spTgt spid="32"/>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34"/>
                                        </p:tgtEl>
                                        <p:attrNameLst>
                                          <p:attrName>style.visibility</p:attrName>
                                        </p:attrNameLst>
                                      </p:cBhvr>
                                      <p:to>
                                        <p:strVal val="visible"/>
                                      </p:to>
                                    </p:set>
                                    <p:anim calcmode="lin" valueType="num">
                                      <p:cBhvr>
                                        <p:cTn id="139" dur="3000" fill="hold"/>
                                        <p:tgtEl>
                                          <p:spTgt spid="34"/>
                                        </p:tgtEl>
                                        <p:attrNameLst>
                                          <p:attrName>ppt_w</p:attrName>
                                        </p:attrNameLst>
                                      </p:cBhvr>
                                      <p:tavLst>
                                        <p:tav tm="0">
                                          <p:val>
                                            <p:fltVal val="0"/>
                                          </p:val>
                                        </p:tav>
                                        <p:tav tm="100000">
                                          <p:val>
                                            <p:strVal val="#ppt_w"/>
                                          </p:val>
                                        </p:tav>
                                      </p:tavLst>
                                    </p:anim>
                                    <p:anim calcmode="lin" valueType="num">
                                      <p:cBhvr>
                                        <p:cTn id="140" dur="3000" fill="hold"/>
                                        <p:tgtEl>
                                          <p:spTgt spid="34"/>
                                        </p:tgtEl>
                                        <p:attrNameLst>
                                          <p:attrName>ppt_h</p:attrName>
                                        </p:attrNameLst>
                                      </p:cBhvr>
                                      <p:tavLst>
                                        <p:tav tm="0">
                                          <p:val>
                                            <p:fltVal val="0"/>
                                          </p:val>
                                        </p:tav>
                                        <p:tav tm="100000">
                                          <p:val>
                                            <p:strVal val="#ppt_h"/>
                                          </p:val>
                                        </p:tav>
                                      </p:tavLst>
                                    </p:anim>
                                    <p:anim calcmode="lin" valueType="num">
                                      <p:cBhvr>
                                        <p:cTn id="141" dur="3000" fill="hold"/>
                                        <p:tgtEl>
                                          <p:spTgt spid="34"/>
                                        </p:tgtEl>
                                        <p:attrNameLst>
                                          <p:attrName>style.rotation</p:attrName>
                                        </p:attrNameLst>
                                      </p:cBhvr>
                                      <p:tavLst>
                                        <p:tav tm="0">
                                          <p:val>
                                            <p:fltVal val="360"/>
                                          </p:val>
                                        </p:tav>
                                        <p:tav tm="100000">
                                          <p:val>
                                            <p:fltVal val="0"/>
                                          </p:val>
                                        </p:tav>
                                      </p:tavLst>
                                    </p:anim>
                                    <p:animEffect transition="in" filter="fade">
                                      <p:cBhvr>
                                        <p:cTn id="142" dur="3000"/>
                                        <p:tgtEl>
                                          <p:spTgt spid="34"/>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p:cTn id="145" dur="3000" fill="hold"/>
                                        <p:tgtEl>
                                          <p:spTgt spid="36"/>
                                        </p:tgtEl>
                                        <p:attrNameLst>
                                          <p:attrName>ppt_w</p:attrName>
                                        </p:attrNameLst>
                                      </p:cBhvr>
                                      <p:tavLst>
                                        <p:tav tm="0">
                                          <p:val>
                                            <p:fltVal val="0"/>
                                          </p:val>
                                        </p:tav>
                                        <p:tav tm="100000">
                                          <p:val>
                                            <p:strVal val="#ppt_w"/>
                                          </p:val>
                                        </p:tav>
                                      </p:tavLst>
                                    </p:anim>
                                    <p:anim calcmode="lin" valueType="num">
                                      <p:cBhvr>
                                        <p:cTn id="146" dur="3000" fill="hold"/>
                                        <p:tgtEl>
                                          <p:spTgt spid="36"/>
                                        </p:tgtEl>
                                        <p:attrNameLst>
                                          <p:attrName>ppt_h</p:attrName>
                                        </p:attrNameLst>
                                      </p:cBhvr>
                                      <p:tavLst>
                                        <p:tav tm="0">
                                          <p:val>
                                            <p:fltVal val="0"/>
                                          </p:val>
                                        </p:tav>
                                        <p:tav tm="100000">
                                          <p:val>
                                            <p:strVal val="#ppt_h"/>
                                          </p:val>
                                        </p:tav>
                                      </p:tavLst>
                                    </p:anim>
                                    <p:anim calcmode="lin" valueType="num">
                                      <p:cBhvr>
                                        <p:cTn id="147" dur="3000" fill="hold"/>
                                        <p:tgtEl>
                                          <p:spTgt spid="36"/>
                                        </p:tgtEl>
                                        <p:attrNameLst>
                                          <p:attrName>style.rotation</p:attrName>
                                        </p:attrNameLst>
                                      </p:cBhvr>
                                      <p:tavLst>
                                        <p:tav tm="0">
                                          <p:val>
                                            <p:fltVal val="360"/>
                                          </p:val>
                                        </p:tav>
                                        <p:tav tm="100000">
                                          <p:val>
                                            <p:fltVal val="0"/>
                                          </p:val>
                                        </p:tav>
                                      </p:tavLst>
                                    </p:anim>
                                    <p:animEffect transition="in" filter="fade">
                                      <p:cBhvr>
                                        <p:cTn id="148" dur="3000"/>
                                        <p:tgtEl>
                                          <p:spTgt spid="36"/>
                                        </p:tgtEl>
                                      </p:cBhvr>
                                    </p:animEffect>
                                  </p:childTnLst>
                                </p:cTn>
                              </p:par>
                            </p:childTnLst>
                          </p:cTn>
                        </p:par>
                        <p:par>
                          <p:cTn id="149" fill="hold">
                            <p:stCondLst>
                              <p:cond delay="3000"/>
                            </p:stCondLst>
                            <p:childTnLst>
                              <p:par>
                                <p:cTn id="150" presetID="2" presetClass="exit" presetSubtype="6" fill="hold" grpId="2" nodeType="afterEffect">
                                  <p:stCondLst>
                                    <p:cond delay="0"/>
                                  </p:stCondLst>
                                  <p:childTnLst>
                                    <p:anim calcmode="lin" valueType="num">
                                      <p:cBhvr additive="base">
                                        <p:cTn id="151" dur="3000"/>
                                        <p:tgtEl>
                                          <p:spTgt spid="4"/>
                                        </p:tgtEl>
                                        <p:attrNameLst>
                                          <p:attrName>ppt_x</p:attrName>
                                        </p:attrNameLst>
                                      </p:cBhvr>
                                      <p:tavLst>
                                        <p:tav tm="0">
                                          <p:val>
                                            <p:strVal val="ppt_x"/>
                                          </p:val>
                                        </p:tav>
                                        <p:tav tm="100000">
                                          <p:val>
                                            <p:strVal val="1+ppt_w/2"/>
                                          </p:val>
                                        </p:tav>
                                      </p:tavLst>
                                    </p:anim>
                                    <p:anim calcmode="lin" valueType="num">
                                      <p:cBhvr additive="base">
                                        <p:cTn id="152" dur="3000"/>
                                        <p:tgtEl>
                                          <p:spTgt spid="4"/>
                                        </p:tgtEl>
                                        <p:attrNameLst>
                                          <p:attrName>ppt_y</p:attrName>
                                        </p:attrNameLst>
                                      </p:cBhvr>
                                      <p:tavLst>
                                        <p:tav tm="0">
                                          <p:val>
                                            <p:strVal val="ppt_y"/>
                                          </p:val>
                                        </p:tav>
                                        <p:tav tm="100000">
                                          <p:val>
                                            <p:strVal val="1+ppt_h/2"/>
                                          </p:val>
                                        </p:tav>
                                      </p:tavLst>
                                    </p:anim>
                                    <p:set>
                                      <p:cBhvr>
                                        <p:cTn id="153" dur="1" fill="hold">
                                          <p:stCondLst>
                                            <p:cond delay="2999"/>
                                          </p:stCondLst>
                                        </p:cTn>
                                        <p:tgtEl>
                                          <p:spTgt spid="4"/>
                                        </p:tgtEl>
                                        <p:attrNameLst>
                                          <p:attrName>style.visibility</p:attrName>
                                        </p:attrNameLst>
                                      </p:cBhvr>
                                      <p:to>
                                        <p:strVal val="hidden"/>
                                      </p:to>
                                    </p:set>
                                  </p:childTnLst>
                                </p:cTn>
                              </p:par>
                              <p:par>
                                <p:cTn id="154" presetID="2" presetClass="exit" presetSubtype="6" fill="hold" grpId="2"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1+ppt_w/2"/>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6"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1+ppt_w/2"/>
                                          </p:val>
                                        </p:tav>
                                      </p:tavLst>
                                    </p:anim>
                                    <p:anim calcmode="lin" valueType="num">
                                      <p:cBhvr additive="base">
                                        <p:cTn id="160" dur="3000"/>
                                        <p:tgtEl>
                                          <p:spTgt spid="12"/>
                                        </p:tgtEl>
                                        <p:attrNameLst>
                                          <p:attrName>ppt_y</p:attrName>
                                        </p:attrNameLst>
                                      </p:cBhvr>
                                      <p:tavLst>
                                        <p:tav tm="0">
                                          <p:val>
                                            <p:strVal val="ppt_y"/>
                                          </p:val>
                                        </p:tav>
                                        <p:tav tm="100000">
                                          <p:val>
                                            <p:strVal val="1+ppt_h/2"/>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6"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1+ppt_h/2"/>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9" fill="hold" grpId="2" nodeType="withEffect">
                                  <p:stCondLst>
                                    <p:cond delay="0"/>
                                  </p:stCondLst>
                                  <p:childTnLst>
                                    <p:anim calcmode="lin" valueType="num">
                                      <p:cBhvr additive="base">
                                        <p:cTn id="167" dur="3000"/>
                                        <p:tgtEl>
                                          <p:spTgt spid="22"/>
                                        </p:tgtEl>
                                        <p:attrNameLst>
                                          <p:attrName>ppt_x</p:attrName>
                                        </p:attrNameLst>
                                      </p:cBhvr>
                                      <p:tavLst>
                                        <p:tav tm="0">
                                          <p:val>
                                            <p:strVal val="ppt_x"/>
                                          </p:val>
                                        </p:tav>
                                        <p:tav tm="100000">
                                          <p:val>
                                            <p:strVal val="0-ppt_w/2"/>
                                          </p:val>
                                        </p:tav>
                                      </p:tavLst>
                                    </p:anim>
                                    <p:anim calcmode="lin" valueType="num">
                                      <p:cBhvr additive="base">
                                        <p:cTn id="168" dur="3000"/>
                                        <p:tgtEl>
                                          <p:spTgt spid="22"/>
                                        </p:tgtEl>
                                        <p:attrNameLst>
                                          <p:attrName>ppt_y</p:attrName>
                                        </p:attrNameLst>
                                      </p:cBhvr>
                                      <p:tavLst>
                                        <p:tav tm="0">
                                          <p:val>
                                            <p:strVal val="ppt_y"/>
                                          </p:val>
                                        </p:tav>
                                        <p:tav tm="100000">
                                          <p:val>
                                            <p:strVal val="0-ppt_h/2"/>
                                          </p:val>
                                        </p:tav>
                                      </p:tavLst>
                                    </p:anim>
                                    <p:set>
                                      <p:cBhvr>
                                        <p:cTn id="169" dur="1" fill="hold">
                                          <p:stCondLst>
                                            <p:cond delay="2999"/>
                                          </p:stCondLst>
                                        </p:cTn>
                                        <p:tgtEl>
                                          <p:spTgt spid="22"/>
                                        </p:tgtEl>
                                        <p:attrNameLst>
                                          <p:attrName>style.visibility</p:attrName>
                                        </p:attrNameLst>
                                      </p:cBhvr>
                                      <p:to>
                                        <p:strVal val="hidden"/>
                                      </p:to>
                                    </p:set>
                                  </p:childTnLst>
                                </p:cTn>
                              </p:par>
                              <p:par>
                                <p:cTn id="170" presetID="2" presetClass="exit" presetSubtype="9" fill="hold" grpId="2" nodeType="withEffect">
                                  <p:stCondLst>
                                    <p:cond delay="0"/>
                                  </p:stCondLst>
                                  <p:childTnLst>
                                    <p:anim calcmode="lin" valueType="num">
                                      <p:cBhvr additive="base">
                                        <p:cTn id="171" dur="3000"/>
                                        <p:tgtEl>
                                          <p:spTgt spid="32"/>
                                        </p:tgtEl>
                                        <p:attrNameLst>
                                          <p:attrName>ppt_x</p:attrName>
                                        </p:attrNameLst>
                                      </p:cBhvr>
                                      <p:tavLst>
                                        <p:tav tm="0">
                                          <p:val>
                                            <p:strVal val="ppt_x"/>
                                          </p:val>
                                        </p:tav>
                                        <p:tav tm="100000">
                                          <p:val>
                                            <p:strVal val="0-ppt_w/2"/>
                                          </p:val>
                                        </p:tav>
                                      </p:tavLst>
                                    </p:anim>
                                    <p:anim calcmode="lin" valueType="num">
                                      <p:cBhvr additive="base">
                                        <p:cTn id="172" dur="3000"/>
                                        <p:tgtEl>
                                          <p:spTgt spid="32"/>
                                        </p:tgtEl>
                                        <p:attrNameLst>
                                          <p:attrName>ppt_y</p:attrName>
                                        </p:attrNameLst>
                                      </p:cBhvr>
                                      <p:tavLst>
                                        <p:tav tm="0">
                                          <p:val>
                                            <p:strVal val="ppt_y"/>
                                          </p:val>
                                        </p:tav>
                                        <p:tav tm="100000">
                                          <p:val>
                                            <p:strVal val="0-ppt_h/2"/>
                                          </p:val>
                                        </p:tav>
                                      </p:tavLst>
                                    </p:anim>
                                    <p:set>
                                      <p:cBhvr>
                                        <p:cTn id="173" dur="1" fill="hold">
                                          <p:stCondLst>
                                            <p:cond delay="2999"/>
                                          </p:stCondLst>
                                        </p:cTn>
                                        <p:tgtEl>
                                          <p:spTgt spid="32"/>
                                        </p:tgtEl>
                                        <p:attrNameLst>
                                          <p:attrName>style.visibility</p:attrName>
                                        </p:attrNameLst>
                                      </p:cBhvr>
                                      <p:to>
                                        <p:strVal val="hidden"/>
                                      </p:to>
                                    </p:set>
                                  </p:childTnLst>
                                </p:cTn>
                              </p:par>
                              <p:par>
                                <p:cTn id="174" presetID="2" presetClass="exit" presetSubtype="9" fill="hold" grpId="2" nodeType="withEffect">
                                  <p:stCondLst>
                                    <p:cond delay="0"/>
                                  </p:stCondLst>
                                  <p:childTnLst>
                                    <p:anim calcmode="lin" valueType="num">
                                      <p:cBhvr additive="base">
                                        <p:cTn id="175" dur="3000"/>
                                        <p:tgtEl>
                                          <p:spTgt spid="34"/>
                                        </p:tgtEl>
                                        <p:attrNameLst>
                                          <p:attrName>ppt_x</p:attrName>
                                        </p:attrNameLst>
                                      </p:cBhvr>
                                      <p:tavLst>
                                        <p:tav tm="0">
                                          <p:val>
                                            <p:strVal val="ppt_x"/>
                                          </p:val>
                                        </p:tav>
                                        <p:tav tm="100000">
                                          <p:val>
                                            <p:strVal val="0-ppt_w/2"/>
                                          </p:val>
                                        </p:tav>
                                      </p:tavLst>
                                    </p:anim>
                                    <p:anim calcmode="lin" valueType="num">
                                      <p:cBhvr additive="base">
                                        <p:cTn id="176" dur="3000"/>
                                        <p:tgtEl>
                                          <p:spTgt spid="34"/>
                                        </p:tgtEl>
                                        <p:attrNameLst>
                                          <p:attrName>ppt_y</p:attrName>
                                        </p:attrNameLst>
                                      </p:cBhvr>
                                      <p:tavLst>
                                        <p:tav tm="0">
                                          <p:val>
                                            <p:strVal val="ppt_y"/>
                                          </p:val>
                                        </p:tav>
                                        <p:tav tm="100000">
                                          <p:val>
                                            <p:strVal val="0-ppt_h/2"/>
                                          </p:val>
                                        </p:tav>
                                      </p:tavLst>
                                    </p:anim>
                                    <p:set>
                                      <p:cBhvr>
                                        <p:cTn id="177" dur="1" fill="hold">
                                          <p:stCondLst>
                                            <p:cond delay="2999"/>
                                          </p:stCondLst>
                                        </p:cTn>
                                        <p:tgtEl>
                                          <p:spTgt spid="34"/>
                                        </p:tgtEl>
                                        <p:attrNameLst>
                                          <p:attrName>style.visibility</p:attrName>
                                        </p:attrNameLst>
                                      </p:cBhvr>
                                      <p:to>
                                        <p:strVal val="hidden"/>
                                      </p:to>
                                    </p:set>
                                  </p:childTnLst>
                                </p:cTn>
                              </p:par>
                              <p:par>
                                <p:cTn id="178" presetID="2" presetClass="exit" presetSubtype="9" fill="hold" grpId="2" nodeType="withEffect">
                                  <p:stCondLst>
                                    <p:cond delay="0"/>
                                  </p:stCondLst>
                                  <p:childTnLst>
                                    <p:anim calcmode="lin" valueType="num">
                                      <p:cBhvr additive="base">
                                        <p:cTn id="179" dur="3000"/>
                                        <p:tgtEl>
                                          <p:spTgt spid="36"/>
                                        </p:tgtEl>
                                        <p:attrNameLst>
                                          <p:attrName>ppt_x</p:attrName>
                                        </p:attrNameLst>
                                      </p:cBhvr>
                                      <p:tavLst>
                                        <p:tav tm="0">
                                          <p:val>
                                            <p:strVal val="ppt_x"/>
                                          </p:val>
                                        </p:tav>
                                        <p:tav tm="100000">
                                          <p:val>
                                            <p:strVal val="0-ppt_w/2"/>
                                          </p:val>
                                        </p:tav>
                                      </p:tavLst>
                                    </p:anim>
                                    <p:anim calcmode="lin" valueType="num">
                                      <p:cBhvr additive="base">
                                        <p:cTn id="180" dur="3000"/>
                                        <p:tgtEl>
                                          <p:spTgt spid="36"/>
                                        </p:tgtEl>
                                        <p:attrNameLst>
                                          <p:attrName>ppt_y</p:attrName>
                                        </p:attrNameLst>
                                      </p:cBhvr>
                                      <p:tavLst>
                                        <p:tav tm="0">
                                          <p:val>
                                            <p:strVal val="ppt_y"/>
                                          </p:val>
                                        </p:tav>
                                        <p:tav tm="100000">
                                          <p:val>
                                            <p:strVal val="0-ppt_h/2"/>
                                          </p:val>
                                        </p:tav>
                                      </p:tavLst>
                                    </p:anim>
                                    <p:set>
                                      <p:cBhvr>
                                        <p:cTn id="181" dur="1" fill="hold">
                                          <p:stCondLst>
                                            <p:cond delay="2999"/>
                                          </p:stCondLst>
                                        </p:cTn>
                                        <p:tgtEl>
                                          <p:spTgt spid="36"/>
                                        </p:tgtEl>
                                        <p:attrNameLst>
                                          <p:attrName>style.visibility</p:attrName>
                                        </p:attrNameLst>
                                      </p:cBhvr>
                                      <p:to>
                                        <p:strVal val="hidden"/>
                                      </p:to>
                                    </p:set>
                                  </p:childTnLst>
                                </p:cTn>
                              </p:par>
                              <p:par>
                                <p:cTn id="182" presetID="2" presetClass="exit" presetSubtype="12" fill="hold" grpId="2" nodeType="withEffect">
                                  <p:stCondLst>
                                    <p:cond delay="0"/>
                                  </p:stCondLst>
                                  <p:childTnLst>
                                    <p:anim calcmode="lin" valueType="num">
                                      <p:cBhvr additive="base">
                                        <p:cTn id="183" dur="3000"/>
                                        <p:tgtEl>
                                          <p:spTgt spid="5"/>
                                        </p:tgtEl>
                                        <p:attrNameLst>
                                          <p:attrName>ppt_x</p:attrName>
                                        </p:attrNameLst>
                                      </p:cBhvr>
                                      <p:tavLst>
                                        <p:tav tm="0">
                                          <p:val>
                                            <p:strVal val="ppt_x"/>
                                          </p:val>
                                        </p:tav>
                                        <p:tav tm="100000">
                                          <p:val>
                                            <p:strVal val="0-ppt_w/2"/>
                                          </p:val>
                                        </p:tav>
                                      </p:tavLst>
                                    </p:anim>
                                    <p:anim calcmode="lin" valueType="num">
                                      <p:cBhvr additive="base">
                                        <p:cTn id="184" dur="3000"/>
                                        <p:tgtEl>
                                          <p:spTgt spid="5"/>
                                        </p:tgtEl>
                                        <p:attrNameLst>
                                          <p:attrName>ppt_y</p:attrName>
                                        </p:attrNameLst>
                                      </p:cBhvr>
                                      <p:tavLst>
                                        <p:tav tm="0">
                                          <p:val>
                                            <p:strVal val="ppt_y"/>
                                          </p:val>
                                        </p:tav>
                                        <p:tav tm="100000">
                                          <p:val>
                                            <p:strVal val="1+ppt_h/2"/>
                                          </p:val>
                                        </p:tav>
                                      </p:tavLst>
                                    </p:anim>
                                    <p:set>
                                      <p:cBhvr>
                                        <p:cTn id="185" dur="1" fill="hold">
                                          <p:stCondLst>
                                            <p:cond delay="2999"/>
                                          </p:stCondLst>
                                        </p:cTn>
                                        <p:tgtEl>
                                          <p:spTgt spid="5"/>
                                        </p:tgtEl>
                                        <p:attrNameLst>
                                          <p:attrName>style.visibility</p:attrName>
                                        </p:attrNameLst>
                                      </p:cBhvr>
                                      <p:to>
                                        <p:strVal val="hidden"/>
                                      </p:to>
                                    </p:set>
                                  </p:childTnLst>
                                </p:cTn>
                              </p:par>
                              <p:par>
                                <p:cTn id="186" presetID="2" presetClass="exit" presetSubtype="12" fill="hold" grpId="2" nodeType="withEffect">
                                  <p:stCondLst>
                                    <p:cond delay="0"/>
                                  </p:stCondLst>
                                  <p:childTnLst>
                                    <p:anim calcmode="lin" valueType="num">
                                      <p:cBhvr additive="base">
                                        <p:cTn id="187" dur="3000"/>
                                        <p:tgtEl>
                                          <p:spTgt spid="10"/>
                                        </p:tgtEl>
                                        <p:attrNameLst>
                                          <p:attrName>ppt_x</p:attrName>
                                        </p:attrNameLst>
                                      </p:cBhvr>
                                      <p:tavLst>
                                        <p:tav tm="0">
                                          <p:val>
                                            <p:strVal val="ppt_x"/>
                                          </p:val>
                                        </p:tav>
                                        <p:tav tm="100000">
                                          <p:val>
                                            <p:strVal val="0-ppt_w/2"/>
                                          </p:val>
                                        </p:tav>
                                      </p:tavLst>
                                    </p:anim>
                                    <p:anim calcmode="lin" valueType="num">
                                      <p:cBhvr additive="base">
                                        <p:cTn id="188" dur="3000"/>
                                        <p:tgtEl>
                                          <p:spTgt spid="10"/>
                                        </p:tgtEl>
                                        <p:attrNameLst>
                                          <p:attrName>ppt_y</p:attrName>
                                        </p:attrNameLst>
                                      </p:cBhvr>
                                      <p:tavLst>
                                        <p:tav tm="0">
                                          <p:val>
                                            <p:strVal val="ppt_y"/>
                                          </p:val>
                                        </p:tav>
                                        <p:tav tm="100000">
                                          <p:val>
                                            <p:strVal val="1+ppt_h/2"/>
                                          </p:val>
                                        </p:tav>
                                      </p:tavLst>
                                    </p:anim>
                                    <p:set>
                                      <p:cBhvr>
                                        <p:cTn id="189" dur="1" fill="hold">
                                          <p:stCondLst>
                                            <p:cond delay="2999"/>
                                          </p:stCondLst>
                                        </p:cTn>
                                        <p:tgtEl>
                                          <p:spTgt spid="10"/>
                                        </p:tgtEl>
                                        <p:attrNameLst>
                                          <p:attrName>style.visibility</p:attrName>
                                        </p:attrNameLst>
                                      </p:cBhvr>
                                      <p:to>
                                        <p:strVal val="hidden"/>
                                      </p:to>
                                    </p:set>
                                  </p:childTnLst>
                                </p:cTn>
                              </p:par>
                              <p:par>
                                <p:cTn id="190" presetID="2" presetClass="exit" presetSubtype="12" fill="hold" grpId="2" nodeType="withEffect">
                                  <p:stCondLst>
                                    <p:cond delay="0"/>
                                  </p:stCondLst>
                                  <p:childTnLst>
                                    <p:anim calcmode="lin" valueType="num">
                                      <p:cBhvr additive="base">
                                        <p:cTn id="191" dur="3000"/>
                                        <p:tgtEl>
                                          <p:spTgt spid="14"/>
                                        </p:tgtEl>
                                        <p:attrNameLst>
                                          <p:attrName>ppt_x</p:attrName>
                                        </p:attrNameLst>
                                      </p:cBhvr>
                                      <p:tavLst>
                                        <p:tav tm="0">
                                          <p:val>
                                            <p:strVal val="ppt_x"/>
                                          </p:val>
                                        </p:tav>
                                        <p:tav tm="100000">
                                          <p:val>
                                            <p:strVal val="0-ppt_w/2"/>
                                          </p:val>
                                        </p:tav>
                                      </p:tavLst>
                                    </p:anim>
                                    <p:anim calcmode="lin" valueType="num">
                                      <p:cBhvr additive="base">
                                        <p:cTn id="192" dur="3000"/>
                                        <p:tgtEl>
                                          <p:spTgt spid="14"/>
                                        </p:tgtEl>
                                        <p:attrNameLst>
                                          <p:attrName>ppt_y</p:attrName>
                                        </p:attrNameLst>
                                      </p:cBhvr>
                                      <p:tavLst>
                                        <p:tav tm="0">
                                          <p:val>
                                            <p:strVal val="ppt_y"/>
                                          </p:val>
                                        </p:tav>
                                        <p:tav tm="100000">
                                          <p:val>
                                            <p:strVal val="1+ppt_h/2"/>
                                          </p:val>
                                        </p:tav>
                                      </p:tavLst>
                                    </p:anim>
                                    <p:set>
                                      <p:cBhvr>
                                        <p:cTn id="193" dur="1" fill="hold">
                                          <p:stCondLst>
                                            <p:cond delay="2999"/>
                                          </p:stCondLst>
                                        </p:cTn>
                                        <p:tgtEl>
                                          <p:spTgt spid="14"/>
                                        </p:tgtEl>
                                        <p:attrNameLst>
                                          <p:attrName>style.visibility</p:attrName>
                                        </p:attrNameLst>
                                      </p:cBhvr>
                                      <p:to>
                                        <p:strVal val="hidden"/>
                                      </p:to>
                                    </p:set>
                                  </p:childTnLst>
                                </p:cTn>
                              </p:par>
                              <p:par>
                                <p:cTn id="194" presetID="2" presetClass="exit" presetSubtype="12" fill="hold" grpId="2"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1+ppt_h/2"/>
                                          </p:val>
                                        </p:tav>
                                      </p:tavLst>
                                    </p:anim>
                                    <p:set>
                                      <p:cBhvr>
                                        <p:cTn id="197" dur="1" fill="hold">
                                          <p:stCondLst>
                                            <p:cond delay="2999"/>
                                          </p:stCondLst>
                                        </p:cTn>
                                        <p:tgtEl>
                                          <p:spTgt spid="20"/>
                                        </p:tgtEl>
                                        <p:attrNameLst>
                                          <p:attrName>style.visibility</p:attrName>
                                        </p:attrNameLst>
                                      </p:cBhvr>
                                      <p:to>
                                        <p:strVal val="hidden"/>
                                      </p:to>
                                    </p:set>
                                  </p:childTnLst>
                                </p:cTn>
                              </p:par>
                              <p:par>
                                <p:cTn id="198" presetID="2" presetClass="exit" presetSubtype="3" fill="hold" grpId="2"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1+ppt_w/2"/>
                                          </p:val>
                                        </p:tav>
                                      </p:tavLst>
                                    </p:anim>
                                    <p:anim calcmode="lin" valueType="num">
                                      <p:cBhvr additive="base">
                                        <p:cTn id="200" dur="3000"/>
                                        <p:tgtEl>
                                          <p:spTgt spid="19"/>
                                        </p:tgtEl>
                                        <p:attrNameLst>
                                          <p:attrName>ppt_y</p:attrName>
                                        </p:attrNameLst>
                                      </p:cBhvr>
                                      <p:tavLst>
                                        <p:tav tm="0">
                                          <p:val>
                                            <p:strVal val="ppt_y"/>
                                          </p:val>
                                        </p:tav>
                                        <p:tav tm="100000">
                                          <p:val>
                                            <p:strVal val="0-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3" fill="hold" grpId="2" nodeType="withEffect">
                                  <p:stCondLst>
                                    <p:cond delay="0"/>
                                  </p:stCondLst>
                                  <p:childTnLst>
                                    <p:anim calcmode="lin" valueType="num">
                                      <p:cBhvr additive="base">
                                        <p:cTn id="203" dur="3000"/>
                                        <p:tgtEl>
                                          <p:spTgt spid="25"/>
                                        </p:tgtEl>
                                        <p:attrNameLst>
                                          <p:attrName>ppt_x</p:attrName>
                                        </p:attrNameLst>
                                      </p:cBhvr>
                                      <p:tavLst>
                                        <p:tav tm="0">
                                          <p:val>
                                            <p:strVal val="ppt_x"/>
                                          </p:val>
                                        </p:tav>
                                        <p:tav tm="100000">
                                          <p:val>
                                            <p:strVal val="1+ppt_w/2"/>
                                          </p:val>
                                        </p:tav>
                                      </p:tavLst>
                                    </p:anim>
                                    <p:anim calcmode="lin" valueType="num">
                                      <p:cBhvr additive="base">
                                        <p:cTn id="204" dur="3000"/>
                                        <p:tgtEl>
                                          <p:spTgt spid="25"/>
                                        </p:tgtEl>
                                        <p:attrNameLst>
                                          <p:attrName>ppt_y</p:attrName>
                                        </p:attrNameLst>
                                      </p:cBhvr>
                                      <p:tavLst>
                                        <p:tav tm="0">
                                          <p:val>
                                            <p:strVal val="ppt_y"/>
                                          </p:val>
                                        </p:tav>
                                        <p:tav tm="100000">
                                          <p:val>
                                            <p:strVal val="0-ppt_h/2"/>
                                          </p:val>
                                        </p:tav>
                                      </p:tavLst>
                                    </p:anim>
                                    <p:set>
                                      <p:cBhvr>
                                        <p:cTn id="205" dur="1" fill="hold">
                                          <p:stCondLst>
                                            <p:cond delay="2999"/>
                                          </p:stCondLst>
                                        </p:cTn>
                                        <p:tgtEl>
                                          <p:spTgt spid="25"/>
                                        </p:tgtEl>
                                        <p:attrNameLst>
                                          <p:attrName>style.visibility</p:attrName>
                                        </p:attrNameLst>
                                      </p:cBhvr>
                                      <p:to>
                                        <p:strVal val="hidden"/>
                                      </p:to>
                                    </p:set>
                                  </p:childTnLst>
                                </p:cTn>
                              </p:par>
                              <p:par>
                                <p:cTn id="206" presetID="2" presetClass="exit" presetSubtype="3" fill="hold" grpId="2" nodeType="withEffect">
                                  <p:stCondLst>
                                    <p:cond delay="0"/>
                                  </p:stCondLst>
                                  <p:childTnLst>
                                    <p:anim calcmode="lin" valueType="num">
                                      <p:cBhvr additive="base">
                                        <p:cTn id="207" dur="3000"/>
                                        <p:tgtEl>
                                          <p:spTgt spid="27"/>
                                        </p:tgtEl>
                                        <p:attrNameLst>
                                          <p:attrName>ppt_x</p:attrName>
                                        </p:attrNameLst>
                                      </p:cBhvr>
                                      <p:tavLst>
                                        <p:tav tm="0">
                                          <p:val>
                                            <p:strVal val="ppt_x"/>
                                          </p:val>
                                        </p:tav>
                                        <p:tav tm="100000">
                                          <p:val>
                                            <p:strVal val="1+ppt_w/2"/>
                                          </p:val>
                                        </p:tav>
                                      </p:tavLst>
                                    </p:anim>
                                    <p:anim calcmode="lin" valueType="num">
                                      <p:cBhvr additive="base">
                                        <p:cTn id="208" dur="3000"/>
                                        <p:tgtEl>
                                          <p:spTgt spid="27"/>
                                        </p:tgtEl>
                                        <p:attrNameLst>
                                          <p:attrName>ppt_y</p:attrName>
                                        </p:attrNameLst>
                                      </p:cBhvr>
                                      <p:tavLst>
                                        <p:tav tm="0">
                                          <p:val>
                                            <p:strVal val="ppt_y"/>
                                          </p:val>
                                        </p:tav>
                                        <p:tav tm="100000">
                                          <p:val>
                                            <p:strVal val="0-ppt_h/2"/>
                                          </p:val>
                                        </p:tav>
                                      </p:tavLst>
                                    </p:anim>
                                    <p:set>
                                      <p:cBhvr>
                                        <p:cTn id="209" dur="1" fill="hold">
                                          <p:stCondLst>
                                            <p:cond delay="2999"/>
                                          </p:stCondLst>
                                        </p:cTn>
                                        <p:tgtEl>
                                          <p:spTgt spid="27"/>
                                        </p:tgtEl>
                                        <p:attrNameLst>
                                          <p:attrName>style.visibility</p:attrName>
                                        </p:attrNameLst>
                                      </p:cBhvr>
                                      <p:to>
                                        <p:strVal val="hidden"/>
                                      </p:to>
                                    </p:set>
                                  </p:childTnLst>
                                </p:cTn>
                              </p:par>
                              <p:par>
                                <p:cTn id="210" presetID="2" presetClass="exit" presetSubtype="3" fill="hold" grpId="2" nodeType="withEffect">
                                  <p:stCondLst>
                                    <p:cond delay="0"/>
                                  </p:stCondLst>
                                  <p:childTnLst>
                                    <p:anim calcmode="lin" valueType="num">
                                      <p:cBhvr additive="base">
                                        <p:cTn id="211" dur="3000"/>
                                        <p:tgtEl>
                                          <p:spTgt spid="29"/>
                                        </p:tgtEl>
                                        <p:attrNameLst>
                                          <p:attrName>ppt_x</p:attrName>
                                        </p:attrNameLst>
                                      </p:cBhvr>
                                      <p:tavLst>
                                        <p:tav tm="0">
                                          <p:val>
                                            <p:strVal val="ppt_x"/>
                                          </p:val>
                                        </p:tav>
                                        <p:tav tm="100000">
                                          <p:val>
                                            <p:strVal val="1+ppt_w/2"/>
                                          </p:val>
                                        </p:tav>
                                      </p:tavLst>
                                    </p:anim>
                                    <p:anim calcmode="lin" valueType="num">
                                      <p:cBhvr additive="base">
                                        <p:cTn id="212" dur="3000"/>
                                        <p:tgtEl>
                                          <p:spTgt spid="29"/>
                                        </p:tgtEl>
                                        <p:attrNameLst>
                                          <p:attrName>ppt_y</p:attrName>
                                        </p:attrNameLst>
                                      </p:cBhvr>
                                      <p:tavLst>
                                        <p:tav tm="0">
                                          <p:val>
                                            <p:strVal val="ppt_y"/>
                                          </p:val>
                                        </p:tav>
                                        <p:tav tm="100000">
                                          <p:val>
                                            <p:strVal val="0-ppt_h/2"/>
                                          </p:val>
                                        </p:tav>
                                      </p:tavLst>
                                    </p:anim>
                                    <p:set>
                                      <p:cBhvr>
                                        <p:cTn id="213" dur="1" fill="hold">
                                          <p:stCondLst>
                                            <p:cond delay="2999"/>
                                          </p:stCondLst>
                                        </p:cTn>
                                        <p:tgtEl>
                                          <p:spTgt spid="29"/>
                                        </p:tgtEl>
                                        <p:attrNameLst>
                                          <p:attrName>style.visibility</p:attrName>
                                        </p:attrNameLst>
                                      </p:cBhvr>
                                      <p:to>
                                        <p:strVal val="hidden"/>
                                      </p:to>
                                    </p:set>
                                  </p:childTnLst>
                                </p:cTn>
                              </p:par>
                              <p:par>
                                <p:cTn id="214" presetID="8" presetClass="entr" presetSubtype="32" fill="hold" nodeType="withEffect">
                                  <p:stCondLst>
                                    <p:cond delay="0"/>
                                  </p:stCondLst>
                                  <p:childTnLst>
                                    <p:set>
                                      <p:cBhvr>
                                        <p:cTn id="215" dur="1" fill="hold">
                                          <p:stCondLst>
                                            <p:cond delay="0"/>
                                          </p:stCondLst>
                                        </p:cTn>
                                        <p:tgtEl>
                                          <p:spTgt spid="18"/>
                                        </p:tgtEl>
                                        <p:attrNameLst>
                                          <p:attrName>style.visibility</p:attrName>
                                        </p:attrNameLst>
                                      </p:cBhvr>
                                      <p:to>
                                        <p:strVal val="visible"/>
                                      </p:to>
                                    </p:set>
                                    <p:animEffect transition="in" filter="diamond(out)">
                                      <p:cBhvr>
                                        <p:cTn id="216"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9" grpId="0" animBg="1"/>
      <p:bldP spid="9" grpId="1" animBg="1"/>
      <p:bldP spid="9" grpId="2" animBg="1"/>
      <p:bldP spid="10" grpId="0" animBg="1"/>
      <p:bldP spid="10" grpId="1" animBg="1"/>
      <p:bldP spid="10" grpId="2" animBg="1"/>
      <p:bldP spid="12" grpId="0" animBg="1"/>
      <p:bldP spid="12" grpId="1" animBg="1"/>
      <p:bldP spid="12" grpId="2" animBg="1"/>
      <p:bldP spid="14" grpId="0" animBg="1"/>
      <p:bldP spid="14" grpId="1" animBg="1"/>
      <p:bldP spid="14" grpId="2" animBg="1"/>
      <p:bldP spid="17" grpId="0" animBg="1"/>
      <p:bldP spid="17" grpId="1" animBg="1"/>
      <p:bldP spid="17" grpId="2" animBg="1"/>
      <p:bldP spid="19" grpId="0" animBg="1"/>
      <p:bldP spid="19" grpId="1" animBg="1"/>
      <p:bldP spid="19" grpId="2" animBg="1"/>
      <p:bldP spid="20" grpId="0" animBg="1"/>
      <p:bldP spid="20" grpId="1" animBg="1"/>
      <p:bldP spid="20" grpId="2" animBg="1"/>
      <p:bldP spid="22" grpId="0" animBg="1"/>
      <p:bldP spid="22" grpId="1" animBg="1"/>
      <p:bldP spid="22" grpId="2" animBg="1"/>
      <p:bldP spid="25" grpId="0" animBg="1"/>
      <p:bldP spid="25" grpId="1" animBg="1"/>
      <p:bldP spid="25" grpId="2" animBg="1"/>
      <p:bldP spid="27" grpId="0" animBg="1"/>
      <p:bldP spid="27" grpId="1" animBg="1"/>
      <p:bldP spid="27" grpId="2" animBg="1"/>
      <p:bldP spid="29" grpId="0" animBg="1"/>
      <p:bldP spid="29" grpId="1" animBg="1"/>
      <p:bldP spid="29" grpId="2" animBg="1"/>
      <p:bldP spid="32" grpId="0" animBg="1"/>
      <p:bldP spid="32" grpId="1" animBg="1"/>
      <p:bldP spid="32" grpId="2" animBg="1"/>
      <p:bldP spid="34" grpId="0" animBg="1"/>
      <p:bldP spid="34" grpId="1" animBg="1"/>
      <p:bldP spid="34" grpId="2" animBg="1"/>
      <p:bldP spid="36" grpId="0" animBg="1"/>
      <p:bldP spid="36" grpId="1" animBg="1"/>
      <p:bldP spid="36" grpId="2"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rchei-oasis-chad-12"/>
          <p:cNvPicPr>
            <a:picLocks noChangeAspect="1" noChangeArrowheads="1"/>
          </p:cNvPicPr>
          <p:nvPr/>
        </p:nvPicPr>
        <p:blipFill>
          <a:blip r:embed="rId2"/>
          <a:srcRect/>
          <a:stretch>
            <a:fillRect/>
          </a:stretch>
        </p:blipFill>
        <p:spPr bwMode="auto">
          <a:xfrm>
            <a:off x="0" y="1"/>
            <a:ext cx="9432925" cy="6121400"/>
          </a:xfrm>
          <a:prstGeom prst="rect">
            <a:avLst/>
          </a:prstGeom>
          <a:noFill/>
        </p:spPr>
      </p:pic>
      <p:sp>
        <p:nvSpPr>
          <p:cNvPr id="5" name="4 Rectángulo"/>
          <p:cNvSpPr/>
          <p:nvPr/>
        </p:nvSpPr>
        <p:spPr>
          <a:xfrm>
            <a:off x="0" y="0"/>
            <a:ext cx="9432925" cy="6121400"/>
          </a:xfrm>
          <a:prstGeom prst="rect">
            <a:avLst/>
          </a:prstGeom>
          <a:solidFill>
            <a:srgbClr val="CC7C4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Rectángulo"/>
          <p:cNvSpPr/>
          <p:nvPr/>
        </p:nvSpPr>
        <p:spPr>
          <a:xfrm>
            <a:off x="0" y="0"/>
            <a:ext cx="9432925" cy="61214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ntr" presetSubtype="3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out)">
                                      <p:cBhvr>
                                        <p:cTn id="28" dur="5000"/>
                                        <p:tgtEl>
                                          <p:spTgt spid="5"/>
                                        </p:tgtEl>
                                      </p:cBhvr>
                                    </p:animEffect>
                                  </p:childTnLst>
                                </p:cTn>
                              </p:par>
                              <p:par>
                                <p:cTn id="29" presetID="4" presetClass="entr" presetSubtype="3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ox(out)">
                                      <p:cBhvr>
                                        <p:cTn id="3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tchad 2012"/>
          <p:cNvPicPr>
            <a:picLocks noChangeAspect="1" noChangeArrowheads="1"/>
          </p:cNvPicPr>
          <p:nvPr/>
        </p:nvPicPr>
        <p:blipFill>
          <a:blip r:embed="rId2"/>
          <a:srcRect/>
          <a:stretch>
            <a:fillRect/>
          </a:stretch>
        </p:blipFill>
        <p:spPr bwMode="auto">
          <a:xfrm>
            <a:off x="-1" y="0"/>
            <a:ext cx="9509967" cy="6121400"/>
          </a:xfrm>
          <a:prstGeom prst="rect">
            <a:avLst/>
          </a:prstGeom>
          <a:noFill/>
        </p:spPr>
      </p:pic>
      <p:sp>
        <p:nvSpPr>
          <p:cNvPr id="5" name="4 Arco de bloque"/>
          <p:cNvSpPr/>
          <p:nvPr/>
        </p:nvSpPr>
        <p:spPr>
          <a:xfrm>
            <a:off x="0" y="1775962"/>
            <a:ext cx="9432925" cy="8586964"/>
          </a:xfrm>
          <a:prstGeom prst="blockArc">
            <a:avLst>
              <a:gd name="adj1" fmla="val 10825099"/>
              <a:gd name="adj2" fmla="val 21537218"/>
              <a:gd name="adj3" fmla="val 5854"/>
            </a:avLst>
          </a:prstGeom>
          <a:solidFill>
            <a:srgbClr val="663300"/>
          </a:solid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grpSp>
        <p:nvGrpSpPr>
          <p:cNvPr id="6" name="5 Arco de bloque"/>
          <p:cNvGrpSpPr>
            <a:grpSpLocks/>
          </p:cNvGrpSpPr>
          <p:nvPr/>
        </p:nvGrpSpPr>
        <p:grpSpPr bwMode="auto">
          <a:xfrm>
            <a:off x="-19652" y="8966718"/>
            <a:ext cx="9421462" cy="804851"/>
            <a:chOff x="-12" y="4746"/>
            <a:chExt cx="5753" cy="426"/>
          </a:xfrm>
        </p:grpSpPr>
        <p:pic>
          <p:nvPicPr>
            <p:cNvPr id="62468" name="5 Arco de bloque"/>
            <p:cNvPicPr>
              <a:picLocks noChangeArrowheads="1"/>
            </p:cNvPicPr>
            <p:nvPr/>
          </p:nvPicPr>
          <p:blipFill>
            <a:blip r:embed="rId3"/>
            <a:srcRect/>
            <a:stretch>
              <a:fillRect/>
            </a:stretch>
          </p:blipFill>
          <p:spPr bwMode="auto">
            <a:xfrm>
              <a:off x="-12" y="4746"/>
              <a:ext cx="5753" cy="426"/>
            </a:xfrm>
            <a:prstGeom prst="rect">
              <a:avLst/>
            </a:prstGeom>
            <a:noFill/>
          </p:spPr>
        </p:pic>
        <p:sp>
          <p:nvSpPr>
            <p:cNvPr id="62469"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sp>
        <p:nvSpPr>
          <p:cNvPr id="7" name="6 Arco de bloque"/>
          <p:cNvSpPr/>
          <p:nvPr/>
        </p:nvSpPr>
        <p:spPr>
          <a:xfrm>
            <a:off x="157215" y="859642"/>
            <a:ext cx="9275710" cy="10523518"/>
          </a:xfrm>
          <a:prstGeom prst="blockArc">
            <a:avLst>
              <a:gd name="adj1" fmla="val 10845395"/>
              <a:gd name="adj2" fmla="val 21537218"/>
              <a:gd name="adj3" fmla="val 5854"/>
            </a:avLst>
          </a:prstGeom>
          <a:solidFill>
            <a:schemeClr val="accent6">
              <a:lumMod val="50000"/>
              <a:alpha val="69804"/>
            </a:schemeClr>
          </a:solidFill>
          <a:ln w="31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8" name="7 Arco de bloque"/>
          <p:cNvSpPr/>
          <p:nvPr/>
        </p:nvSpPr>
        <p:spPr>
          <a:xfrm>
            <a:off x="0" y="1"/>
            <a:ext cx="9432925" cy="12339156"/>
          </a:xfrm>
          <a:prstGeom prst="blockArc">
            <a:avLst>
              <a:gd name="adj1" fmla="val 10911158"/>
              <a:gd name="adj2" fmla="val 21537218"/>
              <a:gd name="adj3" fmla="val 5854"/>
            </a:avLst>
          </a:prstGeom>
          <a:solidFill>
            <a:schemeClr val="accent6"/>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 presetClass="entr" presetSubtype="1"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3000" fill="hold"/>
                                        <p:tgtEl>
                                          <p:spTgt spid="10"/>
                                        </p:tgtEl>
                                        <p:attrNameLst>
                                          <p:attrName>ppt_x</p:attrName>
                                        </p:attrNameLst>
                                      </p:cBhvr>
                                      <p:tavLst>
                                        <p:tav tm="0">
                                          <p:val>
                                            <p:strVal val="#ppt_x"/>
                                          </p:val>
                                        </p:tav>
                                        <p:tav tm="100000">
                                          <p:val>
                                            <p:strVal val="#ppt_x"/>
                                          </p:val>
                                        </p:tav>
                                      </p:tavLst>
                                    </p:anim>
                                    <p:anim calcmode="lin" valueType="num">
                                      <p:cBhvr additive="base">
                                        <p:cTn id="17" dur="30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http://1.bp.blogspot.com/-EodrJ1UnUOw/U1wrrVU6q7I/AAAAAAAA0FI/HSlJRp6dc7k/s1600/La+guelta+d'Archei,+un+oasis+en+medio+del+desierto+del+Sahara+(8).jpg"/>
          <p:cNvPicPr>
            <a:picLocks noChangeAspect="1" noChangeArrowheads="1"/>
          </p:cNvPicPr>
          <p:nvPr/>
        </p:nvPicPr>
        <p:blipFill>
          <a:blip r:embed="rId2"/>
          <a:srcRect/>
          <a:stretch>
            <a:fillRect/>
          </a:stretch>
        </p:blipFill>
        <p:spPr bwMode="auto">
          <a:xfrm>
            <a:off x="-1" y="0"/>
            <a:ext cx="9432925" cy="6256777"/>
          </a:xfrm>
          <a:prstGeom prst="rect">
            <a:avLst/>
          </a:prstGeom>
          <a:noFill/>
        </p:spPr>
      </p:pic>
      <p:sp>
        <p:nvSpPr>
          <p:cNvPr id="10" name="9 Triángulo isósceles"/>
          <p:cNvSpPr/>
          <p:nvPr/>
        </p:nvSpPr>
        <p:spPr>
          <a:xfrm>
            <a:off x="4642769" y="1020234"/>
            <a:ext cx="736947" cy="384004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6116663" y="1020234"/>
            <a:ext cx="736947" cy="384004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5306021" y="1020234"/>
            <a:ext cx="810643" cy="384004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6853611" y="1020234"/>
            <a:ext cx="736947" cy="384004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8327505" y="1020234"/>
            <a:ext cx="736947" cy="384004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7516862" y="1020234"/>
            <a:ext cx="810643" cy="384004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221085" y="1020234"/>
            <a:ext cx="736947" cy="384004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1694980" y="1020234"/>
            <a:ext cx="736947" cy="384004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884337" y="1020234"/>
            <a:ext cx="810643" cy="384004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2431927" y="1020234"/>
            <a:ext cx="736947" cy="384004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3905822" y="1020234"/>
            <a:ext cx="736947" cy="384004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3095179" y="1020234"/>
            <a:ext cx="810643" cy="384004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17" presetClass="entr" presetSubtype="10" fill="hold" nodeType="withEffect">
                                  <p:stCondLst>
                                    <p:cond delay="0"/>
                                  </p:stCondLst>
                                  <p:childTnLst>
                                    <p:set>
                                      <p:cBhvr>
                                        <p:cTn id="127" dur="1" fill="hold">
                                          <p:stCondLst>
                                            <p:cond delay="0"/>
                                          </p:stCondLst>
                                        </p:cTn>
                                        <p:tgtEl>
                                          <p:spTgt spid="24"/>
                                        </p:tgtEl>
                                        <p:attrNameLst>
                                          <p:attrName>style.visibility</p:attrName>
                                        </p:attrNameLst>
                                      </p:cBhvr>
                                      <p:to>
                                        <p:strVal val="visible"/>
                                      </p:to>
                                    </p:set>
                                    <p:anim calcmode="lin" valueType="num">
                                      <p:cBhvr>
                                        <p:cTn id="128" dur="3000" fill="hold"/>
                                        <p:tgtEl>
                                          <p:spTgt spid="24"/>
                                        </p:tgtEl>
                                        <p:attrNameLst>
                                          <p:attrName>ppt_w</p:attrName>
                                        </p:attrNameLst>
                                      </p:cBhvr>
                                      <p:tavLst>
                                        <p:tav tm="0">
                                          <p:val>
                                            <p:fltVal val="0"/>
                                          </p:val>
                                        </p:tav>
                                        <p:tav tm="100000">
                                          <p:val>
                                            <p:strVal val="#ppt_w"/>
                                          </p:val>
                                        </p:tav>
                                      </p:tavLst>
                                    </p:anim>
                                    <p:anim calcmode="lin" valueType="num">
                                      <p:cBhvr>
                                        <p:cTn id="129" dur="3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432925" cy="6138404"/>
          </a:xfrm>
          <a:prstGeom prst="rect">
            <a:avLst/>
          </a:prstGeom>
          <a:noFill/>
          <a:ln w="9525">
            <a:noFill/>
            <a:miter lim="800000"/>
            <a:headEnd/>
            <a:tailEnd/>
          </a:ln>
        </p:spPr>
      </p:pic>
      <p:sp>
        <p:nvSpPr>
          <p:cNvPr id="6" name="5 Rectángulo"/>
          <p:cNvSpPr/>
          <p:nvPr/>
        </p:nvSpPr>
        <p:spPr>
          <a:xfrm>
            <a:off x="1473873" y="1518128"/>
            <a:ext cx="5842080" cy="2728762"/>
          </a:xfrm>
          <a:prstGeom prst="rect">
            <a:avLst/>
          </a:prstGeom>
        </p:spPr>
        <p:txBody>
          <a:bodyPr wrap="square" lIns="81091" tIns="40546" rIns="81091" bIns="40546">
            <a:spAutoFit/>
          </a:bodyPr>
          <a:lstStyle/>
          <a:p>
            <a:pPr lvl="1" algn="ctr">
              <a:defRPr/>
            </a:pPr>
            <a:r>
              <a:rPr lang="es-ES" sz="43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3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3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432925" cy="62348"/>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059053"/>
            <a:ext cx="9432925" cy="62348"/>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024671" y="3024672"/>
            <a:ext cx="6121400" cy="72057"/>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6336197" y="3024672"/>
            <a:ext cx="6121400" cy="72057"/>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8106421" y="4909875"/>
            <a:ext cx="1031726" cy="939464"/>
          </a:xfrm>
          <a:prstGeom prst="rect">
            <a:avLst/>
          </a:prstGeom>
          <a:noFill/>
          <a:ln w="38100">
            <a:solidFill>
              <a:srgbClr val="1CDEF8"/>
            </a:solidFill>
            <a:miter lim="800000"/>
            <a:headEnd/>
            <a:tailEnd/>
          </a:ln>
        </p:spPr>
      </p:pic>
      <p:sp>
        <p:nvSpPr>
          <p:cNvPr id="15" name="14 Rectángulo"/>
          <p:cNvSpPr/>
          <p:nvPr/>
        </p:nvSpPr>
        <p:spPr>
          <a:xfrm>
            <a:off x="4716462" y="5292478"/>
            <a:ext cx="3168896" cy="512787"/>
          </a:xfrm>
          <a:prstGeom prst="rect">
            <a:avLst/>
          </a:prstGeom>
          <a:ln>
            <a:noFill/>
          </a:ln>
        </p:spPr>
        <p:txBody>
          <a:bodyPr lIns="81107" tIns="40554" rIns="81107" bIns="40554">
            <a:spAutoFit/>
          </a:bodyPr>
          <a:lstStyle/>
          <a:p>
            <a:pPr algn="ctr">
              <a:defRPr/>
            </a:pPr>
            <a:r>
              <a:rPr lang="es-ES" sz="25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
        <p:nvSpPr>
          <p:cNvPr id="10" name="9 Marcador de fecha"/>
          <p:cNvSpPr>
            <a:spLocks noGrp="1"/>
          </p:cNvSpPr>
          <p:nvPr>
            <p:ph type="dt" sz="half" idx="10"/>
          </p:nvPr>
        </p:nvSpPr>
        <p:spPr/>
        <p:txBody>
          <a:bodyPr/>
          <a:lstStyle/>
          <a:p>
            <a:fld id="{EAA3331D-F974-478F-8DC8-9630FA9E4E49}" type="datetime2">
              <a:rPr lang="es-ES" smtClean="0"/>
              <a:pPr/>
              <a:t>miércoles, 09 de diciembre de 2015</a:t>
            </a:fld>
            <a:endParaRPr lang="fr-FR"/>
          </a:p>
        </p:txBody>
      </p:sp>
      <p:sp>
        <p:nvSpPr>
          <p:cNvPr id="11" name="10 Marcador de número de diapositiva"/>
          <p:cNvSpPr>
            <a:spLocks noGrp="1"/>
          </p:cNvSpPr>
          <p:nvPr>
            <p:ph type="sldNum" sz="quarter" idx="12"/>
          </p:nvPr>
        </p:nvSpPr>
        <p:spPr/>
        <p:txBody>
          <a:bodyPr/>
          <a:lstStyle/>
          <a:p>
            <a:fld id="{49142331-1536-4FD3-8537-0B41F3E61F84}" type="slidenum">
              <a:rPr lang="fr-FR" smtClean="0"/>
              <a:pPr/>
              <a:t>44</a:t>
            </a:fld>
            <a:endParaRPr lang="fr-FR"/>
          </a:p>
        </p:txBody>
      </p:sp>
      <p:sp>
        <p:nvSpPr>
          <p:cNvPr id="12" name="11 Marcador de pie de página"/>
          <p:cNvSpPr>
            <a:spLocks noGrp="1"/>
          </p:cNvSpPr>
          <p:nvPr>
            <p:ph type="ftr" sz="quarter" idx="11"/>
          </p:nvPr>
        </p:nvSpPr>
        <p:spPr/>
        <p:txBody>
          <a:bodyPr/>
          <a:lstStyle/>
          <a:p>
            <a:endParaRPr lang="fr-F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28327"/>
            <a:ext cx="9432925" cy="204047"/>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32373"/>
            <a:ext cx="9432925" cy="4489027"/>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43802" y="1"/>
            <a:ext cx="5030893" cy="1394319"/>
          </a:xfrm>
          <a:prstGeom prst="rect">
            <a:avLst/>
          </a:prstGeom>
          <a:noFill/>
        </p:spPr>
      </p:pic>
      <p:sp>
        <p:nvSpPr>
          <p:cNvPr id="4104" name="Text Box 8"/>
          <p:cNvSpPr txBox="1">
            <a:spLocks noChangeArrowheads="1"/>
          </p:cNvSpPr>
          <p:nvPr/>
        </p:nvSpPr>
        <p:spPr bwMode="auto">
          <a:xfrm>
            <a:off x="0" y="1700389"/>
            <a:ext cx="9432925"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79116" y="4216965"/>
            <a:ext cx="2751270" cy="1676300"/>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816970" y="3740856"/>
            <a:ext cx="2436839" cy="2108482"/>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66210" y="4352996"/>
            <a:ext cx="1257723" cy="884202"/>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652608"/>
            <a:ext cx="550254" cy="47610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128716"/>
            <a:ext cx="550254" cy="47610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604824"/>
            <a:ext cx="550254" cy="47610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080933"/>
            <a:ext cx="550254" cy="47610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GUELTA DE ARCHEÏ">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GUELTA DE ARCHEÏ</Template>
  <TotalTime>4</TotalTime>
  <Words>273</Words>
  <Application>Microsoft Office PowerPoint</Application>
  <PresentationFormat>Personalizado</PresentationFormat>
  <Paragraphs>23</Paragraphs>
  <Slides>45</Slides>
  <Notes>5</Notes>
  <HiddenSlides>0</HiddenSlides>
  <MMClips>0</MMClips>
  <ScaleCrop>false</ScaleCrop>
  <HeadingPairs>
    <vt:vector size="4" baseType="variant">
      <vt:variant>
        <vt:lpstr>Tema</vt:lpstr>
      </vt:variant>
      <vt:variant>
        <vt:i4>3</vt:i4>
      </vt:variant>
      <vt:variant>
        <vt:lpstr>Títulos de diapositiva</vt:lpstr>
      </vt:variant>
      <vt:variant>
        <vt:i4>45</vt:i4>
      </vt:variant>
    </vt:vector>
  </HeadingPairs>
  <TitlesOfParts>
    <vt:vector size="48" baseType="lpstr">
      <vt:lpstr>LA GUELTA DE ARCHEÏ</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2015-12-09T13:54:11Z</dcterms:created>
  <dcterms:modified xsi:type="dcterms:W3CDTF">2015-12-09T13:58:47Z</dcterms:modified>
</cp:coreProperties>
</file>