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slides/slide8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6" r:id="rId20"/>
    <p:sldId id="273" r:id="rId21"/>
    <p:sldId id="275" r:id="rId22"/>
    <p:sldId id="274"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346" r:id="rId38"/>
    <p:sldId id="345" r:id="rId39"/>
    <p:sldId id="291" r:id="rId40"/>
    <p:sldId id="294" r:id="rId41"/>
    <p:sldId id="292" r:id="rId42"/>
    <p:sldId id="295" r:id="rId43"/>
    <p:sldId id="344" r:id="rId44"/>
    <p:sldId id="293" r:id="rId45"/>
    <p:sldId id="296" r:id="rId46"/>
    <p:sldId id="297" r:id="rId47"/>
    <p:sldId id="298" r:id="rId48"/>
    <p:sldId id="343" r:id="rId49"/>
    <p:sldId id="299" r:id="rId50"/>
    <p:sldId id="303" r:id="rId51"/>
    <p:sldId id="300" r:id="rId52"/>
    <p:sldId id="341" r:id="rId53"/>
    <p:sldId id="301" r:id="rId54"/>
    <p:sldId id="302" r:id="rId55"/>
    <p:sldId id="304" r:id="rId56"/>
    <p:sldId id="340" r:id="rId57"/>
    <p:sldId id="305" r:id="rId58"/>
    <p:sldId id="306" r:id="rId59"/>
    <p:sldId id="309" r:id="rId60"/>
    <p:sldId id="313" r:id="rId61"/>
    <p:sldId id="307" r:id="rId62"/>
    <p:sldId id="308" r:id="rId63"/>
    <p:sldId id="312" r:id="rId64"/>
    <p:sldId id="311" r:id="rId65"/>
    <p:sldId id="310" r:id="rId66"/>
    <p:sldId id="314" r:id="rId67"/>
    <p:sldId id="315" r:id="rId68"/>
    <p:sldId id="316" r:id="rId69"/>
    <p:sldId id="317" r:id="rId70"/>
    <p:sldId id="318" r:id="rId71"/>
    <p:sldId id="319" r:id="rId72"/>
    <p:sldId id="320" r:id="rId73"/>
    <p:sldId id="321" r:id="rId74"/>
    <p:sldId id="322" r:id="rId75"/>
    <p:sldId id="323" r:id="rId76"/>
    <p:sldId id="324" r:id="rId77"/>
    <p:sldId id="325" r:id="rId78"/>
    <p:sldId id="327" r:id="rId79"/>
    <p:sldId id="326" r:id="rId80"/>
    <p:sldId id="328" r:id="rId81"/>
    <p:sldId id="329" r:id="rId82"/>
    <p:sldId id="347" r:id="rId8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Ov6b64Wzhy368ugA8K1uA==" hashData="/ey8p+B3PfxSHItYCFPD4xAB50g="/>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2" autoAdjust="0"/>
    <p:restoredTop sz="94660"/>
  </p:normalViewPr>
  <p:slideViewPr>
    <p:cSldViewPr snapToGrid="0">
      <p:cViewPr varScale="1">
        <p:scale>
          <a:sx n="39" d="100"/>
          <a:sy n="39" d="100"/>
        </p:scale>
        <p:origin x="-120" y="-174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4F0A5B6F-6BC8-4AD6-AC6E-D2BE9CABB7B2}"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980145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F0A5B6F-6BC8-4AD6-AC6E-D2BE9CABB7B2}"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3366047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4F0A5B6F-6BC8-4AD6-AC6E-D2BE9CABB7B2}"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2902181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4F0A5B6F-6BC8-4AD6-AC6E-D2BE9CABB7B2}" type="datetimeFigureOut">
              <a:rPr lang="es-CO" smtClean="0"/>
              <a:pPr/>
              <a:t>5/03/2017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2332498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4F0A5B6F-6BC8-4AD6-AC6E-D2BE9CABB7B2}" type="datetimeFigureOut">
              <a:rPr lang="es-CO" smtClean="0"/>
              <a:pPr/>
              <a:t>5/03/2017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3358496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4F0A5B6F-6BC8-4AD6-AC6E-D2BE9CABB7B2}" type="datetimeFigureOut">
              <a:rPr lang="es-CO" smtClean="0"/>
              <a:pPr/>
              <a:t>5/03/2017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2886872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F0A5B6F-6BC8-4AD6-AC6E-D2BE9CABB7B2}" type="datetimeFigureOut">
              <a:rPr lang="es-CO" smtClean="0"/>
              <a:pPr/>
              <a:t>5/03/2017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1733637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F0A5B6F-6BC8-4AD6-AC6E-D2BE9CABB7B2}" type="datetimeFigureOut">
              <a:rPr lang="es-CO" smtClean="0"/>
              <a:pPr/>
              <a:t>5/03/2017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2486260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4F0A5B6F-6BC8-4AD6-AC6E-D2BE9CABB7B2}" type="datetimeFigureOut">
              <a:rPr lang="es-CO" smtClean="0"/>
              <a:pPr/>
              <a:t>5/03/2017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425487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F0A5B6F-6BC8-4AD6-AC6E-D2BE9CABB7B2}"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3347662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4F0A5B6F-6BC8-4AD6-AC6E-D2BE9CABB7B2}" type="datetimeFigureOut">
              <a:rPr lang="es-CO" smtClean="0"/>
              <a:pPr/>
              <a:t>5/03/2017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6459047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0A5B6F-6BC8-4AD6-AC6E-D2BE9CABB7B2}" type="datetimeFigureOut">
              <a:rPr lang="es-CO" smtClean="0"/>
              <a:pPr/>
              <a:t>5/03/2017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91942-3B2B-4FF0-A65C-BFA7EB983E12}" type="slidenum">
              <a:rPr lang="es-CO" smtClean="0"/>
              <a:pPr/>
              <a:t>‹Nº›</a:t>
            </a:fld>
            <a:endParaRPr lang="es-CO"/>
          </a:p>
        </p:txBody>
      </p:sp>
    </p:spTree>
    <p:extLst>
      <p:ext uri="{BB962C8B-B14F-4D97-AF65-F5344CB8AC3E}">
        <p14:creationId xmlns:p14="http://schemas.microsoft.com/office/powerpoint/2010/main" xmlns="" val="33489579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hyperlink" Target="https://vk.com/mispps" TargetMode="External"/><Relationship Id="rId3" Type="http://schemas.openxmlformats.org/officeDocument/2006/relationships/image" Target="../media/image82.png"/><Relationship Id="rId7" Type="http://schemas.openxmlformats.org/officeDocument/2006/relationships/hyperlink" Target="https://www.facebook.com/mispps" TargetMode="External"/><Relationship Id="rId12" Type="http://schemas.openxmlformats.org/officeDocument/2006/relationships/image" Target="../media/image8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4.png"/><Relationship Id="rId11" Type="http://schemas.openxmlformats.org/officeDocument/2006/relationships/hyperlink" Target="https://plus.google.com/+Mispps/" TargetMode="External"/><Relationship Id="rId5" Type="http://schemas.openxmlformats.org/officeDocument/2006/relationships/image" Target="../media/image83.png"/><Relationship Id="rId10" Type="http://schemas.openxmlformats.org/officeDocument/2006/relationships/image" Target="../media/image8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5" name="Rectángulo 4"/>
          <p:cNvSpPr/>
          <p:nvPr/>
        </p:nvSpPr>
        <p:spPr>
          <a:xfrm>
            <a:off x="1937657" y="1166842"/>
            <a:ext cx="8316685" cy="4524315"/>
          </a:xfrm>
          <a:prstGeom prst="rect">
            <a:avLst/>
          </a:prstGeom>
        </p:spPr>
        <p:txBody>
          <a:bodyPr wrap="square">
            <a:spAutoFit/>
          </a:bodyPr>
          <a:lstStyle/>
          <a:p>
            <a:pPr algn="ctr"/>
            <a:r>
              <a:rPr lang="es-CO" i="1" dirty="0" smtClean="0"/>
              <a:t>El Desierto de la Guajira está localizado en el extremo norte de Colombia y parte de Venezuela, en el departamento de La Guajira, cubriendo la mayor parte de la Península de la Guajira incluyendo parte del territorio del estado Zulia de Venezuela. El área posee inmensas reservas de carbón, explotado en una zona conocida como El Cerrejón. El área es también la zona de residencia de los indígenas Wayuu y de una gran variedad de flora y fauna del desierto. El Parque nacional natural </a:t>
            </a:r>
            <a:r>
              <a:rPr lang="es-CO" i="1" dirty="0" err="1" smtClean="0"/>
              <a:t>Macuira</a:t>
            </a:r>
            <a:r>
              <a:rPr lang="es-CO" i="1" dirty="0" smtClean="0"/>
              <a:t> está localizado en el desierto de la Guajira y es un oasis tropical. Es un parque nacional desde 1977. El parque es la única cadena montañosa de la Guajira. </a:t>
            </a:r>
          </a:p>
          <a:p>
            <a:pPr algn="ctr"/>
            <a:r>
              <a:rPr lang="es-CO" i="1" dirty="0" smtClean="0"/>
              <a:t>Uno no se imagina la belleza que guarda el desierto y la península de la Guajira. El Cabo de la Vela es un lugar maravilloso que amerita conocerlo. Llegar allí  permite reconciliarse con el silencio del mundo.  Es una puerta que propicia la serenidad interior, en un ambiente  entre montañas y agua. Allí los atardeceres son deslumbrantes.</a:t>
            </a:r>
          </a:p>
          <a:p>
            <a:pPr algn="ctr"/>
            <a:r>
              <a:rPr lang="es-CO" i="1" dirty="0" smtClean="0"/>
              <a:t>Riohacha es la primera estación. Es un punto ineludible en donde encontrarás a las indígenas </a:t>
            </a:r>
            <a:r>
              <a:rPr lang="es-CO" i="1" dirty="0" err="1" smtClean="0"/>
              <a:t>Wayú</a:t>
            </a:r>
            <a:r>
              <a:rPr lang="es-CO" i="1" dirty="0" smtClean="0"/>
              <a:t> elaboran sus mochilas de colores que, entre hilos y figuras geométricas, guardan historias ancestrales. Es un trabajo hecho a mano con tanta creatividad que turistas y propios quieren tener.</a:t>
            </a:r>
            <a:endParaRPr lang="es-CO" i="1" dirty="0"/>
          </a:p>
        </p:txBody>
      </p:sp>
      <p:sp>
        <p:nvSpPr>
          <p:cNvPr id="6" name="CuadroTexto 5"/>
          <p:cNvSpPr txBox="1"/>
          <p:nvPr/>
        </p:nvSpPr>
        <p:spPr>
          <a:xfrm rot="1168468">
            <a:off x="10848478" y="522514"/>
            <a:ext cx="1480457" cy="707886"/>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endParaRPr lang="es-CO" sz="1000" b="1" i="1" dirty="0" smtClean="0"/>
          </a:p>
          <a:p>
            <a:pPr algn="ctr"/>
            <a:r>
              <a:rPr lang="es-CO" sz="1000" b="1" i="1" dirty="0" smtClean="0"/>
              <a:t>Música: A. Gutiérrez y los Violines Vallenatos </a:t>
            </a:r>
            <a:endParaRPr lang="es-CO" sz="1000" b="1" i="1" dirty="0"/>
          </a:p>
        </p:txBody>
      </p:sp>
      <p:pic>
        <p:nvPicPr>
          <p:cNvPr id="7" name="ALFREDO_GUTIERREZ_Y_LOS_VIOLINES_VALLENATOS">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72945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3234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755142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47475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9785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6921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29823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9379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9307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0526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9588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4386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186027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12061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176886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71640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399777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2161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60961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30314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8126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496043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015395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960345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7864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7474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14295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51465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84538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23623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13640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85143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586222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52752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9610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90541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008049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4447955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89999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344011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26946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757164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1601474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872675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257088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315171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175244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31155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107251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461528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1591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0147989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075582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1544006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5056097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652020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640448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809750" y="95250"/>
            <a:ext cx="8572500" cy="6667500"/>
          </a:xfrm>
          <a:prstGeom prst="rect">
            <a:avLst/>
          </a:prstGeom>
        </p:spPr>
      </p:pic>
    </p:spTree>
    <p:extLst>
      <p:ext uri="{BB962C8B-B14F-4D97-AF65-F5344CB8AC3E}">
        <p14:creationId xmlns:p14="http://schemas.microsoft.com/office/powerpoint/2010/main" xmlns="" val="21488565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22086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9180757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02079270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87708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19808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2120742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354360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536773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2845155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964981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4643448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0162845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735001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462239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48631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999462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6902934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1617366"/>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694662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904857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599508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339764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2"/>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133</TotalTime>
  <Words>268</Words>
  <Application>Microsoft Office PowerPoint</Application>
  <PresentationFormat>Personalizado</PresentationFormat>
  <Paragraphs>8</Paragraphs>
  <Slides>81</Slides>
  <Notes>0</Notes>
  <HiddenSlides>0</HiddenSlides>
  <MMClips>1</MMClips>
  <ScaleCrop>false</ScaleCrop>
  <HeadingPairs>
    <vt:vector size="4" baseType="variant">
      <vt:variant>
        <vt:lpstr>Tema</vt:lpstr>
      </vt:variant>
      <vt:variant>
        <vt:i4>2</vt:i4>
      </vt:variant>
      <vt:variant>
        <vt:lpstr>Títulos de diapositiva</vt:lpstr>
      </vt:variant>
      <vt:variant>
        <vt:i4>81</vt:i4>
      </vt:variant>
    </vt:vector>
  </HeadingPairs>
  <TitlesOfParts>
    <vt:vector size="8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2017-03-03T14:20:57Z</dcterms:created>
  <dcterms:modified xsi:type="dcterms:W3CDTF">2017-03-05T21:09:07Z</dcterms:modified>
</cp:coreProperties>
</file>