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0"/>
  </p:notesMasterIdLst>
  <p:sldIdLst>
    <p:sldId id="256" r:id="rId4"/>
    <p:sldId id="258" r:id="rId5"/>
    <p:sldId id="257" r:id="rId6"/>
    <p:sldId id="259" r:id="rId7"/>
    <p:sldId id="260" r:id="rId8"/>
    <p:sldId id="262" r:id="rId9"/>
    <p:sldId id="261"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27" r:id="rId48"/>
    <p:sldId id="328" r:id="rId4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765BFB1-8604-4D7F-AB5F-D772DE89F74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6C9F458-EF01-464B-9368-7F948504513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843EC04-7420-47AF-AA83-871065BEB512}" type="datetime1">
              <a:rPr lang="es-ES"/>
              <a:pPr lvl="0"/>
              <a:t>27/07/2020</a:t>
            </a:fld>
            <a:endParaRPr lang="es-ES"/>
          </a:p>
        </p:txBody>
      </p:sp>
      <p:sp>
        <p:nvSpPr>
          <p:cNvPr id="4" name="Marcador de imagen de diapositiva 3">
            <a:extLst>
              <a:ext uri="{FF2B5EF4-FFF2-40B4-BE49-F238E27FC236}">
                <a16:creationId xmlns:a16="http://schemas.microsoft.com/office/drawing/2014/main" id="{11C6EA2F-F819-42DB-997E-8329E3BB27F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E7BA534-956B-484B-B44C-506313CB65B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8EC507D-935C-4B64-8C6E-A4BA8E469DD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BA312C3-3BCE-4425-B230-9498CB2FD2A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6F315EC-70F7-4D30-8969-B2ACF6425089}" type="slidenum">
              <a:t>‹Nº›</a:t>
            </a:fld>
            <a:endParaRPr lang="es-ES"/>
          </a:p>
        </p:txBody>
      </p:sp>
    </p:spTree>
    <p:extLst>
      <p:ext uri="{BB962C8B-B14F-4D97-AF65-F5344CB8AC3E}">
        <p14:creationId xmlns:p14="http://schemas.microsoft.com/office/powerpoint/2010/main" val="263330609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F4E88B7-2287-4B3F-9A18-A017CAF366E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9CDE85-277C-4D94-8CCD-ABDCE300C7F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C072F88-2299-4EAF-9FD5-014A34DA7E4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92ACAF6-B1F0-4868-94C5-1CB49DE5C440}"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B7109A-D62B-47AC-BCF5-A4F7C5CC16C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3312B29-020B-4F3A-9A07-99D1D5BFBFA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A189282-82B1-40B9-8CA0-804583FA707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0C85427-67EC-4A3E-A285-0C8A487A978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CF2B3E-F0E7-4047-969D-A51351734C1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103F903-2659-4F82-92C4-2901C050DD7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96BBD67-912E-4CD0-A0AD-E8F9307AAA96}"/>
              </a:ext>
            </a:extLst>
          </p:cNvPr>
          <p:cNvSpPr txBox="1">
            <a:spLocks noGrp="1"/>
          </p:cNvSpPr>
          <p:nvPr>
            <p:ph type="dt" sz="half" idx="7"/>
          </p:nvPr>
        </p:nvSpPr>
        <p:spPr/>
        <p:txBody>
          <a:bodyPr/>
          <a:lstStyle>
            <a:lvl1pPr>
              <a:defRPr/>
            </a:lvl1pPr>
          </a:lstStyle>
          <a:p>
            <a:pPr lvl="0"/>
            <a:fld id="{2D6D2F38-71F5-4B2F-B262-5C9D1AA86EE7}" type="datetime1">
              <a:rPr lang="es-ES"/>
              <a:pPr lvl="0"/>
              <a:t>27/07/2020</a:t>
            </a:fld>
            <a:endParaRPr lang="es-ES"/>
          </a:p>
        </p:txBody>
      </p:sp>
      <p:sp>
        <p:nvSpPr>
          <p:cNvPr id="5" name="Marcador de pie de página 4">
            <a:extLst>
              <a:ext uri="{FF2B5EF4-FFF2-40B4-BE49-F238E27FC236}">
                <a16:creationId xmlns:a16="http://schemas.microsoft.com/office/drawing/2014/main" id="{D6682B25-5198-4675-AD6A-A039E2DA3E6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4D18C8B-C945-49B5-A9EA-0179A7D88197}"/>
              </a:ext>
            </a:extLst>
          </p:cNvPr>
          <p:cNvSpPr txBox="1">
            <a:spLocks noGrp="1"/>
          </p:cNvSpPr>
          <p:nvPr>
            <p:ph type="sldNum" sz="quarter" idx="8"/>
          </p:nvPr>
        </p:nvSpPr>
        <p:spPr/>
        <p:txBody>
          <a:bodyPr/>
          <a:lstStyle>
            <a:lvl1pPr>
              <a:defRPr/>
            </a:lvl1pPr>
          </a:lstStyle>
          <a:p>
            <a:pPr lvl="0"/>
            <a:fld id="{22256C65-0FE6-4DE8-9C51-1244999B03B1}" type="slidenum">
              <a:t>‹Nº›</a:t>
            </a:fld>
            <a:endParaRPr lang="es-ES"/>
          </a:p>
        </p:txBody>
      </p:sp>
    </p:spTree>
    <p:extLst>
      <p:ext uri="{BB962C8B-B14F-4D97-AF65-F5344CB8AC3E}">
        <p14:creationId xmlns:p14="http://schemas.microsoft.com/office/powerpoint/2010/main" val="50300362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364132-3252-4B4D-B029-10A2101E5E6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4458D8B-8D25-4C03-BFA6-3E2FD5589B5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19B530A-FA6A-4E03-BEA7-5BC67AB4E0FE}"/>
              </a:ext>
            </a:extLst>
          </p:cNvPr>
          <p:cNvSpPr txBox="1">
            <a:spLocks noGrp="1"/>
          </p:cNvSpPr>
          <p:nvPr>
            <p:ph type="dt" sz="half" idx="7"/>
          </p:nvPr>
        </p:nvSpPr>
        <p:spPr/>
        <p:txBody>
          <a:bodyPr/>
          <a:lstStyle>
            <a:lvl1pPr>
              <a:defRPr/>
            </a:lvl1pPr>
          </a:lstStyle>
          <a:p>
            <a:pPr lvl="0"/>
            <a:fld id="{ACD9EFB7-3652-48C5-B3EF-CCCE8C51C7FC}" type="datetime1">
              <a:rPr lang="es-ES"/>
              <a:pPr lvl="0"/>
              <a:t>27/07/2020</a:t>
            </a:fld>
            <a:endParaRPr lang="es-ES"/>
          </a:p>
        </p:txBody>
      </p:sp>
      <p:sp>
        <p:nvSpPr>
          <p:cNvPr id="5" name="Marcador de pie de página 4">
            <a:extLst>
              <a:ext uri="{FF2B5EF4-FFF2-40B4-BE49-F238E27FC236}">
                <a16:creationId xmlns:a16="http://schemas.microsoft.com/office/drawing/2014/main" id="{3DFDABC7-F40C-41AF-9399-236CB43CD77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E7DD91B-7DDB-4AF9-802B-57CF48DD07BE}"/>
              </a:ext>
            </a:extLst>
          </p:cNvPr>
          <p:cNvSpPr txBox="1">
            <a:spLocks noGrp="1"/>
          </p:cNvSpPr>
          <p:nvPr>
            <p:ph type="sldNum" sz="quarter" idx="8"/>
          </p:nvPr>
        </p:nvSpPr>
        <p:spPr/>
        <p:txBody>
          <a:bodyPr/>
          <a:lstStyle>
            <a:lvl1pPr>
              <a:defRPr/>
            </a:lvl1pPr>
          </a:lstStyle>
          <a:p>
            <a:pPr lvl="0"/>
            <a:fld id="{C0023FE2-60C3-415A-8488-574231C30FBE}" type="slidenum">
              <a:t>‹Nº›</a:t>
            </a:fld>
            <a:endParaRPr lang="es-ES"/>
          </a:p>
        </p:txBody>
      </p:sp>
    </p:spTree>
    <p:extLst>
      <p:ext uri="{BB962C8B-B14F-4D97-AF65-F5344CB8AC3E}">
        <p14:creationId xmlns:p14="http://schemas.microsoft.com/office/powerpoint/2010/main" val="4242605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F134B4-483F-4B82-A012-12DCA076EBC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80337C4-2FAB-44C5-B9C7-04892F11196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2247042-7EF4-4B55-974B-27926567FDB5}"/>
              </a:ext>
            </a:extLst>
          </p:cNvPr>
          <p:cNvSpPr txBox="1">
            <a:spLocks noGrp="1"/>
          </p:cNvSpPr>
          <p:nvPr>
            <p:ph type="dt" sz="half" idx="7"/>
          </p:nvPr>
        </p:nvSpPr>
        <p:spPr/>
        <p:txBody>
          <a:bodyPr/>
          <a:lstStyle>
            <a:lvl1pPr>
              <a:defRPr/>
            </a:lvl1pPr>
          </a:lstStyle>
          <a:p>
            <a:pPr lvl="0"/>
            <a:fld id="{5BFFA489-4C5B-442F-A221-3EDDECC48007}" type="datetime1">
              <a:rPr lang="es-ES"/>
              <a:pPr lvl="0"/>
              <a:t>27/07/2020</a:t>
            </a:fld>
            <a:endParaRPr lang="es-ES"/>
          </a:p>
        </p:txBody>
      </p:sp>
      <p:sp>
        <p:nvSpPr>
          <p:cNvPr id="5" name="Marcador de pie de página 4">
            <a:extLst>
              <a:ext uri="{FF2B5EF4-FFF2-40B4-BE49-F238E27FC236}">
                <a16:creationId xmlns:a16="http://schemas.microsoft.com/office/drawing/2014/main" id="{C4778D72-A3E2-4817-9D24-B487B7CAEFF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0D31486-A3EB-451E-B0D1-674F3CE8FCCA}"/>
              </a:ext>
            </a:extLst>
          </p:cNvPr>
          <p:cNvSpPr txBox="1">
            <a:spLocks noGrp="1"/>
          </p:cNvSpPr>
          <p:nvPr>
            <p:ph type="sldNum" sz="quarter" idx="8"/>
          </p:nvPr>
        </p:nvSpPr>
        <p:spPr/>
        <p:txBody>
          <a:bodyPr/>
          <a:lstStyle>
            <a:lvl1pPr>
              <a:defRPr/>
            </a:lvl1pPr>
          </a:lstStyle>
          <a:p>
            <a:pPr lvl="0"/>
            <a:fld id="{563481A9-00EF-4D30-A658-BE4629B445EF}" type="slidenum">
              <a:t>‹Nº›</a:t>
            </a:fld>
            <a:endParaRPr lang="es-ES"/>
          </a:p>
        </p:txBody>
      </p:sp>
    </p:spTree>
    <p:extLst>
      <p:ext uri="{BB962C8B-B14F-4D97-AF65-F5344CB8AC3E}">
        <p14:creationId xmlns:p14="http://schemas.microsoft.com/office/powerpoint/2010/main" val="1521298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09D7F1-BA04-40F5-A1C7-5B90AA62D5F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8210F02-E3F2-449A-A054-9C42BDF0E76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7E809E6-6543-4F2B-8EC1-6B42B9A8748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16298D7-07A6-4D69-8A2D-39A51C9F0219}"/>
              </a:ext>
            </a:extLst>
          </p:cNvPr>
          <p:cNvSpPr txBox="1">
            <a:spLocks noGrp="1"/>
          </p:cNvSpPr>
          <p:nvPr>
            <p:ph type="dt" sz="half" idx="7"/>
          </p:nvPr>
        </p:nvSpPr>
        <p:spPr/>
        <p:txBody>
          <a:bodyPr/>
          <a:lstStyle>
            <a:lvl1pPr>
              <a:defRPr/>
            </a:lvl1pPr>
          </a:lstStyle>
          <a:p>
            <a:pPr lvl="0"/>
            <a:fld id="{83592443-1FD8-48AF-B86E-4BCAD86FDB6C}" type="datetime1">
              <a:rPr lang="es-ES"/>
              <a:pPr lvl="0"/>
              <a:t>27/07/2020</a:t>
            </a:fld>
            <a:endParaRPr lang="es-ES"/>
          </a:p>
        </p:txBody>
      </p:sp>
      <p:sp>
        <p:nvSpPr>
          <p:cNvPr id="6" name="Marcador de pie de página 5">
            <a:extLst>
              <a:ext uri="{FF2B5EF4-FFF2-40B4-BE49-F238E27FC236}">
                <a16:creationId xmlns:a16="http://schemas.microsoft.com/office/drawing/2014/main" id="{22D08F20-5855-40BB-9EC5-5F64E9147F5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1BCF475-C9B5-4363-92F7-1718414271C2}"/>
              </a:ext>
            </a:extLst>
          </p:cNvPr>
          <p:cNvSpPr txBox="1">
            <a:spLocks noGrp="1"/>
          </p:cNvSpPr>
          <p:nvPr>
            <p:ph type="sldNum" sz="quarter" idx="8"/>
          </p:nvPr>
        </p:nvSpPr>
        <p:spPr/>
        <p:txBody>
          <a:bodyPr/>
          <a:lstStyle>
            <a:lvl1pPr>
              <a:defRPr/>
            </a:lvl1pPr>
          </a:lstStyle>
          <a:p>
            <a:pPr lvl="0"/>
            <a:fld id="{A37A73E0-6E2F-4BF2-90F3-2A7F6F0E18DE}" type="slidenum">
              <a:t>‹Nº›</a:t>
            </a:fld>
            <a:endParaRPr lang="es-ES"/>
          </a:p>
        </p:txBody>
      </p:sp>
    </p:spTree>
    <p:extLst>
      <p:ext uri="{BB962C8B-B14F-4D97-AF65-F5344CB8AC3E}">
        <p14:creationId xmlns:p14="http://schemas.microsoft.com/office/powerpoint/2010/main" val="526292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0B36B6-0D33-47F7-A919-59CA066B442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1F4AA7E-10D4-4ABD-B19C-405EA56424A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6A6DD98-1C1B-491D-82A9-F8323C11972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544094F-B49D-457D-9D62-D797F288888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5A9E4D1-7053-40E2-890B-5FAE44250A1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DD1565F-48E9-4F3E-AC62-272A4111326A}"/>
              </a:ext>
            </a:extLst>
          </p:cNvPr>
          <p:cNvSpPr txBox="1">
            <a:spLocks noGrp="1"/>
          </p:cNvSpPr>
          <p:nvPr>
            <p:ph type="dt" sz="half" idx="7"/>
          </p:nvPr>
        </p:nvSpPr>
        <p:spPr/>
        <p:txBody>
          <a:bodyPr/>
          <a:lstStyle>
            <a:lvl1pPr>
              <a:defRPr/>
            </a:lvl1pPr>
          </a:lstStyle>
          <a:p>
            <a:pPr lvl="0"/>
            <a:fld id="{89784B25-65D2-4297-A0EC-92014C5AA954}" type="datetime1">
              <a:rPr lang="es-ES"/>
              <a:pPr lvl="0"/>
              <a:t>27/07/2020</a:t>
            </a:fld>
            <a:endParaRPr lang="es-ES"/>
          </a:p>
        </p:txBody>
      </p:sp>
      <p:sp>
        <p:nvSpPr>
          <p:cNvPr id="8" name="Marcador de pie de página 7">
            <a:extLst>
              <a:ext uri="{FF2B5EF4-FFF2-40B4-BE49-F238E27FC236}">
                <a16:creationId xmlns:a16="http://schemas.microsoft.com/office/drawing/2014/main" id="{DB951EEE-742C-4E63-BDEC-1A3AB6260C9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3E87AFE-5CF2-4F16-B435-451603806AC7}"/>
              </a:ext>
            </a:extLst>
          </p:cNvPr>
          <p:cNvSpPr txBox="1">
            <a:spLocks noGrp="1"/>
          </p:cNvSpPr>
          <p:nvPr>
            <p:ph type="sldNum" sz="quarter" idx="8"/>
          </p:nvPr>
        </p:nvSpPr>
        <p:spPr/>
        <p:txBody>
          <a:bodyPr/>
          <a:lstStyle>
            <a:lvl1pPr>
              <a:defRPr/>
            </a:lvl1pPr>
          </a:lstStyle>
          <a:p>
            <a:pPr lvl="0"/>
            <a:fld id="{D51C4B6E-B656-428F-B606-60DC7F12DE9E}" type="slidenum">
              <a:t>‹Nº›</a:t>
            </a:fld>
            <a:endParaRPr lang="es-ES"/>
          </a:p>
        </p:txBody>
      </p:sp>
    </p:spTree>
    <p:extLst>
      <p:ext uri="{BB962C8B-B14F-4D97-AF65-F5344CB8AC3E}">
        <p14:creationId xmlns:p14="http://schemas.microsoft.com/office/powerpoint/2010/main" val="604139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4D8C36-A5FF-4D79-85B9-2C71C3C695E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CD70E8C-753C-454F-902A-DD171B4275A5}"/>
              </a:ext>
            </a:extLst>
          </p:cNvPr>
          <p:cNvSpPr txBox="1">
            <a:spLocks noGrp="1"/>
          </p:cNvSpPr>
          <p:nvPr>
            <p:ph type="dt" sz="half" idx="7"/>
          </p:nvPr>
        </p:nvSpPr>
        <p:spPr/>
        <p:txBody>
          <a:bodyPr/>
          <a:lstStyle>
            <a:lvl1pPr>
              <a:defRPr/>
            </a:lvl1pPr>
          </a:lstStyle>
          <a:p>
            <a:pPr lvl="0"/>
            <a:fld id="{D33D5CAF-08EA-4A3C-AA74-673E25FC6842}" type="datetime1">
              <a:rPr lang="es-ES"/>
              <a:pPr lvl="0"/>
              <a:t>27/07/2020</a:t>
            </a:fld>
            <a:endParaRPr lang="es-ES"/>
          </a:p>
        </p:txBody>
      </p:sp>
      <p:sp>
        <p:nvSpPr>
          <p:cNvPr id="4" name="Marcador de pie de página 3">
            <a:extLst>
              <a:ext uri="{FF2B5EF4-FFF2-40B4-BE49-F238E27FC236}">
                <a16:creationId xmlns:a16="http://schemas.microsoft.com/office/drawing/2014/main" id="{B32EE169-0882-4B4C-B39A-D34C185A19A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3E0B0F7-5CF9-495E-B6A8-1C301A154DED}"/>
              </a:ext>
            </a:extLst>
          </p:cNvPr>
          <p:cNvSpPr txBox="1">
            <a:spLocks noGrp="1"/>
          </p:cNvSpPr>
          <p:nvPr>
            <p:ph type="sldNum" sz="quarter" idx="8"/>
          </p:nvPr>
        </p:nvSpPr>
        <p:spPr/>
        <p:txBody>
          <a:bodyPr/>
          <a:lstStyle>
            <a:lvl1pPr>
              <a:defRPr/>
            </a:lvl1pPr>
          </a:lstStyle>
          <a:p>
            <a:pPr lvl="0"/>
            <a:fld id="{5467BFD8-DDC2-41C2-AD31-31C9AF6D0214}" type="slidenum">
              <a:t>‹Nº›</a:t>
            </a:fld>
            <a:endParaRPr lang="es-ES"/>
          </a:p>
        </p:txBody>
      </p:sp>
    </p:spTree>
    <p:extLst>
      <p:ext uri="{BB962C8B-B14F-4D97-AF65-F5344CB8AC3E}">
        <p14:creationId xmlns:p14="http://schemas.microsoft.com/office/powerpoint/2010/main" val="3190995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974CFB0-F647-4302-995D-6AC25E205A61}"/>
              </a:ext>
            </a:extLst>
          </p:cNvPr>
          <p:cNvSpPr txBox="1">
            <a:spLocks noGrp="1"/>
          </p:cNvSpPr>
          <p:nvPr>
            <p:ph type="dt" sz="half" idx="7"/>
          </p:nvPr>
        </p:nvSpPr>
        <p:spPr/>
        <p:txBody>
          <a:bodyPr/>
          <a:lstStyle>
            <a:lvl1pPr>
              <a:defRPr/>
            </a:lvl1pPr>
          </a:lstStyle>
          <a:p>
            <a:pPr lvl="0"/>
            <a:fld id="{320EC5B3-F3DC-4A74-8178-D762848C7811}" type="datetime1">
              <a:rPr lang="es-ES"/>
              <a:pPr lvl="0"/>
              <a:t>27/07/2020</a:t>
            </a:fld>
            <a:endParaRPr lang="es-ES"/>
          </a:p>
        </p:txBody>
      </p:sp>
      <p:sp>
        <p:nvSpPr>
          <p:cNvPr id="3" name="Marcador de pie de página 2">
            <a:extLst>
              <a:ext uri="{FF2B5EF4-FFF2-40B4-BE49-F238E27FC236}">
                <a16:creationId xmlns:a16="http://schemas.microsoft.com/office/drawing/2014/main" id="{13249BF9-B2AD-4696-9EF5-65466DFBD5D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D095E10-5ABF-4772-92B0-4D776F9A7092}"/>
              </a:ext>
            </a:extLst>
          </p:cNvPr>
          <p:cNvSpPr txBox="1">
            <a:spLocks noGrp="1"/>
          </p:cNvSpPr>
          <p:nvPr>
            <p:ph type="sldNum" sz="quarter" idx="8"/>
          </p:nvPr>
        </p:nvSpPr>
        <p:spPr/>
        <p:txBody>
          <a:bodyPr/>
          <a:lstStyle>
            <a:lvl1pPr>
              <a:defRPr/>
            </a:lvl1pPr>
          </a:lstStyle>
          <a:p>
            <a:pPr lvl="0"/>
            <a:fld id="{F71C6B66-FD4A-408A-ABE3-D3195D74A9A7}" type="slidenum">
              <a:t>‹Nº›</a:t>
            </a:fld>
            <a:endParaRPr lang="es-ES"/>
          </a:p>
        </p:txBody>
      </p:sp>
    </p:spTree>
    <p:extLst>
      <p:ext uri="{BB962C8B-B14F-4D97-AF65-F5344CB8AC3E}">
        <p14:creationId xmlns:p14="http://schemas.microsoft.com/office/powerpoint/2010/main" val="128587710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11ECA4-5346-4C6B-966E-3AECFC55340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07BDA60-22AE-4D46-A992-65567FB3919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6344415-F36B-4ECA-8FAE-B583E2957DE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EA52B4F-6015-44C8-9346-27CF368468DC}"/>
              </a:ext>
            </a:extLst>
          </p:cNvPr>
          <p:cNvSpPr txBox="1">
            <a:spLocks noGrp="1"/>
          </p:cNvSpPr>
          <p:nvPr>
            <p:ph type="dt" sz="half" idx="7"/>
          </p:nvPr>
        </p:nvSpPr>
        <p:spPr/>
        <p:txBody>
          <a:bodyPr/>
          <a:lstStyle>
            <a:lvl1pPr>
              <a:defRPr/>
            </a:lvl1pPr>
          </a:lstStyle>
          <a:p>
            <a:pPr lvl="0"/>
            <a:fld id="{B2B0DC25-D243-4531-B5A8-DF35B24321EE}" type="datetime1">
              <a:rPr lang="es-ES"/>
              <a:pPr lvl="0"/>
              <a:t>27/07/2020</a:t>
            </a:fld>
            <a:endParaRPr lang="es-ES"/>
          </a:p>
        </p:txBody>
      </p:sp>
      <p:sp>
        <p:nvSpPr>
          <p:cNvPr id="6" name="Marcador de pie de página 5">
            <a:extLst>
              <a:ext uri="{FF2B5EF4-FFF2-40B4-BE49-F238E27FC236}">
                <a16:creationId xmlns:a16="http://schemas.microsoft.com/office/drawing/2014/main" id="{F96EE287-56BA-4029-B7E8-5FD0F5C7C24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6B8D99D-299E-43B8-A2E7-E05A6D6D1CCA}"/>
              </a:ext>
            </a:extLst>
          </p:cNvPr>
          <p:cNvSpPr txBox="1">
            <a:spLocks noGrp="1"/>
          </p:cNvSpPr>
          <p:nvPr>
            <p:ph type="sldNum" sz="quarter" idx="8"/>
          </p:nvPr>
        </p:nvSpPr>
        <p:spPr/>
        <p:txBody>
          <a:bodyPr/>
          <a:lstStyle>
            <a:lvl1pPr>
              <a:defRPr/>
            </a:lvl1pPr>
          </a:lstStyle>
          <a:p>
            <a:pPr lvl="0"/>
            <a:fld id="{EAC931CA-E3FD-44DF-8FF4-936C1E4AB6F2}" type="slidenum">
              <a:t>‹Nº›</a:t>
            </a:fld>
            <a:endParaRPr lang="es-ES"/>
          </a:p>
        </p:txBody>
      </p:sp>
    </p:spTree>
    <p:extLst>
      <p:ext uri="{BB962C8B-B14F-4D97-AF65-F5344CB8AC3E}">
        <p14:creationId xmlns:p14="http://schemas.microsoft.com/office/powerpoint/2010/main" val="1385045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9CF636-3033-47D4-BC86-3A9A63F9695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8C849BC-CFF3-4777-AAB2-647CCA3047C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5F5E2F0-F490-4A8F-A688-9829B879600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7237706-1A6B-47E4-917B-717FA3005C81}"/>
              </a:ext>
            </a:extLst>
          </p:cNvPr>
          <p:cNvSpPr txBox="1">
            <a:spLocks noGrp="1"/>
          </p:cNvSpPr>
          <p:nvPr>
            <p:ph type="dt" sz="half" idx="7"/>
          </p:nvPr>
        </p:nvSpPr>
        <p:spPr/>
        <p:txBody>
          <a:bodyPr/>
          <a:lstStyle>
            <a:lvl1pPr>
              <a:defRPr/>
            </a:lvl1pPr>
          </a:lstStyle>
          <a:p>
            <a:pPr lvl="0"/>
            <a:fld id="{FC3B3FA1-AADD-4DAA-944E-C9104D3DC423}" type="datetime1">
              <a:rPr lang="es-ES"/>
              <a:pPr lvl="0"/>
              <a:t>27/07/2020</a:t>
            </a:fld>
            <a:endParaRPr lang="es-ES"/>
          </a:p>
        </p:txBody>
      </p:sp>
      <p:sp>
        <p:nvSpPr>
          <p:cNvPr id="6" name="Marcador de pie de página 5">
            <a:extLst>
              <a:ext uri="{FF2B5EF4-FFF2-40B4-BE49-F238E27FC236}">
                <a16:creationId xmlns:a16="http://schemas.microsoft.com/office/drawing/2014/main" id="{E7A2FE6E-BD06-4147-B19A-D762461D72C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C6DFDDB-41A8-43BB-BE5A-4A8F0AA00B39}"/>
              </a:ext>
            </a:extLst>
          </p:cNvPr>
          <p:cNvSpPr txBox="1">
            <a:spLocks noGrp="1"/>
          </p:cNvSpPr>
          <p:nvPr>
            <p:ph type="sldNum" sz="quarter" idx="8"/>
          </p:nvPr>
        </p:nvSpPr>
        <p:spPr/>
        <p:txBody>
          <a:bodyPr/>
          <a:lstStyle>
            <a:lvl1pPr>
              <a:defRPr/>
            </a:lvl1pPr>
          </a:lstStyle>
          <a:p>
            <a:pPr lvl="0"/>
            <a:fld id="{2774BF97-B130-4A54-943D-BCCC47A7D28E}" type="slidenum">
              <a:t>‹Nº›</a:t>
            </a:fld>
            <a:endParaRPr lang="es-ES"/>
          </a:p>
        </p:txBody>
      </p:sp>
    </p:spTree>
    <p:extLst>
      <p:ext uri="{BB962C8B-B14F-4D97-AF65-F5344CB8AC3E}">
        <p14:creationId xmlns:p14="http://schemas.microsoft.com/office/powerpoint/2010/main" val="2789709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EE2F52-147D-452D-8DC3-45622179DE5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A7C82CB-BF2E-4247-84A4-0F60D877539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FC0F214-2848-47C3-8B44-716356299565}"/>
              </a:ext>
            </a:extLst>
          </p:cNvPr>
          <p:cNvSpPr txBox="1">
            <a:spLocks noGrp="1"/>
          </p:cNvSpPr>
          <p:nvPr>
            <p:ph type="dt" sz="half" idx="7"/>
          </p:nvPr>
        </p:nvSpPr>
        <p:spPr/>
        <p:txBody>
          <a:bodyPr/>
          <a:lstStyle>
            <a:lvl1pPr>
              <a:defRPr/>
            </a:lvl1pPr>
          </a:lstStyle>
          <a:p>
            <a:pPr lvl="0"/>
            <a:fld id="{22780114-FF5B-463A-A700-346208751017}" type="datetime1">
              <a:rPr lang="es-ES"/>
              <a:pPr lvl="0"/>
              <a:t>27/07/2020</a:t>
            </a:fld>
            <a:endParaRPr lang="es-ES"/>
          </a:p>
        </p:txBody>
      </p:sp>
      <p:sp>
        <p:nvSpPr>
          <p:cNvPr id="5" name="Marcador de pie de página 4">
            <a:extLst>
              <a:ext uri="{FF2B5EF4-FFF2-40B4-BE49-F238E27FC236}">
                <a16:creationId xmlns:a16="http://schemas.microsoft.com/office/drawing/2014/main" id="{7744C9B5-9B2D-4B04-875A-DD46462BAF7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B9E6327-08FB-42E5-8C57-64DC970305A5}"/>
              </a:ext>
            </a:extLst>
          </p:cNvPr>
          <p:cNvSpPr txBox="1">
            <a:spLocks noGrp="1"/>
          </p:cNvSpPr>
          <p:nvPr>
            <p:ph type="sldNum" sz="quarter" idx="8"/>
          </p:nvPr>
        </p:nvSpPr>
        <p:spPr/>
        <p:txBody>
          <a:bodyPr/>
          <a:lstStyle>
            <a:lvl1pPr>
              <a:defRPr/>
            </a:lvl1pPr>
          </a:lstStyle>
          <a:p>
            <a:pPr lvl="0"/>
            <a:fld id="{6E58E892-3C22-42F1-963A-B31952ACA90A}" type="slidenum">
              <a:t>‹Nº›</a:t>
            </a:fld>
            <a:endParaRPr lang="es-ES"/>
          </a:p>
        </p:txBody>
      </p:sp>
    </p:spTree>
    <p:extLst>
      <p:ext uri="{BB962C8B-B14F-4D97-AF65-F5344CB8AC3E}">
        <p14:creationId xmlns:p14="http://schemas.microsoft.com/office/powerpoint/2010/main" val="3407812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4A947CB-6882-4C3B-962D-F0EB20E1DEA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CF76647-15D2-473D-9F14-5DC0A672DCF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B588BDC-3C32-4AFE-88AE-D316E81FD5A0}"/>
              </a:ext>
            </a:extLst>
          </p:cNvPr>
          <p:cNvSpPr txBox="1">
            <a:spLocks noGrp="1"/>
          </p:cNvSpPr>
          <p:nvPr>
            <p:ph type="dt" sz="half" idx="7"/>
          </p:nvPr>
        </p:nvSpPr>
        <p:spPr/>
        <p:txBody>
          <a:bodyPr/>
          <a:lstStyle>
            <a:lvl1pPr>
              <a:defRPr/>
            </a:lvl1pPr>
          </a:lstStyle>
          <a:p>
            <a:pPr lvl="0"/>
            <a:fld id="{78C81E3D-EF29-41EA-8BC9-414DE7EBC33E}" type="datetime1">
              <a:rPr lang="es-ES"/>
              <a:pPr lvl="0"/>
              <a:t>27/07/2020</a:t>
            </a:fld>
            <a:endParaRPr lang="es-ES"/>
          </a:p>
        </p:txBody>
      </p:sp>
      <p:sp>
        <p:nvSpPr>
          <p:cNvPr id="5" name="Marcador de pie de página 4">
            <a:extLst>
              <a:ext uri="{FF2B5EF4-FFF2-40B4-BE49-F238E27FC236}">
                <a16:creationId xmlns:a16="http://schemas.microsoft.com/office/drawing/2014/main" id="{13371520-ED45-4533-AA22-CE34F3F0DBC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E5D1FE9-80FD-4E36-A2FC-89A5C0CFD008}"/>
              </a:ext>
            </a:extLst>
          </p:cNvPr>
          <p:cNvSpPr txBox="1">
            <a:spLocks noGrp="1"/>
          </p:cNvSpPr>
          <p:nvPr>
            <p:ph type="sldNum" sz="quarter" idx="8"/>
          </p:nvPr>
        </p:nvSpPr>
        <p:spPr/>
        <p:txBody>
          <a:bodyPr/>
          <a:lstStyle>
            <a:lvl1pPr>
              <a:defRPr/>
            </a:lvl1pPr>
          </a:lstStyle>
          <a:p>
            <a:pPr lvl="0"/>
            <a:fld id="{7B5C1EBF-3A10-43A9-86B8-04AD95D90233}" type="slidenum">
              <a:t>‹Nº›</a:t>
            </a:fld>
            <a:endParaRPr lang="es-ES"/>
          </a:p>
        </p:txBody>
      </p:sp>
    </p:spTree>
    <p:extLst>
      <p:ext uri="{BB962C8B-B14F-4D97-AF65-F5344CB8AC3E}">
        <p14:creationId xmlns:p14="http://schemas.microsoft.com/office/powerpoint/2010/main" val="3508334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8F8166-CCB4-46B0-8F1F-9794B4EA656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611993B-EE67-4ED9-8813-C74DBF40917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21F9D18B-38E3-4FB2-9AE1-978D82D9DA1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9C22E6B-47E9-4FE8-A8B9-8FC525DCBFBC}"/>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E75961A-0B4A-4A92-929D-61A7F67A3D84}"/>
              </a:ext>
            </a:extLst>
          </p:cNvPr>
          <p:cNvSpPr txBox="1">
            <a:spLocks noGrp="1"/>
          </p:cNvSpPr>
          <p:nvPr>
            <p:ph type="sldNum" sz="quarter" idx="8"/>
          </p:nvPr>
        </p:nvSpPr>
        <p:spPr/>
        <p:txBody>
          <a:bodyPr/>
          <a:lstStyle>
            <a:lvl1pPr>
              <a:defRPr sz="1400"/>
            </a:lvl1pPr>
          </a:lstStyle>
          <a:p>
            <a:pPr lvl="0"/>
            <a:fld id="{648F58D2-FFE1-4909-9467-C23026EE2C10}" type="slidenum">
              <a:t>‹Nº›</a:t>
            </a:fld>
            <a:endParaRPr lang="es-ES"/>
          </a:p>
        </p:txBody>
      </p:sp>
    </p:spTree>
    <p:extLst>
      <p:ext uri="{BB962C8B-B14F-4D97-AF65-F5344CB8AC3E}">
        <p14:creationId xmlns:p14="http://schemas.microsoft.com/office/powerpoint/2010/main" val="369189975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41E035-090B-4003-8636-C81BCABE2E7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29EE68C-3558-42ED-8DF2-8B7CBC27185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5D3B547-59D6-429C-A23D-22DC45D8C7F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11689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17094B6-DD8E-4AF7-850C-E7595F08291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629A7B2-8801-4934-8621-4F1089115E3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CDAE5DD-0C3F-4034-B640-0E0E07897C7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72C5B65-1764-4F89-A545-1FF2BF0558B5}" type="datetime1">
              <a:rPr lang="es-ES"/>
              <a:pPr lvl="0"/>
              <a:t>27/07/2020</a:t>
            </a:fld>
            <a:endParaRPr lang="es-ES"/>
          </a:p>
        </p:txBody>
      </p:sp>
      <p:sp>
        <p:nvSpPr>
          <p:cNvPr id="5" name="Marcador de pie de página 4">
            <a:extLst>
              <a:ext uri="{FF2B5EF4-FFF2-40B4-BE49-F238E27FC236}">
                <a16:creationId xmlns:a16="http://schemas.microsoft.com/office/drawing/2014/main" id="{993599CD-53EA-4FBC-87E7-6A135C7EC8A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4BE1590-64D8-47F9-A36C-B5FC44EA7C5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8104D41-104C-41A0-B815-A1D51F3DEFF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7F79B2B-FE83-4861-BFA5-78898EC1FBE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B0CF7C9-7A82-4669-97C1-5D160F5CBE6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1A5BDBD-08A9-470A-8F32-7747B3889FF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5EB8818-7253-42ED-9103-97D0FC8B420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1E97D9D-C2E8-4918-8601-DC1C95DBA89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BC2BE55-52AC-4C5B-99B2-641B7F48E29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3E31FAE-0B48-4793-B212-F493923C4B5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18672944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181C1AD-D7E0-4D46-94F8-4E1A7D7A957E}"/>
              </a:ext>
            </a:extLst>
          </p:cNvPr>
          <p:cNvSpPr txBox="1"/>
          <p:nvPr/>
        </p:nvSpPr>
        <p:spPr>
          <a:xfrm>
            <a:off x="0" y="2610035"/>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GRUTA DE NEPTUNO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CERDEÑA</a:t>
            </a:r>
          </a:p>
        </p:txBody>
      </p:sp>
      <p:pic>
        <p:nvPicPr>
          <p:cNvPr id="3" name="Cd1 - 08 - Dvorák - Symphony ''from The New World'', Largo">
            <a:extLst>
              <a:ext uri="{FF2B5EF4-FFF2-40B4-BE49-F238E27FC236}">
                <a16:creationId xmlns:a16="http://schemas.microsoft.com/office/drawing/2014/main" id="{5606BA90-09E1-458C-83CB-61AFE0E50C1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9061" y="568411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7F589BB-B57B-400C-AC53-5B25C4D56FCF}"/>
              </a:ext>
            </a:extLst>
          </p:cNvPr>
          <p:cNvSpPr txBox="1"/>
          <p:nvPr/>
        </p:nvSpPr>
        <p:spPr>
          <a:xfrm>
            <a:off x="1171849" y="1855436"/>
            <a:ext cx="9756556"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gruta de Neptuno es una gruta de Italia con magníficas formaciones kársticas que se encuentra en Bastioni Pigafetta, a unos 24 km de Alghero, en el acantlado noroeste del promontorio del cabo Caccia, en el área protegida del mismo nombre en el noroeste de la isla de Cerdeña. Dicha gruta, de más de 10 millones de años, fue descubierta por un pescador local en el siglo XVIII, y desde entonces ha demostrado ser una atracción turística popular. ​La cueva debe su nombre al dios romano del mar, Neptuno, y está gestionada por el Patronato Autónomo de Alojamiento y Turismo de Alghero.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Para acceder a la gruta hay dos opciones: a través de unas barcas que llevan directamente a la entrada o bajando los 654 escalones que separan la cueva de la superficie superior. En su interior se encuentre el segundo lago interior más grande de Europa y con una columna de 12 m de alta y 30 m de ancho. Antiguamente, una gran colonia de focas marinas vivía en esta cueva, pero con el correr de los años han ido desapareciendo, hasta extinguirse completamente.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BF81A4-20F0-45A6-8FB5-7234953D06E0}"/>
              </a:ext>
            </a:extLst>
          </p:cNvPr>
          <p:cNvPicPr>
            <a:picLocks noChangeAspect="1"/>
          </p:cNvPicPr>
          <p:nvPr/>
        </p:nvPicPr>
        <p:blipFill>
          <a:blip r:embed="rId3"/>
          <a:stretch>
            <a:fillRect/>
          </a:stretch>
        </p:blipFill>
        <p:spPr>
          <a:xfrm>
            <a:off x="0" y="0"/>
            <a:ext cx="12191996" cy="6872109"/>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6B2647-EEC8-4BE3-84A4-08F5C4AC72B0}"/>
              </a:ext>
            </a:extLst>
          </p:cNvPr>
          <p:cNvPicPr>
            <a:picLocks noChangeAspect="1"/>
          </p:cNvPicPr>
          <p:nvPr/>
        </p:nvPicPr>
        <p:blipFill>
          <a:blip r:embed="rId3"/>
          <a:stretch>
            <a:fillRect/>
          </a:stretch>
        </p:blipFill>
        <p:spPr>
          <a:xfrm>
            <a:off x="0" y="0"/>
            <a:ext cx="12191996" cy="687936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5CE341-AC51-4CEA-A55D-11E07DA3A773}"/>
              </a:ext>
            </a:extLst>
          </p:cNvPr>
          <p:cNvPicPr>
            <a:picLocks noChangeAspect="1"/>
          </p:cNvPicPr>
          <p:nvPr/>
        </p:nvPicPr>
        <p:blipFill>
          <a:blip r:embed="rId2"/>
          <a:stretch>
            <a:fillRect/>
          </a:stretch>
        </p:blipFill>
        <p:spPr>
          <a:xfrm>
            <a:off x="0" y="0"/>
            <a:ext cx="12191996" cy="6889071"/>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ACEFBC-3110-4F4F-B7BD-B00E354E9CE2}"/>
              </a:ext>
            </a:extLst>
          </p:cNvPr>
          <p:cNvPicPr>
            <a:picLocks noChangeAspect="1"/>
          </p:cNvPicPr>
          <p:nvPr/>
        </p:nvPicPr>
        <p:blipFill>
          <a:blip r:embed="rId2"/>
          <a:stretch>
            <a:fillRect/>
          </a:stretch>
        </p:blipFill>
        <p:spPr>
          <a:xfrm>
            <a:off x="0" y="0"/>
            <a:ext cx="12191996" cy="686855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413048-0DC6-4D02-A1AE-3C9977D175B9}"/>
              </a:ext>
            </a:extLst>
          </p:cNvPr>
          <p:cNvPicPr>
            <a:picLocks noChangeAspect="1"/>
          </p:cNvPicPr>
          <p:nvPr/>
        </p:nvPicPr>
        <p:blipFill>
          <a:blip r:embed="rId2"/>
          <a:stretch>
            <a:fillRect/>
          </a:stretch>
        </p:blipFill>
        <p:spPr>
          <a:xfrm>
            <a:off x="0" y="0"/>
            <a:ext cx="12191996" cy="687209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8A8A49-BD2B-4566-A32D-B75B55C47D4A}"/>
              </a:ext>
            </a:extLst>
          </p:cNvPr>
          <p:cNvPicPr>
            <a:picLocks noChangeAspect="1"/>
          </p:cNvPicPr>
          <p:nvPr/>
        </p:nvPicPr>
        <p:blipFill>
          <a:blip r:embed="rId2"/>
          <a:stretch>
            <a:fillRect/>
          </a:stretch>
        </p:blipFill>
        <p:spPr>
          <a:xfrm>
            <a:off x="-62142" y="0"/>
            <a:ext cx="1217128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2E5810-53D6-4991-B79F-A55FCAA95718}"/>
              </a:ext>
            </a:extLst>
          </p:cNvPr>
          <p:cNvPicPr>
            <a:picLocks noChangeAspect="1"/>
          </p:cNvPicPr>
          <p:nvPr/>
        </p:nvPicPr>
        <p:blipFill>
          <a:blip r:embed="rId2"/>
          <a:stretch>
            <a:fillRect/>
          </a:stretch>
        </p:blipFill>
        <p:spPr>
          <a:xfrm>
            <a:off x="0" y="0"/>
            <a:ext cx="12191996" cy="681854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F33702-7B45-447B-AA14-959354E8E2A8}"/>
              </a:ext>
            </a:extLst>
          </p:cNvPr>
          <p:cNvPicPr>
            <a:picLocks noChangeAspect="1"/>
          </p:cNvPicPr>
          <p:nvPr/>
        </p:nvPicPr>
        <p:blipFill>
          <a:blip r:embed="rId2"/>
          <a:stretch>
            <a:fillRect/>
          </a:stretch>
        </p:blipFill>
        <p:spPr>
          <a:xfrm>
            <a:off x="0" y="0"/>
            <a:ext cx="1233310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49C5F8-D148-4196-980A-1431B4C3CBDE}"/>
              </a:ext>
            </a:extLst>
          </p:cNvPr>
          <p:cNvPicPr>
            <a:picLocks noChangeAspect="1"/>
          </p:cNvPicPr>
          <p:nvPr/>
        </p:nvPicPr>
        <p:blipFill>
          <a:blip r:embed="rId2"/>
          <a:stretch>
            <a:fillRect/>
          </a:stretch>
        </p:blipFill>
        <p:spPr>
          <a:xfrm>
            <a:off x="0" y="0"/>
            <a:ext cx="12191996" cy="704763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7E4D6C-5B86-4BF3-B497-D941C67203E7}"/>
              </a:ext>
            </a:extLst>
          </p:cNvPr>
          <p:cNvPicPr>
            <a:picLocks noChangeAspect="1"/>
          </p:cNvPicPr>
          <p:nvPr/>
        </p:nvPicPr>
        <p:blipFill>
          <a:blip r:embed="rId2"/>
          <a:stretch>
            <a:fillRect/>
          </a:stretch>
        </p:blipFill>
        <p:spPr>
          <a:xfrm>
            <a:off x="2876455" y="-8878"/>
            <a:ext cx="640958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C6F098-D2FF-4F1F-857F-5FB3872B1069}"/>
              </a:ext>
            </a:extLst>
          </p:cNvPr>
          <p:cNvPicPr>
            <a:picLocks noChangeAspect="1"/>
          </p:cNvPicPr>
          <p:nvPr/>
        </p:nvPicPr>
        <p:blipFill>
          <a:blip r:embed="rId2"/>
          <a:stretch>
            <a:fillRect/>
          </a:stretch>
        </p:blipFill>
        <p:spPr>
          <a:xfrm>
            <a:off x="68150" y="114300"/>
            <a:ext cx="12123846" cy="683808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EC4F79-D0C9-482B-B758-82B128ACC8A6}"/>
              </a:ext>
            </a:extLst>
          </p:cNvPr>
          <p:cNvPicPr>
            <a:picLocks noChangeAspect="1"/>
          </p:cNvPicPr>
          <p:nvPr/>
        </p:nvPicPr>
        <p:blipFill>
          <a:blip r:embed="rId2"/>
          <a:stretch>
            <a:fillRect/>
          </a:stretch>
        </p:blipFill>
        <p:spPr>
          <a:xfrm>
            <a:off x="0" y="0"/>
            <a:ext cx="12286692" cy="690614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8E43CA-9412-4CF8-A88A-F0C64409BED9}"/>
              </a:ext>
            </a:extLst>
          </p:cNvPr>
          <p:cNvPicPr>
            <a:picLocks noChangeAspect="1"/>
          </p:cNvPicPr>
          <p:nvPr/>
        </p:nvPicPr>
        <p:blipFill>
          <a:blip r:embed="rId2"/>
          <a:stretch>
            <a:fillRect/>
          </a:stretch>
        </p:blipFill>
        <p:spPr>
          <a:xfrm>
            <a:off x="406002" y="4764"/>
            <a:ext cx="5076821" cy="6848471"/>
          </a:xfrm>
          <a:prstGeom prst="rect">
            <a:avLst/>
          </a:prstGeom>
          <a:noFill/>
          <a:ln cap="flat">
            <a:noFill/>
          </a:ln>
        </p:spPr>
      </p:pic>
      <p:pic>
        <p:nvPicPr>
          <p:cNvPr id="3" name="Imagen 4">
            <a:extLst>
              <a:ext uri="{FF2B5EF4-FFF2-40B4-BE49-F238E27FC236}">
                <a16:creationId xmlns:a16="http://schemas.microsoft.com/office/drawing/2014/main" id="{CD9103A6-6607-443E-A503-8796CEC3717C}"/>
              </a:ext>
            </a:extLst>
          </p:cNvPr>
          <p:cNvPicPr>
            <a:picLocks noChangeAspect="1"/>
          </p:cNvPicPr>
          <p:nvPr/>
        </p:nvPicPr>
        <p:blipFill>
          <a:blip r:embed="rId3"/>
          <a:stretch>
            <a:fillRect/>
          </a:stretch>
        </p:blipFill>
        <p:spPr>
          <a:xfrm>
            <a:off x="5845768" y="66678"/>
            <a:ext cx="6057899" cy="672465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2E0D4B-E27F-4DC9-A379-8574FFDF8409}"/>
              </a:ext>
            </a:extLst>
          </p:cNvPr>
          <p:cNvPicPr>
            <a:picLocks noChangeAspect="1"/>
          </p:cNvPicPr>
          <p:nvPr/>
        </p:nvPicPr>
        <p:blipFill>
          <a:blip r:embed="rId2"/>
          <a:stretch>
            <a:fillRect/>
          </a:stretch>
        </p:blipFill>
        <p:spPr>
          <a:xfrm>
            <a:off x="106527" y="90489"/>
            <a:ext cx="12085469" cy="667702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697D3B-0FFC-4CE7-B8AD-863F024A977B}"/>
              </a:ext>
            </a:extLst>
          </p:cNvPr>
          <p:cNvPicPr>
            <a:picLocks noChangeAspect="1"/>
          </p:cNvPicPr>
          <p:nvPr/>
        </p:nvPicPr>
        <p:blipFill>
          <a:blip r:embed="rId2"/>
          <a:stretch>
            <a:fillRect/>
          </a:stretch>
        </p:blipFill>
        <p:spPr>
          <a:xfrm>
            <a:off x="62142" y="33339"/>
            <a:ext cx="12129854" cy="679132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B070D2-A101-4652-8203-D6F05032CFB6}"/>
              </a:ext>
            </a:extLst>
          </p:cNvPr>
          <p:cNvPicPr>
            <a:picLocks noChangeAspect="1"/>
          </p:cNvPicPr>
          <p:nvPr/>
        </p:nvPicPr>
        <p:blipFill>
          <a:blip r:embed="rId2"/>
          <a:stretch>
            <a:fillRect/>
          </a:stretch>
        </p:blipFill>
        <p:spPr>
          <a:xfrm>
            <a:off x="2344494" y="0"/>
            <a:ext cx="750300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D3723C-C0CA-4E0B-95CE-45757F6ED3F8}"/>
              </a:ext>
            </a:extLst>
          </p:cNvPr>
          <p:cNvPicPr>
            <a:picLocks noChangeAspect="1"/>
          </p:cNvPicPr>
          <p:nvPr/>
        </p:nvPicPr>
        <p:blipFill>
          <a:blip r:embed="rId2"/>
          <a:stretch>
            <a:fillRect/>
          </a:stretch>
        </p:blipFill>
        <p:spPr>
          <a:xfrm>
            <a:off x="0" y="0"/>
            <a:ext cx="12100264" cy="683955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2A08A6-5264-4084-BD5E-D5686D621480}"/>
              </a:ext>
            </a:extLst>
          </p:cNvPr>
          <p:cNvPicPr>
            <a:picLocks noChangeAspect="1"/>
          </p:cNvPicPr>
          <p:nvPr/>
        </p:nvPicPr>
        <p:blipFill>
          <a:blip r:embed="rId2"/>
          <a:stretch>
            <a:fillRect/>
          </a:stretch>
        </p:blipFill>
        <p:spPr>
          <a:xfrm>
            <a:off x="0" y="0"/>
            <a:ext cx="1216857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D1F65F-EA88-4ABC-9898-1FB4035031F7}"/>
              </a:ext>
            </a:extLst>
          </p:cNvPr>
          <p:cNvPicPr>
            <a:picLocks noChangeAspect="1"/>
          </p:cNvPicPr>
          <p:nvPr/>
        </p:nvPicPr>
        <p:blipFill>
          <a:blip r:embed="rId2"/>
          <a:stretch>
            <a:fillRect/>
          </a:stretch>
        </p:blipFill>
        <p:spPr>
          <a:xfrm>
            <a:off x="0" y="0"/>
            <a:ext cx="12191996" cy="708642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CB101E-1C35-47DC-AE81-AB1946E082F7}"/>
              </a:ext>
            </a:extLst>
          </p:cNvPr>
          <p:cNvPicPr>
            <a:picLocks noChangeAspect="1"/>
          </p:cNvPicPr>
          <p:nvPr/>
        </p:nvPicPr>
        <p:blipFill>
          <a:blip r:embed="rId2"/>
          <a:stretch>
            <a:fillRect/>
          </a:stretch>
        </p:blipFill>
        <p:spPr>
          <a:xfrm>
            <a:off x="83640" y="0"/>
            <a:ext cx="12043251" cy="680499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E9BB11-EC4B-473C-8B94-6D90346BB593}"/>
              </a:ext>
            </a:extLst>
          </p:cNvPr>
          <p:cNvPicPr>
            <a:picLocks noChangeAspect="1"/>
          </p:cNvPicPr>
          <p:nvPr/>
        </p:nvPicPr>
        <p:blipFill>
          <a:blip r:embed="rId2"/>
          <a:stretch>
            <a:fillRect/>
          </a:stretch>
        </p:blipFill>
        <p:spPr>
          <a:xfrm>
            <a:off x="0" y="0"/>
            <a:ext cx="1210073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285EA7-3BED-4712-8880-AF6ABB68A9D7}"/>
              </a:ext>
            </a:extLst>
          </p:cNvPr>
          <p:cNvPicPr>
            <a:picLocks noChangeAspect="1"/>
          </p:cNvPicPr>
          <p:nvPr/>
        </p:nvPicPr>
        <p:blipFill>
          <a:blip r:embed="rId2"/>
          <a:stretch>
            <a:fillRect/>
          </a:stretch>
        </p:blipFill>
        <p:spPr>
          <a:xfrm>
            <a:off x="0" y="0"/>
            <a:ext cx="12207523"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B4C8A5-D519-4707-B5D0-30C960EAE042}"/>
              </a:ext>
            </a:extLst>
          </p:cNvPr>
          <p:cNvPicPr>
            <a:picLocks noChangeAspect="1"/>
          </p:cNvPicPr>
          <p:nvPr/>
        </p:nvPicPr>
        <p:blipFill>
          <a:blip r:embed="rId2"/>
          <a:stretch>
            <a:fillRect/>
          </a:stretch>
        </p:blipFill>
        <p:spPr>
          <a:xfrm>
            <a:off x="115406" y="0"/>
            <a:ext cx="119671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F6EBCF-A60E-408E-AB7F-AB95BC086BA5}"/>
              </a:ext>
            </a:extLst>
          </p:cNvPr>
          <p:cNvPicPr>
            <a:picLocks noChangeAspect="1"/>
          </p:cNvPicPr>
          <p:nvPr/>
        </p:nvPicPr>
        <p:blipFill>
          <a:blip r:embed="rId2"/>
          <a:stretch>
            <a:fillRect/>
          </a:stretch>
        </p:blipFill>
        <p:spPr>
          <a:xfrm>
            <a:off x="0" y="-235403"/>
            <a:ext cx="12260064" cy="704391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853A95-DB5F-45D9-99A8-FC17B161E9D9}"/>
              </a:ext>
            </a:extLst>
          </p:cNvPr>
          <p:cNvPicPr>
            <a:picLocks noChangeAspect="1"/>
          </p:cNvPicPr>
          <p:nvPr/>
        </p:nvPicPr>
        <p:blipFill>
          <a:blip r:embed="rId2"/>
          <a:stretch>
            <a:fillRect/>
          </a:stretch>
        </p:blipFill>
        <p:spPr>
          <a:xfrm>
            <a:off x="0" y="0"/>
            <a:ext cx="12157021" cy="703999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F135CA-DB8D-4CE0-8918-316E1119ED2B}"/>
              </a:ext>
            </a:extLst>
          </p:cNvPr>
          <p:cNvPicPr>
            <a:picLocks noChangeAspect="1"/>
          </p:cNvPicPr>
          <p:nvPr/>
        </p:nvPicPr>
        <p:blipFill>
          <a:blip r:embed="rId2"/>
          <a:stretch>
            <a:fillRect/>
          </a:stretch>
        </p:blipFill>
        <p:spPr>
          <a:xfrm>
            <a:off x="0" y="122950"/>
            <a:ext cx="12191996" cy="6741295"/>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708802-C05D-4E16-92B6-30F41E1AE315}"/>
              </a:ext>
            </a:extLst>
          </p:cNvPr>
          <p:cNvPicPr>
            <a:picLocks noChangeAspect="1"/>
          </p:cNvPicPr>
          <p:nvPr/>
        </p:nvPicPr>
        <p:blipFill>
          <a:blip r:embed="rId2"/>
          <a:stretch>
            <a:fillRect/>
          </a:stretch>
        </p:blipFill>
        <p:spPr>
          <a:xfrm>
            <a:off x="0" y="66860"/>
            <a:ext cx="12115059" cy="6791139"/>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DEC994-2BCD-45F4-96D6-F2AE445317DC}"/>
              </a:ext>
            </a:extLst>
          </p:cNvPr>
          <p:cNvPicPr>
            <a:picLocks noChangeAspect="1"/>
          </p:cNvPicPr>
          <p:nvPr/>
        </p:nvPicPr>
        <p:blipFill>
          <a:blip r:embed="rId2"/>
          <a:stretch>
            <a:fillRect/>
          </a:stretch>
        </p:blipFill>
        <p:spPr>
          <a:xfrm>
            <a:off x="0" y="0"/>
            <a:ext cx="12191996" cy="7161489"/>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194A39-2AE6-465E-B22B-BCC5451DFF46}"/>
              </a:ext>
            </a:extLst>
          </p:cNvPr>
          <p:cNvPicPr>
            <a:picLocks noChangeAspect="1"/>
          </p:cNvPicPr>
          <p:nvPr/>
        </p:nvPicPr>
        <p:blipFill>
          <a:blip r:embed="rId2"/>
          <a:stretch>
            <a:fillRect/>
          </a:stretch>
        </p:blipFill>
        <p:spPr>
          <a:xfrm>
            <a:off x="0" y="0"/>
            <a:ext cx="1210330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D0B572-8141-46BC-853D-831FE20C39A1}"/>
              </a:ext>
            </a:extLst>
          </p:cNvPr>
          <p:cNvPicPr>
            <a:picLocks noChangeAspect="1"/>
          </p:cNvPicPr>
          <p:nvPr/>
        </p:nvPicPr>
        <p:blipFill>
          <a:blip r:embed="rId2"/>
          <a:stretch>
            <a:fillRect/>
          </a:stretch>
        </p:blipFill>
        <p:spPr>
          <a:xfrm>
            <a:off x="0" y="0"/>
            <a:ext cx="12047860" cy="675590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B2B0A4-4807-4AFE-841E-6AA5C6155549}"/>
              </a:ext>
            </a:extLst>
          </p:cNvPr>
          <p:cNvPicPr>
            <a:picLocks noChangeAspect="1"/>
          </p:cNvPicPr>
          <p:nvPr/>
        </p:nvPicPr>
        <p:blipFill>
          <a:blip r:embed="rId2"/>
          <a:stretch>
            <a:fillRect/>
          </a:stretch>
        </p:blipFill>
        <p:spPr>
          <a:xfrm>
            <a:off x="0" y="0"/>
            <a:ext cx="12100264" cy="701060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0090C9-7C20-417A-A85C-8E8FB3FE246B}"/>
              </a:ext>
            </a:extLst>
          </p:cNvPr>
          <p:cNvPicPr>
            <a:picLocks noChangeAspect="1"/>
          </p:cNvPicPr>
          <p:nvPr/>
        </p:nvPicPr>
        <p:blipFill>
          <a:blip r:embed="rId2"/>
          <a:stretch>
            <a:fillRect/>
          </a:stretch>
        </p:blipFill>
        <p:spPr>
          <a:xfrm>
            <a:off x="124285" y="40041"/>
            <a:ext cx="11967100" cy="672465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D78857-C1E9-4212-B5CD-80E6EA30E2B5}"/>
              </a:ext>
            </a:extLst>
          </p:cNvPr>
          <p:cNvPicPr>
            <a:picLocks noChangeAspect="1"/>
          </p:cNvPicPr>
          <p:nvPr/>
        </p:nvPicPr>
        <p:blipFill>
          <a:blip r:embed="rId2"/>
          <a:stretch>
            <a:fillRect/>
          </a:stretch>
        </p:blipFill>
        <p:spPr>
          <a:xfrm>
            <a:off x="0" y="0"/>
            <a:ext cx="12118021" cy="6864784"/>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E70A7B-C3C5-4F40-BB7C-6E72B88607B3}"/>
              </a:ext>
            </a:extLst>
          </p:cNvPr>
          <p:cNvPicPr>
            <a:picLocks noChangeAspect="1"/>
          </p:cNvPicPr>
          <p:nvPr/>
        </p:nvPicPr>
        <p:blipFill>
          <a:blip r:embed="rId2"/>
          <a:stretch>
            <a:fillRect/>
          </a:stretch>
        </p:blipFill>
        <p:spPr>
          <a:xfrm>
            <a:off x="0" y="0"/>
            <a:ext cx="12130174"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ADBA87-AD07-4EEC-9443-4D512DE40A59}"/>
              </a:ext>
            </a:extLst>
          </p:cNvPr>
          <p:cNvPicPr>
            <a:picLocks noChangeAspect="1"/>
          </p:cNvPicPr>
          <p:nvPr/>
        </p:nvPicPr>
        <p:blipFill>
          <a:blip r:embed="rId2"/>
          <a:stretch>
            <a:fillRect/>
          </a:stretch>
        </p:blipFill>
        <p:spPr>
          <a:xfrm>
            <a:off x="0" y="-142042"/>
            <a:ext cx="12191996" cy="7076962"/>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369384-4EF0-4C2E-BE4F-73CE2C45F2EA}"/>
              </a:ext>
            </a:extLst>
          </p:cNvPr>
          <p:cNvPicPr>
            <a:picLocks noChangeAspect="1"/>
          </p:cNvPicPr>
          <p:nvPr/>
        </p:nvPicPr>
        <p:blipFill>
          <a:blip r:embed="rId2"/>
          <a:stretch>
            <a:fillRect/>
          </a:stretch>
        </p:blipFill>
        <p:spPr>
          <a:xfrm>
            <a:off x="0" y="0"/>
            <a:ext cx="12191996" cy="6860295"/>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570878-8227-4586-A1E4-0B538BC1112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510CC0-5523-4FDA-8BFF-9D63CF0885E9}"/>
              </a:ext>
            </a:extLst>
          </p:cNvPr>
          <p:cNvPicPr>
            <a:picLocks noChangeAspect="1"/>
          </p:cNvPicPr>
          <p:nvPr/>
        </p:nvPicPr>
        <p:blipFill>
          <a:blip r:embed="rId2"/>
          <a:stretch>
            <a:fillRect/>
          </a:stretch>
        </p:blipFill>
        <p:spPr>
          <a:xfrm>
            <a:off x="0" y="72777"/>
            <a:ext cx="12074277" cy="6785222"/>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CBDD06-61E2-442F-BBDF-01A9E6E72FE9}"/>
              </a:ext>
            </a:extLst>
          </p:cNvPr>
          <p:cNvPicPr>
            <a:picLocks noChangeAspect="1"/>
          </p:cNvPicPr>
          <p:nvPr/>
        </p:nvPicPr>
        <p:blipFill>
          <a:blip r:embed="rId2"/>
          <a:stretch>
            <a:fillRect/>
          </a:stretch>
        </p:blipFill>
        <p:spPr>
          <a:xfrm>
            <a:off x="0" y="0"/>
            <a:ext cx="12091385" cy="6791431"/>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1009C0-DBA0-4420-A6DC-DEEDAA625E01}"/>
              </a:ext>
            </a:extLst>
          </p:cNvPr>
          <p:cNvPicPr>
            <a:picLocks noChangeAspect="1"/>
          </p:cNvPicPr>
          <p:nvPr/>
        </p:nvPicPr>
        <p:blipFill>
          <a:blip r:embed="rId2"/>
          <a:stretch>
            <a:fillRect/>
          </a:stretch>
        </p:blipFill>
        <p:spPr>
          <a:xfrm>
            <a:off x="0" y="0"/>
            <a:ext cx="12191996" cy="6862654"/>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E9D691-268E-47AD-A035-BCD98F8D04B7}"/>
              </a:ext>
            </a:extLst>
          </p:cNvPr>
          <p:cNvPicPr>
            <a:picLocks noChangeAspect="1"/>
          </p:cNvPicPr>
          <p:nvPr/>
        </p:nvPicPr>
        <p:blipFill>
          <a:blip r:embed="rId2"/>
          <a:stretch>
            <a:fillRect/>
          </a:stretch>
        </p:blipFill>
        <p:spPr>
          <a:xfrm>
            <a:off x="0" y="0"/>
            <a:ext cx="12191996" cy="681790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ED25EE-27DE-483D-B381-32A678A63BCF}"/>
              </a:ext>
            </a:extLst>
          </p:cNvPr>
          <p:cNvPicPr>
            <a:picLocks noChangeAspect="1"/>
          </p:cNvPicPr>
          <p:nvPr/>
        </p:nvPicPr>
        <p:blipFill>
          <a:blip r:embed="rId2"/>
          <a:stretch>
            <a:fillRect/>
          </a:stretch>
        </p:blipFill>
        <p:spPr>
          <a:xfrm>
            <a:off x="0" y="0"/>
            <a:ext cx="12191996" cy="6882707"/>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5849B72-CAAF-4263-9884-269AE5A5961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BFC96C1-D116-46D8-B6F6-9E164030C14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0BF55E9-2F6B-4EBC-85AB-F95EAED434E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4BC6E67-7B0A-4966-B3ED-0E132A8B9B8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8C92240-E5F2-47BB-8747-DCE8C0B6377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86C1D06-1732-4E4D-86BE-CD44C9DCFF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D37DBEA-25C0-456A-A5A8-BDBE69A1355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C3CC8BC-6E47-4F13-AB52-C7AFC4DFF8F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3673E3D-4BAD-4BA4-B38B-E7146D31BD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735386A-B57B-4DBE-9154-51BCE4129D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2B4B49E-0633-4573-A31A-80DDB9385B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31368FC-DB99-418E-8E0C-CA64E626DA1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64B9371-FAAA-4A9B-B8E3-9AD61767FCA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DD9331A-59F3-497C-94FD-E4E07496BD1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167664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247</Words>
  <Application>Microsoft Office PowerPoint</Application>
  <PresentationFormat>Panorámica</PresentationFormat>
  <Paragraphs>13</Paragraphs>
  <Slides>46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46</vt:i4>
      </vt:variant>
    </vt:vector>
  </HeadingPairs>
  <TitlesOfParts>
    <vt:vector size="5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2020-07-27T10:07:58Z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