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3"/>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327" r:id="rId31"/>
    <p:sldId id="328" r:id="rId3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46424EE1-755F-42F2-8EF3-C8BF9DC88D15}"/>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E7948F66-1000-4E5F-BE02-9A5F600B5DA5}"/>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156F4060-B0F8-4248-B15F-0B53A897546E}" type="datetime1">
              <a:rPr lang="es-ES"/>
              <a:pPr lvl="0"/>
              <a:t>27/04/2021</a:t>
            </a:fld>
            <a:endParaRPr lang="es-ES"/>
          </a:p>
        </p:txBody>
      </p:sp>
      <p:sp>
        <p:nvSpPr>
          <p:cNvPr id="4" name="Marcador de imagen de diapositiva 3">
            <a:extLst>
              <a:ext uri="{FF2B5EF4-FFF2-40B4-BE49-F238E27FC236}">
                <a16:creationId xmlns:a16="http://schemas.microsoft.com/office/drawing/2014/main" id="{F37D18B0-58A1-4244-82EC-ADF6FFE6C9F3}"/>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1C88A79F-4C48-4A08-A301-3FDFBFB07B80}"/>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6DED536E-CFEF-4E74-8665-FAD2F3180BBF}"/>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E2B19FA1-16D7-409F-82D1-B506A2DAB6DA}"/>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0A806B15-66CA-45F0-A206-B80AA635E0A1}" type="slidenum">
              <a:t>‹Nº›</a:t>
            </a:fld>
            <a:endParaRPr lang="es-ES"/>
          </a:p>
        </p:txBody>
      </p:sp>
    </p:spTree>
    <p:extLst>
      <p:ext uri="{BB962C8B-B14F-4D97-AF65-F5344CB8AC3E}">
        <p14:creationId xmlns:p14="http://schemas.microsoft.com/office/powerpoint/2010/main" val="1385541258"/>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A58DD0E-C711-442E-8239-A6F960DE8513}"/>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3EF14E4-F046-4F24-B108-62CB10D02ED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8DBF6F4F-BD61-45D0-899E-351AAB3B8E57}"/>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867AEB5-53D8-4395-BB8C-BB62D8122A7E}"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73F6DB1-AA7E-403E-B7F8-F97A1EED49B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A18407D-455D-4139-A4FE-DA87792F55E8}"/>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96F7D60-5690-4CEC-9E3F-749194AD292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54FCE14-F421-480D-940C-C7D3FD7A40B9}"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D6F2A13-624F-425D-8AAF-8D2A9196A11E}"/>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BC4841D0-22E8-40AC-8869-EE300F734CA3}"/>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C27A5263-993C-48E3-B017-E1006274E2CC}"/>
              </a:ext>
            </a:extLst>
          </p:cNvPr>
          <p:cNvSpPr txBox="1">
            <a:spLocks noGrp="1"/>
          </p:cNvSpPr>
          <p:nvPr>
            <p:ph type="dt" sz="half" idx="7"/>
          </p:nvPr>
        </p:nvSpPr>
        <p:spPr/>
        <p:txBody>
          <a:bodyPr/>
          <a:lstStyle>
            <a:lvl1pPr>
              <a:defRPr/>
            </a:lvl1pPr>
          </a:lstStyle>
          <a:p>
            <a:pPr lvl="0"/>
            <a:fld id="{C3CC71FD-0DCF-4A29-82FC-20B67A592DF8}" type="datetime1">
              <a:rPr lang="es-ES"/>
              <a:pPr lvl="0"/>
              <a:t>27/04/2021</a:t>
            </a:fld>
            <a:endParaRPr lang="es-ES"/>
          </a:p>
        </p:txBody>
      </p:sp>
      <p:sp>
        <p:nvSpPr>
          <p:cNvPr id="5" name="Marcador de pie de página 4">
            <a:extLst>
              <a:ext uri="{FF2B5EF4-FFF2-40B4-BE49-F238E27FC236}">
                <a16:creationId xmlns:a16="http://schemas.microsoft.com/office/drawing/2014/main" id="{7918D49A-73BD-4698-8867-9B975EFC17E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AA677F7-21A9-4D20-B97C-3D83D39D1E3A}"/>
              </a:ext>
            </a:extLst>
          </p:cNvPr>
          <p:cNvSpPr txBox="1">
            <a:spLocks noGrp="1"/>
          </p:cNvSpPr>
          <p:nvPr>
            <p:ph type="sldNum" sz="quarter" idx="8"/>
          </p:nvPr>
        </p:nvSpPr>
        <p:spPr/>
        <p:txBody>
          <a:bodyPr/>
          <a:lstStyle>
            <a:lvl1pPr>
              <a:defRPr/>
            </a:lvl1pPr>
          </a:lstStyle>
          <a:p>
            <a:pPr lvl="0"/>
            <a:fld id="{D3B26437-AE8D-40BA-A4A8-09C97650EF4F}" type="slidenum">
              <a:t>‹Nº›</a:t>
            </a:fld>
            <a:endParaRPr lang="es-ES"/>
          </a:p>
        </p:txBody>
      </p:sp>
    </p:spTree>
    <p:extLst>
      <p:ext uri="{BB962C8B-B14F-4D97-AF65-F5344CB8AC3E}">
        <p14:creationId xmlns:p14="http://schemas.microsoft.com/office/powerpoint/2010/main" val="4055290594"/>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FE88C57-0A98-46B8-90C2-12CEAA9D19D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BFD35D9-3E39-4346-B380-5FE92DB81647}"/>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1315BE9-B135-46B2-B983-B23204424E5B}"/>
              </a:ext>
            </a:extLst>
          </p:cNvPr>
          <p:cNvSpPr txBox="1">
            <a:spLocks noGrp="1"/>
          </p:cNvSpPr>
          <p:nvPr>
            <p:ph type="dt" sz="half" idx="7"/>
          </p:nvPr>
        </p:nvSpPr>
        <p:spPr/>
        <p:txBody>
          <a:bodyPr/>
          <a:lstStyle>
            <a:lvl1pPr>
              <a:defRPr/>
            </a:lvl1pPr>
          </a:lstStyle>
          <a:p>
            <a:pPr lvl="0"/>
            <a:fld id="{69D92EF5-54A2-475C-AB2E-ECB97E0EA313}" type="datetime1">
              <a:rPr lang="es-ES"/>
              <a:pPr lvl="0"/>
              <a:t>27/04/2021</a:t>
            </a:fld>
            <a:endParaRPr lang="es-ES"/>
          </a:p>
        </p:txBody>
      </p:sp>
      <p:sp>
        <p:nvSpPr>
          <p:cNvPr id="5" name="Marcador de pie de página 4">
            <a:extLst>
              <a:ext uri="{FF2B5EF4-FFF2-40B4-BE49-F238E27FC236}">
                <a16:creationId xmlns:a16="http://schemas.microsoft.com/office/drawing/2014/main" id="{A42CA5C1-DE65-4C1A-84C5-35F5F2D9598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F56853D-3847-44D8-8C23-680CCF184BE7}"/>
              </a:ext>
            </a:extLst>
          </p:cNvPr>
          <p:cNvSpPr txBox="1">
            <a:spLocks noGrp="1"/>
          </p:cNvSpPr>
          <p:nvPr>
            <p:ph type="sldNum" sz="quarter" idx="8"/>
          </p:nvPr>
        </p:nvSpPr>
        <p:spPr/>
        <p:txBody>
          <a:bodyPr/>
          <a:lstStyle>
            <a:lvl1pPr>
              <a:defRPr/>
            </a:lvl1pPr>
          </a:lstStyle>
          <a:p>
            <a:pPr lvl="0"/>
            <a:fld id="{5CD65DDA-98DE-4539-BC98-0CA9E6D6B2A8}" type="slidenum">
              <a:t>‹Nº›</a:t>
            </a:fld>
            <a:endParaRPr lang="es-ES"/>
          </a:p>
        </p:txBody>
      </p:sp>
    </p:spTree>
    <p:extLst>
      <p:ext uri="{BB962C8B-B14F-4D97-AF65-F5344CB8AC3E}">
        <p14:creationId xmlns:p14="http://schemas.microsoft.com/office/powerpoint/2010/main" val="11550057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94C9493-5E8D-4DAB-928F-798B07305153}"/>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1EBE980-A8C9-4718-81B7-42EED0BE34E2}"/>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1970DDA2-2E70-4C39-8705-D64A6928F04E}"/>
              </a:ext>
            </a:extLst>
          </p:cNvPr>
          <p:cNvSpPr txBox="1">
            <a:spLocks noGrp="1"/>
          </p:cNvSpPr>
          <p:nvPr>
            <p:ph type="dt" sz="half" idx="7"/>
          </p:nvPr>
        </p:nvSpPr>
        <p:spPr/>
        <p:txBody>
          <a:bodyPr/>
          <a:lstStyle>
            <a:lvl1pPr>
              <a:defRPr/>
            </a:lvl1pPr>
          </a:lstStyle>
          <a:p>
            <a:pPr lvl="0"/>
            <a:fld id="{24790C2B-CDF5-42C8-B122-0732DF3BD4FB}" type="datetime1">
              <a:rPr lang="es-ES"/>
              <a:pPr lvl="0"/>
              <a:t>27/04/2021</a:t>
            </a:fld>
            <a:endParaRPr lang="es-ES"/>
          </a:p>
        </p:txBody>
      </p:sp>
      <p:sp>
        <p:nvSpPr>
          <p:cNvPr id="5" name="Marcador de pie de página 4">
            <a:extLst>
              <a:ext uri="{FF2B5EF4-FFF2-40B4-BE49-F238E27FC236}">
                <a16:creationId xmlns:a16="http://schemas.microsoft.com/office/drawing/2014/main" id="{306272DC-407C-4667-99FE-D8113082195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673E8FF-7494-4007-895A-79C943780F9E}"/>
              </a:ext>
            </a:extLst>
          </p:cNvPr>
          <p:cNvSpPr txBox="1">
            <a:spLocks noGrp="1"/>
          </p:cNvSpPr>
          <p:nvPr>
            <p:ph type="sldNum" sz="quarter" idx="8"/>
          </p:nvPr>
        </p:nvSpPr>
        <p:spPr/>
        <p:txBody>
          <a:bodyPr/>
          <a:lstStyle>
            <a:lvl1pPr>
              <a:defRPr/>
            </a:lvl1pPr>
          </a:lstStyle>
          <a:p>
            <a:pPr lvl="0"/>
            <a:fld id="{000DD22A-D96B-4665-88EF-A43FD33A59A0}" type="slidenum">
              <a:t>‹Nº›</a:t>
            </a:fld>
            <a:endParaRPr lang="es-ES"/>
          </a:p>
        </p:txBody>
      </p:sp>
    </p:spTree>
    <p:extLst>
      <p:ext uri="{BB962C8B-B14F-4D97-AF65-F5344CB8AC3E}">
        <p14:creationId xmlns:p14="http://schemas.microsoft.com/office/powerpoint/2010/main" val="25589262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D7D71DB-A595-45B5-A32E-67781668CFD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14AB6BB-14CF-4B99-9C23-80CB62E3294F}"/>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FCDDBD5C-93BF-486B-A4D8-16703676B398}"/>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D89DDAED-246E-401D-A1CD-4F898E9047B0}"/>
              </a:ext>
            </a:extLst>
          </p:cNvPr>
          <p:cNvSpPr txBox="1">
            <a:spLocks noGrp="1"/>
          </p:cNvSpPr>
          <p:nvPr>
            <p:ph type="dt" sz="half" idx="7"/>
          </p:nvPr>
        </p:nvSpPr>
        <p:spPr/>
        <p:txBody>
          <a:bodyPr/>
          <a:lstStyle>
            <a:lvl1pPr>
              <a:defRPr/>
            </a:lvl1pPr>
          </a:lstStyle>
          <a:p>
            <a:pPr lvl="0"/>
            <a:fld id="{D1D7DE18-C7B9-4D57-9748-1D5E505118C2}" type="datetime1">
              <a:rPr lang="es-ES"/>
              <a:pPr lvl="0"/>
              <a:t>27/04/2021</a:t>
            </a:fld>
            <a:endParaRPr lang="es-ES"/>
          </a:p>
        </p:txBody>
      </p:sp>
      <p:sp>
        <p:nvSpPr>
          <p:cNvPr id="6" name="Marcador de pie de página 5">
            <a:extLst>
              <a:ext uri="{FF2B5EF4-FFF2-40B4-BE49-F238E27FC236}">
                <a16:creationId xmlns:a16="http://schemas.microsoft.com/office/drawing/2014/main" id="{F98DB45A-9AA5-4083-AFCF-0BC397AD263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6856DBDF-85DA-4EDF-B05D-41284EF0BA18}"/>
              </a:ext>
            </a:extLst>
          </p:cNvPr>
          <p:cNvSpPr txBox="1">
            <a:spLocks noGrp="1"/>
          </p:cNvSpPr>
          <p:nvPr>
            <p:ph type="sldNum" sz="quarter" idx="8"/>
          </p:nvPr>
        </p:nvSpPr>
        <p:spPr/>
        <p:txBody>
          <a:bodyPr/>
          <a:lstStyle>
            <a:lvl1pPr>
              <a:defRPr/>
            </a:lvl1pPr>
          </a:lstStyle>
          <a:p>
            <a:pPr lvl="0"/>
            <a:fld id="{3355AF24-8E77-4782-BC03-27F9708FA3E5}" type="slidenum">
              <a:t>‹Nº›</a:t>
            </a:fld>
            <a:endParaRPr lang="es-ES"/>
          </a:p>
        </p:txBody>
      </p:sp>
    </p:spTree>
    <p:extLst>
      <p:ext uri="{BB962C8B-B14F-4D97-AF65-F5344CB8AC3E}">
        <p14:creationId xmlns:p14="http://schemas.microsoft.com/office/powerpoint/2010/main" val="20175638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99B7B5F-FB93-4BD0-8473-8E210B51FBB9}"/>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562023D8-F6CB-4EC8-A29F-E6FDD8252E1F}"/>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F2D13132-7C3B-421E-B873-2272CC261010}"/>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EF83DBCF-4E59-40D8-977E-9D28EE7B1F1E}"/>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8B88EFA7-90C1-45DE-A6E1-2393E80F9710}"/>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D11B0D76-93BC-440B-93E4-6297690F61DE}"/>
              </a:ext>
            </a:extLst>
          </p:cNvPr>
          <p:cNvSpPr txBox="1">
            <a:spLocks noGrp="1"/>
          </p:cNvSpPr>
          <p:nvPr>
            <p:ph type="dt" sz="half" idx="7"/>
          </p:nvPr>
        </p:nvSpPr>
        <p:spPr/>
        <p:txBody>
          <a:bodyPr/>
          <a:lstStyle>
            <a:lvl1pPr>
              <a:defRPr/>
            </a:lvl1pPr>
          </a:lstStyle>
          <a:p>
            <a:pPr lvl="0"/>
            <a:fld id="{A67B0936-4377-46A3-8BF5-77C4EB895491}" type="datetime1">
              <a:rPr lang="es-ES"/>
              <a:pPr lvl="0"/>
              <a:t>27/04/2021</a:t>
            </a:fld>
            <a:endParaRPr lang="es-ES"/>
          </a:p>
        </p:txBody>
      </p:sp>
      <p:sp>
        <p:nvSpPr>
          <p:cNvPr id="8" name="Marcador de pie de página 7">
            <a:extLst>
              <a:ext uri="{FF2B5EF4-FFF2-40B4-BE49-F238E27FC236}">
                <a16:creationId xmlns:a16="http://schemas.microsoft.com/office/drawing/2014/main" id="{D53668B5-7FA4-4696-901F-ABC15F4CC95A}"/>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382D83B8-AA16-44AC-93CD-14EA0D69F7EA}"/>
              </a:ext>
            </a:extLst>
          </p:cNvPr>
          <p:cNvSpPr txBox="1">
            <a:spLocks noGrp="1"/>
          </p:cNvSpPr>
          <p:nvPr>
            <p:ph type="sldNum" sz="quarter" idx="8"/>
          </p:nvPr>
        </p:nvSpPr>
        <p:spPr/>
        <p:txBody>
          <a:bodyPr/>
          <a:lstStyle>
            <a:lvl1pPr>
              <a:defRPr/>
            </a:lvl1pPr>
          </a:lstStyle>
          <a:p>
            <a:pPr lvl="0"/>
            <a:fld id="{8C12714A-08BF-495F-BC0C-DB3CA70A2CBF}" type="slidenum">
              <a:t>‹Nº›</a:t>
            </a:fld>
            <a:endParaRPr lang="es-ES"/>
          </a:p>
        </p:txBody>
      </p:sp>
    </p:spTree>
    <p:extLst>
      <p:ext uri="{BB962C8B-B14F-4D97-AF65-F5344CB8AC3E}">
        <p14:creationId xmlns:p14="http://schemas.microsoft.com/office/powerpoint/2010/main" val="39318156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7F9E95C-7B1D-40C8-AFA3-9912760B327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AC702177-46FE-4DA8-9A68-7E4B45F7E362}"/>
              </a:ext>
            </a:extLst>
          </p:cNvPr>
          <p:cNvSpPr txBox="1">
            <a:spLocks noGrp="1"/>
          </p:cNvSpPr>
          <p:nvPr>
            <p:ph type="dt" sz="half" idx="7"/>
          </p:nvPr>
        </p:nvSpPr>
        <p:spPr/>
        <p:txBody>
          <a:bodyPr/>
          <a:lstStyle>
            <a:lvl1pPr>
              <a:defRPr/>
            </a:lvl1pPr>
          </a:lstStyle>
          <a:p>
            <a:pPr lvl="0"/>
            <a:fld id="{2D340397-309E-44BA-B495-EC8D4B688C32}" type="datetime1">
              <a:rPr lang="es-ES"/>
              <a:pPr lvl="0"/>
              <a:t>27/04/2021</a:t>
            </a:fld>
            <a:endParaRPr lang="es-ES"/>
          </a:p>
        </p:txBody>
      </p:sp>
      <p:sp>
        <p:nvSpPr>
          <p:cNvPr id="4" name="Marcador de pie de página 3">
            <a:extLst>
              <a:ext uri="{FF2B5EF4-FFF2-40B4-BE49-F238E27FC236}">
                <a16:creationId xmlns:a16="http://schemas.microsoft.com/office/drawing/2014/main" id="{2112DE13-2878-408F-97B4-D2CA5B0BA446}"/>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73D477B6-EE9C-49DF-998A-D567DD500F39}"/>
              </a:ext>
            </a:extLst>
          </p:cNvPr>
          <p:cNvSpPr txBox="1">
            <a:spLocks noGrp="1"/>
          </p:cNvSpPr>
          <p:nvPr>
            <p:ph type="sldNum" sz="quarter" idx="8"/>
          </p:nvPr>
        </p:nvSpPr>
        <p:spPr/>
        <p:txBody>
          <a:bodyPr/>
          <a:lstStyle>
            <a:lvl1pPr>
              <a:defRPr/>
            </a:lvl1pPr>
          </a:lstStyle>
          <a:p>
            <a:pPr lvl="0"/>
            <a:fld id="{F23E2AD7-501C-41D1-9972-E83CC9D645F1}" type="slidenum">
              <a:t>‹Nº›</a:t>
            </a:fld>
            <a:endParaRPr lang="es-ES"/>
          </a:p>
        </p:txBody>
      </p:sp>
    </p:spTree>
    <p:extLst>
      <p:ext uri="{BB962C8B-B14F-4D97-AF65-F5344CB8AC3E}">
        <p14:creationId xmlns:p14="http://schemas.microsoft.com/office/powerpoint/2010/main" val="27558625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2981A8F4-E031-44B1-A291-8A9BF80EEE7E}"/>
              </a:ext>
            </a:extLst>
          </p:cNvPr>
          <p:cNvSpPr txBox="1">
            <a:spLocks noGrp="1"/>
          </p:cNvSpPr>
          <p:nvPr>
            <p:ph type="dt" sz="half" idx="7"/>
          </p:nvPr>
        </p:nvSpPr>
        <p:spPr/>
        <p:txBody>
          <a:bodyPr/>
          <a:lstStyle>
            <a:lvl1pPr>
              <a:defRPr/>
            </a:lvl1pPr>
          </a:lstStyle>
          <a:p>
            <a:pPr lvl="0"/>
            <a:fld id="{5B53127B-D208-4C77-9E1C-227E9DBF33D9}" type="datetime1">
              <a:rPr lang="es-ES"/>
              <a:pPr lvl="0"/>
              <a:t>27/04/2021</a:t>
            </a:fld>
            <a:endParaRPr lang="es-ES"/>
          </a:p>
        </p:txBody>
      </p:sp>
      <p:sp>
        <p:nvSpPr>
          <p:cNvPr id="3" name="Marcador de pie de página 2">
            <a:extLst>
              <a:ext uri="{FF2B5EF4-FFF2-40B4-BE49-F238E27FC236}">
                <a16:creationId xmlns:a16="http://schemas.microsoft.com/office/drawing/2014/main" id="{A221BA9F-CB41-4105-8224-4B50C36512C7}"/>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B9D1E7E9-1BF2-42AF-A704-F32F2B4D1390}"/>
              </a:ext>
            </a:extLst>
          </p:cNvPr>
          <p:cNvSpPr txBox="1">
            <a:spLocks noGrp="1"/>
          </p:cNvSpPr>
          <p:nvPr>
            <p:ph type="sldNum" sz="quarter" idx="8"/>
          </p:nvPr>
        </p:nvSpPr>
        <p:spPr/>
        <p:txBody>
          <a:bodyPr/>
          <a:lstStyle>
            <a:lvl1pPr>
              <a:defRPr/>
            </a:lvl1pPr>
          </a:lstStyle>
          <a:p>
            <a:pPr lvl="0"/>
            <a:fld id="{CA987CE4-7516-4392-81CB-1E1E40EDEBA7}" type="slidenum">
              <a:t>‹Nº›</a:t>
            </a:fld>
            <a:endParaRPr lang="es-ES"/>
          </a:p>
        </p:txBody>
      </p:sp>
    </p:spTree>
    <p:extLst>
      <p:ext uri="{BB962C8B-B14F-4D97-AF65-F5344CB8AC3E}">
        <p14:creationId xmlns:p14="http://schemas.microsoft.com/office/powerpoint/2010/main" val="2104560510"/>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30A547-A8AA-45AE-A1BA-988295182784}"/>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3905EB8-419B-418A-A314-C338C62C6FD0}"/>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CEACCE34-04B2-4E97-A46D-B4839F1CEE1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70C77AF-49FA-416F-901F-D2658A4522AE}"/>
              </a:ext>
            </a:extLst>
          </p:cNvPr>
          <p:cNvSpPr txBox="1">
            <a:spLocks noGrp="1"/>
          </p:cNvSpPr>
          <p:nvPr>
            <p:ph type="dt" sz="half" idx="7"/>
          </p:nvPr>
        </p:nvSpPr>
        <p:spPr/>
        <p:txBody>
          <a:bodyPr/>
          <a:lstStyle>
            <a:lvl1pPr>
              <a:defRPr/>
            </a:lvl1pPr>
          </a:lstStyle>
          <a:p>
            <a:pPr lvl="0"/>
            <a:fld id="{C3C3DC92-6662-4108-BA22-9FD648BCC2C9}" type="datetime1">
              <a:rPr lang="es-ES"/>
              <a:pPr lvl="0"/>
              <a:t>27/04/2021</a:t>
            </a:fld>
            <a:endParaRPr lang="es-ES"/>
          </a:p>
        </p:txBody>
      </p:sp>
      <p:sp>
        <p:nvSpPr>
          <p:cNvPr id="6" name="Marcador de pie de página 5">
            <a:extLst>
              <a:ext uri="{FF2B5EF4-FFF2-40B4-BE49-F238E27FC236}">
                <a16:creationId xmlns:a16="http://schemas.microsoft.com/office/drawing/2014/main" id="{D28CE3B5-8A3B-4F5D-BFCE-B47E4FE6701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BE6C3FE-1D69-4B4A-8A67-F2612C1AB696}"/>
              </a:ext>
            </a:extLst>
          </p:cNvPr>
          <p:cNvSpPr txBox="1">
            <a:spLocks noGrp="1"/>
          </p:cNvSpPr>
          <p:nvPr>
            <p:ph type="sldNum" sz="quarter" idx="8"/>
          </p:nvPr>
        </p:nvSpPr>
        <p:spPr/>
        <p:txBody>
          <a:bodyPr/>
          <a:lstStyle>
            <a:lvl1pPr>
              <a:defRPr/>
            </a:lvl1pPr>
          </a:lstStyle>
          <a:p>
            <a:pPr lvl="0"/>
            <a:fld id="{3B681CEA-F4AB-4CFB-AF16-E3C58B580267}" type="slidenum">
              <a:t>‹Nº›</a:t>
            </a:fld>
            <a:endParaRPr lang="es-ES"/>
          </a:p>
        </p:txBody>
      </p:sp>
    </p:spTree>
    <p:extLst>
      <p:ext uri="{BB962C8B-B14F-4D97-AF65-F5344CB8AC3E}">
        <p14:creationId xmlns:p14="http://schemas.microsoft.com/office/powerpoint/2010/main" val="9882548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D4F18C2-378C-4D00-8A87-B1C4DA25C9DC}"/>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DD246F11-E92F-4813-B174-B7404CCE2ED4}"/>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4C5BF786-F4F5-48A5-BC02-33BE1905E14D}"/>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6CC68AA-FA6E-41BC-A948-D8A1EA776B99}"/>
              </a:ext>
            </a:extLst>
          </p:cNvPr>
          <p:cNvSpPr txBox="1">
            <a:spLocks noGrp="1"/>
          </p:cNvSpPr>
          <p:nvPr>
            <p:ph type="dt" sz="half" idx="7"/>
          </p:nvPr>
        </p:nvSpPr>
        <p:spPr/>
        <p:txBody>
          <a:bodyPr/>
          <a:lstStyle>
            <a:lvl1pPr>
              <a:defRPr/>
            </a:lvl1pPr>
          </a:lstStyle>
          <a:p>
            <a:pPr lvl="0"/>
            <a:fld id="{83F67879-022A-4FEC-A55E-D5355452A062}" type="datetime1">
              <a:rPr lang="es-ES"/>
              <a:pPr lvl="0"/>
              <a:t>27/04/2021</a:t>
            </a:fld>
            <a:endParaRPr lang="es-ES"/>
          </a:p>
        </p:txBody>
      </p:sp>
      <p:sp>
        <p:nvSpPr>
          <p:cNvPr id="6" name="Marcador de pie de página 5">
            <a:extLst>
              <a:ext uri="{FF2B5EF4-FFF2-40B4-BE49-F238E27FC236}">
                <a16:creationId xmlns:a16="http://schemas.microsoft.com/office/drawing/2014/main" id="{1B4E7108-FC20-40C3-8D00-31765FB395A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1AEFEB4-C7B6-4DBA-B234-37FDB14CA0EF}"/>
              </a:ext>
            </a:extLst>
          </p:cNvPr>
          <p:cNvSpPr txBox="1">
            <a:spLocks noGrp="1"/>
          </p:cNvSpPr>
          <p:nvPr>
            <p:ph type="sldNum" sz="quarter" idx="8"/>
          </p:nvPr>
        </p:nvSpPr>
        <p:spPr/>
        <p:txBody>
          <a:bodyPr/>
          <a:lstStyle>
            <a:lvl1pPr>
              <a:defRPr/>
            </a:lvl1pPr>
          </a:lstStyle>
          <a:p>
            <a:pPr lvl="0"/>
            <a:fld id="{3789CC95-EAC9-478E-83DB-333ACA9525F4}" type="slidenum">
              <a:t>‹Nº›</a:t>
            </a:fld>
            <a:endParaRPr lang="es-ES"/>
          </a:p>
        </p:txBody>
      </p:sp>
    </p:spTree>
    <p:extLst>
      <p:ext uri="{BB962C8B-B14F-4D97-AF65-F5344CB8AC3E}">
        <p14:creationId xmlns:p14="http://schemas.microsoft.com/office/powerpoint/2010/main" val="1315238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3BB9F3B-6804-4BC5-A22F-4A946760AA8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CA1E9385-633C-4223-942E-AD6D06CC0033}"/>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E230FCF-4784-4D38-B087-35D500D53ACD}"/>
              </a:ext>
            </a:extLst>
          </p:cNvPr>
          <p:cNvSpPr txBox="1">
            <a:spLocks noGrp="1"/>
          </p:cNvSpPr>
          <p:nvPr>
            <p:ph type="dt" sz="half" idx="7"/>
          </p:nvPr>
        </p:nvSpPr>
        <p:spPr/>
        <p:txBody>
          <a:bodyPr/>
          <a:lstStyle>
            <a:lvl1pPr>
              <a:defRPr/>
            </a:lvl1pPr>
          </a:lstStyle>
          <a:p>
            <a:pPr lvl="0"/>
            <a:fld id="{FC022F4E-0598-4E6D-90EC-AECC42DB26A0}" type="datetime1">
              <a:rPr lang="es-ES"/>
              <a:pPr lvl="0"/>
              <a:t>27/04/2021</a:t>
            </a:fld>
            <a:endParaRPr lang="es-ES"/>
          </a:p>
        </p:txBody>
      </p:sp>
      <p:sp>
        <p:nvSpPr>
          <p:cNvPr id="5" name="Marcador de pie de página 4">
            <a:extLst>
              <a:ext uri="{FF2B5EF4-FFF2-40B4-BE49-F238E27FC236}">
                <a16:creationId xmlns:a16="http://schemas.microsoft.com/office/drawing/2014/main" id="{C81C78F5-4FD2-4065-ABA7-4DF6DC31A62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3E36687-D98B-41C6-BD45-EF5A9222FDD0}"/>
              </a:ext>
            </a:extLst>
          </p:cNvPr>
          <p:cNvSpPr txBox="1">
            <a:spLocks noGrp="1"/>
          </p:cNvSpPr>
          <p:nvPr>
            <p:ph type="sldNum" sz="quarter" idx="8"/>
          </p:nvPr>
        </p:nvSpPr>
        <p:spPr/>
        <p:txBody>
          <a:bodyPr/>
          <a:lstStyle>
            <a:lvl1pPr>
              <a:defRPr/>
            </a:lvl1pPr>
          </a:lstStyle>
          <a:p>
            <a:pPr lvl="0"/>
            <a:fld id="{1F5EF621-461A-4511-9032-4F8EB43D019F}" type="slidenum">
              <a:t>‹Nº›</a:t>
            </a:fld>
            <a:endParaRPr lang="es-ES"/>
          </a:p>
        </p:txBody>
      </p:sp>
    </p:spTree>
    <p:extLst>
      <p:ext uri="{BB962C8B-B14F-4D97-AF65-F5344CB8AC3E}">
        <p14:creationId xmlns:p14="http://schemas.microsoft.com/office/powerpoint/2010/main" val="30452502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7487BAAA-8941-46BD-BF33-6C1A67BE80D1}"/>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A283A142-772B-49C9-97B9-D513C7F370E5}"/>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DCA0FD7-64CB-41F1-9E43-28A28EAE156D}"/>
              </a:ext>
            </a:extLst>
          </p:cNvPr>
          <p:cNvSpPr txBox="1">
            <a:spLocks noGrp="1"/>
          </p:cNvSpPr>
          <p:nvPr>
            <p:ph type="dt" sz="half" idx="7"/>
          </p:nvPr>
        </p:nvSpPr>
        <p:spPr/>
        <p:txBody>
          <a:bodyPr/>
          <a:lstStyle>
            <a:lvl1pPr>
              <a:defRPr/>
            </a:lvl1pPr>
          </a:lstStyle>
          <a:p>
            <a:pPr lvl="0"/>
            <a:fld id="{194449AD-AB8D-48E3-900C-106330136704}" type="datetime1">
              <a:rPr lang="es-ES"/>
              <a:pPr lvl="0"/>
              <a:t>27/04/2021</a:t>
            </a:fld>
            <a:endParaRPr lang="es-ES"/>
          </a:p>
        </p:txBody>
      </p:sp>
      <p:sp>
        <p:nvSpPr>
          <p:cNvPr id="5" name="Marcador de pie de página 4">
            <a:extLst>
              <a:ext uri="{FF2B5EF4-FFF2-40B4-BE49-F238E27FC236}">
                <a16:creationId xmlns:a16="http://schemas.microsoft.com/office/drawing/2014/main" id="{9CD5621F-6C08-49D2-BF21-73B0DF990FE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F4E5C82-DDF4-4920-BDAB-10D4CBCE9DEF}"/>
              </a:ext>
            </a:extLst>
          </p:cNvPr>
          <p:cNvSpPr txBox="1">
            <a:spLocks noGrp="1"/>
          </p:cNvSpPr>
          <p:nvPr>
            <p:ph type="sldNum" sz="quarter" idx="8"/>
          </p:nvPr>
        </p:nvSpPr>
        <p:spPr/>
        <p:txBody>
          <a:bodyPr/>
          <a:lstStyle>
            <a:lvl1pPr>
              <a:defRPr/>
            </a:lvl1pPr>
          </a:lstStyle>
          <a:p>
            <a:pPr lvl="0"/>
            <a:fld id="{A458E160-8490-4F0A-8691-BA80114EEC22}" type="slidenum">
              <a:t>‹Nº›</a:t>
            </a:fld>
            <a:endParaRPr lang="es-ES"/>
          </a:p>
        </p:txBody>
      </p:sp>
    </p:spTree>
    <p:extLst>
      <p:ext uri="{BB962C8B-B14F-4D97-AF65-F5344CB8AC3E}">
        <p14:creationId xmlns:p14="http://schemas.microsoft.com/office/powerpoint/2010/main" val="28452935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E490EDB-3E54-406B-A995-55828F5A2F2A}"/>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047C65ED-155D-4226-9EF3-335DD170801F}"/>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C07E4B2D-7A70-47AB-B4CE-22BF2BFA7E99}"/>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FF56DA69-08FB-43CC-AB58-7238711091F7}"/>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AD2E4932-7BFD-40EF-B83E-93C3ABB9286C}"/>
              </a:ext>
            </a:extLst>
          </p:cNvPr>
          <p:cNvSpPr txBox="1">
            <a:spLocks noGrp="1"/>
          </p:cNvSpPr>
          <p:nvPr>
            <p:ph type="sldNum" sz="quarter" idx="8"/>
          </p:nvPr>
        </p:nvSpPr>
        <p:spPr/>
        <p:txBody>
          <a:bodyPr/>
          <a:lstStyle>
            <a:lvl1pPr>
              <a:defRPr sz="1400"/>
            </a:lvl1pPr>
          </a:lstStyle>
          <a:p>
            <a:pPr lvl="0"/>
            <a:fld id="{028FC2AC-6D47-4212-8E66-9A8C1F0085AE}" type="slidenum">
              <a:t>‹Nº›</a:t>
            </a:fld>
            <a:endParaRPr lang="es-ES"/>
          </a:p>
        </p:txBody>
      </p:sp>
    </p:spTree>
    <p:extLst>
      <p:ext uri="{BB962C8B-B14F-4D97-AF65-F5344CB8AC3E}">
        <p14:creationId xmlns:p14="http://schemas.microsoft.com/office/powerpoint/2010/main" val="377095332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8667AA2-965E-42E1-A516-3ED6514E59A8}"/>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7B2416EC-78E1-44E5-89BE-F034368A9F67}"/>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1BD231AA-6265-4D15-8CAA-C74734177478}"/>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2697022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CE73108-3875-40CB-A2D6-B12D09F9A065}"/>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55A9E49-051E-43A0-949C-2ACA22E66835}"/>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94C75C7-21FC-494A-87B1-FE96517063ED}"/>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EC2F28D3-40CF-4137-9FF2-0F669C8A9A32}" type="datetime1">
              <a:rPr lang="es-ES"/>
              <a:pPr lvl="0"/>
              <a:t>27/04/2021</a:t>
            </a:fld>
            <a:endParaRPr lang="es-ES"/>
          </a:p>
        </p:txBody>
      </p:sp>
      <p:sp>
        <p:nvSpPr>
          <p:cNvPr id="5" name="Marcador de pie de página 4">
            <a:extLst>
              <a:ext uri="{FF2B5EF4-FFF2-40B4-BE49-F238E27FC236}">
                <a16:creationId xmlns:a16="http://schemas.microsoft.com/office/drawing/2014/main" id="{158E2993-0927-45EB-B8A0-23AB2FECD329}"/>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3D8F35AF-AEFF-491C-BE2C-EFC5CC9F3733}"/>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E7A2C72B-35E0-4A6D-AFC5-2DA1D36F93E2}"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4D2F8D5B-10B5-4F49-B9B7-34FDC3AADB8C}"/>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9C9DC2B1-871E-47E8-BB0C-84691FD6BAD6}"/>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8968BEE7-82CE-4A2F-8294-17A4242AF6BD}"/>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EF000D6B-02C4-4E8F-8EBA-82B2EEB8FF48}"/>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149776A7-BFD0-41A6-8348-EDCD00F4717F}"/>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7D6AAC56-2CED-4223-8450-BC04ECB6695D}"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2953D489-BE8A-4B6C-9BB5-678171C5BAD2}"/>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384775831"/>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hyperlink" Target="https://vk.com/mispps" TargetMode="External"/><Relationship Id="rId3" Type="http://schemas.openxmlformats.org/officeDocument/2006/relationships/image" Target="../media/image28.png"/><Relationship Id="rId7" Type="http://schemas.openxmlformats.org/officeDocument/2006/relationships/hyperlink" Target="https://www.facebook.com/mispps" TargetMode="External"/><Relationship Id="rId12" Type="http://schemas.openxmlformats.org/officeDocument/2006/relationships/image" Target="../media/image33.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0.png"/><Relationship Id="rId11" Type="http://schemas.openxmlformats.org/officeDocument/2006/relationships/hyperlink" Target="https://plus.google.com/+Mispps/" TargetMode="External"/><Relationship Id="rId5" Type="http://schemas.openxmlformats.org/officeDocument/2006/relationships/image" Target="../media/image29.png"/><Relationship Id="rId10" Type="http://schemas.openxmlformats.org/officeDocument/2006/relationships/image" Target="../media/image3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31CC983-F9D2-40E9-A3C9-685CA639E810}"/>
              </a:ext>
            </a:extLst>
          </p:cNvPr>
          <p:cNvSpPr txBox="1"/>
          <p:nvPr/>
        </p:nvSpPr>
        <p:spPr>
          <a:xfrm>
            <a:off x="0" y="2645542"/>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LA GROTTE DE SAINT-MARCEL</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BIDON · FRANCIA</a:t>
            </a:r>
            <a:endParaRPr lang="es-ES" sz="2800" b="0" i="0" u="none" strike="noStrike" kern="1200" cap="none" spc="0" baseline="0">
              <a:solidFill>
                <a:srgbClr val="FFFFFF"/>
              </a:solidFill>
              <a:uFillTx/>
              <a:latin typeface="Calibri"/>
            </a:endParaRPr>
          </a:p>
        </p:txBody>
      </p:sp>
      <p:pic>
        <p:nvPicPr>
          <p:cNvPr id="3" name="20 - Clair De Lune">
            <a:extLst>
              <a:ext uri="{FF2B5EF4-FFF2-40B4-BE49-F238E27FC236}">
                <a16:creationId xmlns:a16="http://schemas.microsoft.com/office/drawing/2014/main" id="{9CBAEDA3-7C5B-4FE1-B01C-6AC03316ACC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27840" y="5800322"/>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3FFB299-54F6-40EE-8465-7A33CD9C8646}"/>
              </a:ext>
            </a:extLst>
          </p:cNvPr>
          <p:cNvSpPr txBox="1"/>
          <p:nvPr/>
        </p:nvSpPr>
        <p:spPr>
          <a:xfrm>
            <a:off x="1393792" y="1438177"/>
            <a:ext cx="9383700" cy="4031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Francia, en la zona de Bidon y cerca de la entrada de las gargantas del Ardèche, se despliega la Grotte de Saint-Marcel, una espectacular cueva que transportará a cualquier visitante directo a un paraíso mágico. Además, este lugar presenta hermosas galerías y salas que destacan sobre todo por su sistema de iluminación. Fue descubierta en el año 1836 por un cazador que se encontraba rondando la zona en busca de su hurón. El animal entró en la cueva y de este modo se halló un sistema subterráneo único que presentaba aproximadamente 57 kilómetros de galerías, aunque se presume que existen muchas más. En la actualidad esta cueva en Francia es una gran atracción turística.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Las visitas a la cueva se llevan realizando desde el siglo XIX, pero no fue hasta los años 60 cuando se construyó el sendero para acceder partiendo de la localidad de St. Marcel de l’Ardèche. Además, la cueva se encuentra en un gran parque natural con otros lugares interesantes. La visita a la cueva tiene una duración de una hora aproximadamente y permite al viajero explorar parte de la gruta. Hay 17 kilómetros de túneles que se encuentran cerrados al público en general, tan solo los espeleólogos más expertos pueden acceder a estas zonas. Lo que resultó más sorprendente para los primeros exploradores de esta cueva fueron las impresionantes formaciones conocidas como piscinas Gours. Estas se crearon por medio de la acumulación de calcita y distintos minerales. Luces de colores le dan un toque de fantasía.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AC6DA6F-D4FE-4335-8067-DB8E7CB04831}"/>
              </a:ext>
            </a:extLst>
          </p:cNvPr>
          <p:cNvPicPr>
            <a:picLocks noChangeAspect="1"/>
          </p:cNvPicPr>
          <p:nvPr/>
        </p:nvPicPr>
        <p:blipFill>
          <a:blip r:embed="rId2"/>
          <a:stretch>
            <a:fillRect/>
          </a:stretch>
        </p:blipFill>
        <p:spPr>
          <a:xfrm>
            <a:off x="0" y="0"/>
            <a:ext cx="12191996" cy="7137650"/>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242451-C959-42C3-8370-543B3F38B4CA}"/>
              </a:ext>
            </a:extLst>
          </p:cNvPr>
          <p:cNvPicPr>
            <a:picLocks noChangeAspect="1"/>
          </p:cNvPicPr>
          <p:nvPr/>
        </p:nvPicPr>
        <p:blipFill>
          <a:blip r:embed="rId3"/>
          <a:stretch>
            <a:fillRect/>
          </a:stretch>
        </p:blipFill>
        <p:spPr>
          <a:xfrm>
            <a:off x="0" y="0"/>
            <a:ext cx="12073627" cy="7022235"/>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6CA54CA-E34D-4B28-81A2-D033B0046D0F}"/>
              </a:ext>
            </a:extLst>
          </p:cNvPr>
          <p:cNvPicPr>
            <a:picLocks noChangeAspect="1"/>
          </p:cNvPicPr>
          <p:nvPr/>
        </p:nvPicPr>
        <p:blipFill>
          <a:blip r:embed="rId2"/>
          <a:stretch>
            <a:fillRect/>
          </a:stretch>
        </p:blipFill>
        <p:spPr>
          <a:xfrm>
            <a:off x="0" y="0"/>
            <a:ext cx="12191996" cy="7039993"/>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19D8EBB-5B74-441C-AD0A-844DAB041F22}"/>
              </a:ext>
            </a:extLst>
          </p:cNvPr>
          <p:cNvPicPr>
            <a:picLocks noChangeAspect="1"/>
          </p:cNvPicPr>
          <p:nvPr/>
        </p:nvPicPr>
        <p:blipFill>
          <a:blip r:embed="rId2"/>
          <a:stretch>
            <a:fillRect/>
          </a:stretch>
        </p:blipFill>
        <p:spPr>
          <a:xfrm>
            <a:off x="88779" y="0"/>
            <a:ext cx="12103226" cy="7048871"/>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C67003A-CC7C-403A-8056-9D60E563A281}"/>
              </a:ext>
            </a:extLst>
          </p:cNvPr>
          <p:cNvPicPr>
            <a:picLocks noChangeAspect="1"/>
          </p:cNvPicPr>
          <p:nvPr/>
        </p:nvPicPr>
        <p:blipFill>
          <a:blip r:embed="rId2"/>
          <a:stretch>
            <a:fillRect/>
          </a:stretch>
        </p:blipFill>
        <p:spPr>
          <a:xfrm>
            <a:off x="-303205" y="37728"/>
            <a:ext cx="12447864" cy="7117671"/>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6FF4E87-51D6-4A6E-830B-0C599F8C89A7}"/>
              </a:ext>
            </a:extLst>
          </p:cNvPr>
          <p:cNvPicPr>
            <a:picLocks noChangeAspect="1"/>
          </p:cNvPicPr>
          <p:nvPr/>
        </p:nvPicPr>
        <p:blipFill>
          <a:blip r:embed="rId2"/>
          <a:stretch>
            <a:fillRect/>
          </a:stretch>
        </p:blipFill>
        <p:spPr>
          <a:xfrm>
            <a:off x="0" y="37728"/>
            <a:ext cx="12191996" cy="7048871"/>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14181E3-31FE-4AD5-844F-0FD2E3725925}"/>
              </a:ext>
            </a:extLst>
          </p:cNvPr>
          <p:cNvPicPr>
            <a:picLocks noChangeAspect="1"/>
          </p:cNvPicPr>
          <p:nvPr/>
        </p:nvPicPr>
        <p:blipFill>
          <a:blip r:embed="rId2"/>
          <a:stretch>
            <a:fillRect/>
          </a:stretch>
        </p:blipFill>
        <p:spPr>
          <a:xfrm>
            <a:off x="0" y="101717"/>
            <a:ext cx="12073627" cy="6756273"/>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3676F4-6BD4-413F-9862-74DA16F7BFB7}"/>
              </a:ext>
            </a:extLst>
          </p:cNvPr>
          <p:cNvPicPr>
            <a:picLocks noChangeAspect="1"/>
          </p:cNvPicPr>
          <p:nvPr/>
        </p:nvPicPr>
        <p:blipFill>
          <a:blip r:embed="rId2"/>
          <a:stretch>
            <a:fillRect/>
          </a:stretch>
        </p:blipFill>
        <p:spPr>
          <a:xfrm>
            <a:off x="0" y="0"/>
            <a:ext cx="12100264" cy="6900912"/>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BE51A5-E7F5-4812-84E1-8E80B9D478C8}"/>
              </a:ext>
            </a:extLst>
          </p:cNvPr>
          <p:cNvPicPr>
            <a:picLocks noChangeAspect="1"/>
          </p:cNvPicPr>
          <p:nvPr/>
        </p:nvPicPr>
        <p:blipFill>
          <a:blip r:embed="rId2"/>
          <a:stretch>
            <a:fillRect/>
          </a:stretch>
        </p:blipFill>
        <p:spPr>
          <a:xfrm>
            <a:off x="0" y="0"/>
            <a:ext cx="12091385"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131A13C-562C-4C6F-8B1E-7599BADE1D0C}"/>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D1783D3-5DED-4C79-A2BE-F07FF8D44E5F}"/>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1272D2-3087-47EE-ADDB-63BE923E4EDA}"/>
              </a:ext>
            </a:extLst>
          </p:cNvPr>
          <p:cNvPicPr>
            <a:picLocks noChangeAspect="1"/>
          </p:cNvPicPr>
          <p:nvPr/>
        </p:nvPicPr>
        <p:blipFill>
          <a:blip r:embed="rId2"/>
          <a:stretch>
            <a:fillRect/>
          </a:stretch>
        </p:blipFill>
        <p:spPr>
          <a:xfrm>
            <a:off x="0" y="0"/>
            <a:ext cx="12100264"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2FE3447-511E-44CA-8A46-8B9F8EFE075D}"/>
              </a:ext>
            </a:extLst>
          </p:cNvPr>
          <p:cNvPicPr>
            <a:picLocks noChangeAspect="1"/>
          </p:cNvPicPr>
          <p:nvPr/>
        </p:nvPicPr>
        <p:blipFill>
          <a:blip r:embed="rId2"/>
          <a:stretch>
            <a:fillRect/>
          </a:stretch>
        </p:blipFill>
        <p:spPr>
          <a:xfrm>
            <a:off x="0" y="0"/>
            <a:ext cx="1212690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76B723C2-C225-4FD1-9781-658FCFA163E6}"/>
              </a:ext>
            </a:extLst>
          </p:cNvPr>
          <p:cNvPicPr>
            <a:picLocks noChangeAspect="1"/>
          </p:cNvPicPr>
          <p:nvPr/>
        </p:nvPicPr>
        <p:blipFill>
          <a:blip r:embed="rId2"/>
          <a:stretch>
            <a:fillRect/>
          </a:stretch>
        </p:blipFill>
        <p:spPr>
          <a:xfrm>
            <a:off x="0" y="1214624"/>
            <a:ext cx="12217847" cy="4449333"/>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5513C95-221D-4D80-9BEC-6E361299EEF0}"/>
              </a:ext>
            </a:extLst>
          </p:cNvPr>
          <p:cNvPicPr>
            <a:picLocks noChangeAspect="1"/>
          </p:cNvPicPr>
          <p:nvPr/>
        </p:nvPicPr>
        <p:blipFill>
          <a:blip r:embed="rId2"/>
          <a:stretch>
            <a:fillRect/>
          </a:stretch>
        </p:blipFill>
        <p:spPr>
          <a:xfrm>
            <a:off x="62142" y="0"/>
            <a:ext cx="12029242"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458FB4-7F27-4038-8BC8-172D5B2AA1D1}"/>
              </a:ext>
            </a:extLst>
          </p:cNvPr>
          <p:cNvPicPr>
            <a:picLocks noChangeAspect="1"/>
          </p:cNvPicPr>
          <p:nvPr/>
        </p:nvPicPr>
        <p:blipFill>
          <a:blip r:embed="rId2"/>
          <a:stretch>
            <a:fillRect/>
          </a:stretch>
        </p:blipFill>
        <p:spPr>
          <a:xfrm>
            <a:off x="0" y="-63066"/>
            <a:ext cx="12073627" cy="6902851"/>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0EACA38-82E4-44B7-BBAD-24D7585B4E82}"/>
              </a:ext>
            </a:extLst>
          </p:cNvPr>
          <p:cNvPicPr>
            <a:picLocks noChangeAspect="1"/>
          </p:cNvPicPr>
          <p:nvPr/>
        </p:nvPicPr>
        <p:blipFill>
          <a:blip r:embed="rId2"/>
          <a:stretch>
            <a:fillRect/>
          </a:stretch>
        </p:blipFill>
        <p:spPr>
          <a:xfrm>
            <a:off x="0" y="0"/>
            <a:ext cx="12191996" cy="6911263"/>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3F88530-946F-4C84-A912-934ABD61AA39}"/>
              </a:ext>
            </a:extLst>
          </p:cNvPr>
          <p:cNvPicPr>
            <a:picLocks noChangeAspect="1"/>
          </p:cNvPicPr>
          <p:nvPr/>
        </p:nvPicPr>
        <p:blipFill>
          <a:blip r:embed="rId2"/>
          <a:stretch>
            <a:fillRect/>
          </a:stretch>
        </p:blipFill>
        <p:spPr>
          <a:xfrm>
            <a:off x="0" y="0"/>
            <a:ext cx="12191996" cy="6864656"/>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A0FA3EB-5982-4F03-B8A1-1E569C33D8C4}"/>
              </a:ext>
            </a:extLst>
          </p:cNvPr>
          <p:cNvPicPr>
            <a:picLocks noChangeAspect="1"/>
          </p:cNvPicPr>
          <p:nvPr/>
        </p:nvPicPr>
        <p:blipFill>
          <a:blip r:embed="rId2"/>
          <a:stretch>
            <a:fillRect/>
          </a:stretch>
        </p:blipFill>
        <p:spPr>
          <a:xfrm>
            <a:off x="133164" y="0"/>
            <a:ext cx="12058832"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C6EE2DF-8DCA-468C-BDD7-A3B92582F743}"/>
              </a:ext>
            </a:extLst>
          </p:cNvPr>
          <p:cNvPicPr>
            <a:picLocks noChangeAspect="1"/>
          </p:cNvPicPr>
          <p:nvPr/>
        </p:nvPicPr>
        <p:blipFill>
          <a:blip r:embed="rId2"/>
          <a:stretch>
            <a:fillRect/>
          </a:stretch>
        </p:blipFill>
        <p:spPr>
          <a:xfrm>
            <a:off x="0" y="0"/>
            <a:ext cx="12064749" cy="6784756"/>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98A15C9-8DDD-4FF8-8744-C7A935A73EC3}"/>
              </a:ext>
            </a:extLst>
          </p:cNvPr>
          <p:cNvPicPr>
            <a:picLocks noChangeAspect="1"/>
          </p:cNvPicPr>
          <p:nvPr/>
        </p:nvPicPr>
        <p:blipFill>
          <a:blip r:embed="rId2"/>
          <a:stretch>
            <a:fillRect/>
          </a:stretch>
        </p:blipFill>
        <p:spPr>
          <a:xfrm>
            <a:off x="0" y="0"/>
            <a:ext cx="12100264"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AD7C696-FBA8-4E14-B0F2-B4183943E2EA}"/>
              </a:ext>
            </a:extLst>
          </p:cNvPr>
          <p:cNvPicPr>
            <a:picLocks noChangeAspect="1"/>
          </p:cNvPicPr>
          <p:nvPr/>
        </p:nvPicPr>
        <p:blipFill>
          <a:blip r:embed="rId2"/>
          <a:stretch>
            <a:fillRect/>
          </a:stretch>
        </p:blipFill>
        <p:spPr>
          <a:xfrm>
            <a:off x="0" y="0"/>
            <a:ext cx="12191996" cy="6911748"/>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7342EC-3AFF-4E11-8B03-62E4546DA2B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18BE2C-878F-45BD-B1C3-FAD79503BA0E}"/>
              </a:ext>
            </a:extLst>
          </p:cNvPr>
          <p:cNvPicPr>
            <a:picLocks noChangeAspect="1"/>
          </p:cNvPicPr>
          <p:nvPr/>
        </p:nvPicPr>
        <p:blipFill>
          <a:blip r:embed="rId2"/>
          <a:stretch>
            <a:fillRect/>
          </a:stretch>
        </p:blipFill>
        <p:spPr>
          <a:xfrm>
            <a:off x="62142" y="0"/>
            <a:ext cx="12129854"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CE9AEF-6BC6-4C84-9F18-EFE418BF9318}"/>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0D6D47FE-9419-4D7F-A499-87BE7F9D87AC}"/>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03D5EDF7-1E81-48BC-9DBD-BEB154549165}"/>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4B4F7196-C4FE-410E-8A61-9E203CA08AD7}"/>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0F492D4F-F903-45B4-AEA6-00AF046AB433}"/>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3653252A-3C03-4562-B5AA-DFE5993B81AE}"/>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829B1AB1-322B-4C97-98A6-8B5BC6879A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D7B7FAA7-67E0-49A9-AB13-AC4235041690}"/>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D416380A-A9D4-404B-9C78-21F3CFF2FED2}"/>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FF39EE2C-D34A-4744-BECE-481571173E3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B60D5300-E7FF-46DF-9B57-26F73A7F9F9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4C06ED68-8B53-4004-855C-438FD9D3AA4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65A37E65-444E-414B-8947-A2AFC89F669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9C7DDBC5-FD50-458F-B621-A90075B24FD5}"/>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6DC27FD2-D0B9-4ADD-AF1A-67102039A6E7}"/>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4254096"/>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TotalTime>
  <Words>317</Words>
  <Application>Microsoft Office PowerPoint</Application>
  <PresentationFormat>Panorámica</PresentationFormat>
  <Paragraphs>13</Paragraphs>
  <Slides>29</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29</vt:i4>
      </vt:variant>
    </vt:vector>
  </HeadingPairs>
  <TitlesOfParts>
    <vt:vector size="38"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2021-04-27T09:45:35Z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