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2" r:id="rId2"/>
  </p:sldMasterIdLst>
  <p:notesMasterIdLst>
    <p:notesMasterId r:id="rId44"/>
  </p:notesMasterIdLst>
  <p:sldIdLst>
    <p:sldId id="340" r:id="rId3"/>
    <p:sldId id="308" r:id="rId4"/>
    <p:sldId id="345" r:id="rId5"/>
    <p:sldId id="318" r:id="rId6"/>
    <p:sldId id="346" r:id="rId7"/>
    <p:sldId id="317" r:id="rId8"/>
    <p:sldId id="356" r:id="rId9"/>
    <p:sldId id="307" r:id="rId10"/>
    <p:sldId id="343" r:id="rId11"/>
    <p:sldId id="305" r:id="rId12"/>
    <p:sldId id="309" r:id="rId13"/>
    <p:sldId id="325" r:id="rId14"/>
    <p:sldId id="353" r:id="rId15"/>
    <p:sldId id="311" r:id="rId16"/>
    <p:sldId id="312" r:id="rId17"/>
    <p:sldId id="347" r:id="rId18"/>
    <p:sldId id="314" r:id="rId19"/>
    <p:sldId id="355" r:id="rId20"/>
    <p:sldId id="315" r:id="rId21"/>
    <p:sldId id="350" r:id="rId22"/>
    <p:sldId id="306" r:id="rId23"/>
    <p:sldId id="323" r:id="rId24"/>
    <p:sldId id="354" r:id="rId25"/>
    <p:sldId id="330" r:id="rId26"/>
    <p:sldId id="333" r:id="rId27"/>
    <p:sldId id="319" r:id="rId28"/>
    <p:sldId id="316" r:id="rId29"/>
    <p:sldId id="320" r:id="rId30"/>
    <p:sldId id="322" r:id="rId31"/>
    <p:sldId id="349" r:id="rId32"/>
    <p:sldId id="324" r:id="rId33"/>
    <p:sldId id="326" r:id="rId34"/>
    <p:sldId id="328" r:id="rId35"/>
    <p:sldId id="329" r:id="rId36"/>
    <p:sldId id="351" r:id="rId37"/>
    <p:sldId id="331" r:id="rId38"/>
    <p:sldId id="310" r:id="rId39"/>
    <p:sldId id="334" r:id="rId40"/>
    <p:sldId id="358" r:id="rId41"/>
    <p:sldId id="344" r:id="rId42"/>
    <p:sldId id="357" r:id="rId43"/>
  </p:sldIdLst>
  <p:sldSz cx="10585450" cy="6858000"/>
  <p:notesSz cx="6858000" cy="9144000"/>
  <p:defaultTextStyle>
    <a:defPPr>
      <a:defRPr lang="zh-TW"/>
    </a:defPPr>
    <a:lvl1pPr algn="l" rtl="0" fontAlgn="base">
      <a:spcBef>
        <a:spcPct val="0"/>
      </a:spcBef>
      <a:spcAft>
        <a:spcPct val="0"/>
      </a:spcAft>
      <a:defRPr kumimoji="1" kern="1200">
        <a:solidFill>
          <a:schemeClr val="tx1"/>
        </a:solidFill>
        <a:latin typeface="Arial" charset="0"/>
        <a:ea typeface="PMingLiU" pitchFamily="18" charset="-120"/>
        <a:cs typeface="+mn-cs"/>
      </a:defRPr>
    </a:lvl1pPr>
    <a:lvl2pPr marL="457200" algn="l" rtl="0" fontAlgn="base">
      <a:spcBef>
        <a:spcPct val="0"/>
      </a:spcBef>
      <a:spcAft>
        <a:spcPct val="0"/>
      </a:spcAft>
      <a:defRPr kumimoji="1" kern="1200">
        <a:solidFill>
          <a:schemeClr val="tx1"/>
        </a:solidFill>
        <a:latin typeface="Arial" charset="0"/>
        <a:ea typeface="PMingLiU" pitchFamily="18" charset="-120"/>
        <a:cs typeface="+mn-cs"/>
      </a:defRPr>
    </a:lvl2pPr>
    <a:lvl3pPr marL="914400" algn="l" rtl="0" fontAlgn="base">
      <a:spcBef>
        <a:spcPct val="0"/>
      </a:spcBef>
      <a:spcAft>
        <a:spcPct val="0"/>
      </a:spcAft>
      <a:defRPr kumimoji="1" kern="1200">
        <a:solidFill>
          <a:schemeClr val="tx1"/>
        </a:solidFill>
        <a:latin typeface="Arial" charset="0"/>
        <a:ea typeface="PMingLiU" pitchFamily="18" charset="-120"/>
        <a:cs typeface="+mn-cs"/>
      </a:defRPr>
    </a:lvl3pPr>
    <a:lvl4pPr marL="1371600" algn="l" rtl="0" fontAlgn="base">
      <a:spcBef>
        <a:spcPct val="0"/>
      </a:spcBef>
      <a:spcAft>
        <a:spcPct val="0"/>
      </a:spcAft>
      <a:defRPr kumimoji="1" kern="1200">
        <a:solidFill>
          <a:schemeClr val="tx1"/>
        </a:solidFill>
        <a:latin typeface="Arial" charset="0"/>
        <a:ea typeface="PMingLiU" pitchFamily="18" charset="-120"/>
        <a:cs typeface="+mn-cs"/>
      </a:defRPr>
    </a:lvl4pPr>
    <a:lvl5pPr marL="1828800" algn="l" rtl="0" fontAlgn="base">
      <a:spcBef>
        <a:spcPct val="0"/>
      </a:spcBef>
      <a:spcAft>
        <a:spcPct val="0"/>
      </a:spcAft>
      <a:defRPr kumimoji="1" kern="1200">
        <a:solidFill>
          <a:schemeClr val="tx1"/>
        </a:solidFill>
        <a:latin typeface="Arial" charset="0"/>
        <a:ea typeface="PMingLiU" pitchFamily="18" charset="-120"/>
        <a:cs typeface="+mn-cs"/>
      </a:defRPr>
    </a:lvl5pPr>
    <a:lvl6pPr marL="2286000" algn="l" defTabSz="914400" rtl="0" eaLnBrk="1" latinLnBrk="0" hangingPunct="1">
      <a:defRPr kumimoji="1" kern="1200">
        <a:solidFill>
          <a:schemeClr val="tx1"/>
        </a:solidFill>
        <a:latin typeface="Arial" charset="0"/>
        <a:ea typeface="PMingLiU" pitchFamily="18" charset="-120"/>
        <a:cs typeface="+mn-cs"/>
      </a:defRPr>
    </a:lvl6pPr>
    <a:lvl7pPr marL="2743200" algn="l" defTabSz="914400" rtl="0" eaLnBrk="1" latinLnBrk="0" hangingPunct="1">
      <a:defRPr kumimoji="1" kern="1200">
        <a:solidFill>
          <a:schemeClr val="tx1"/>
        </a:solidFill>
        <a:latin typeface="Arial" charset="0"/>
        <a:ea typeface="PMingLiU" pitchFamily="18" charset="-120"/>
        <a:cs typeface="+mn-cs"/>
      </a:defRPr>
    </a:lvl7pPr>
    <a:lvl8pPr marL="3200400" algn="l" defTabSz="914400" rtl="0" eaLnBrk="1" latinLnBrk="0" hangingPunct="1">
      <a:defRPr kumimoji="1" kern="1200">
        <a:solidFill>
          <a:schemeClr val="tx1"/>
        </a:solidFill>
        <a:latin typeface="Arial" charset="0"/>
        <a:ea typeface="PMingLiU" pitchFamily="18" charset="-120"/>
        <a:cs typeface="+mn-cs"/>
      </a:defRPr>
    </a:lvl8pPr>
    <a:lvl9pPr marL="3657600" algn="l" defTabSz="914400" rtl="0" eaLnBrk="1" latinLnBrk="0" hangingPunct="1">
      <a:defRPr kumimoji="1" kern="1200">
        <a:solidFill>
          <a:schemeClr val="tx1"/>
        </a:solidFill>
        <a:latin typeface="Arial" charset="0"/>
        <a:ea typeface="PMingLiU" pitchFamily="18" charset="-120"/>
        <a:cs typeface="+mn-cs"/>
      </a:defRPr>
    </a:lvl9pPr>
  </p:defaultTextStyle>
  <p:modifyVerifier cryptProviderType="rsaFull" cryptAlgorithmClass="hash" cryptAlgorithmType="typeAny" cryptAlgorithmSid="4" spinCount="100000" saltData="EEm0v7gWJSdDdHt88KEX5A==" hashData="GDhpp9+Hw2p3jO6mzsIn+yfwCJ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00CC00"/>
    <a:srgbClr val="009900"/>
    <a:srgbClr val="308438"/>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996" y="-384"/>
      </p:cViewPr>
      <p:guideLst>
        <p:guide orient="horz" pos="2160"/>
        <p:guide pos="333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4DE4E0-A145-45C9-8A21-3D2DF0DE2321}" type="datetimeFigureOut">
              <a:rPr lang="es-ES" smtClean="0"/>
              <a:t>06/04/2021</a:t>
            </a:fld>
            <a:endParaRPr lang="es-ES"/>
          </a:p>
        </p:txBody>
      </p:sp>
      <p:sp>
        <p:nvSpPr>
          <p:cNvPr id="4" name="3 Marcador de imagen de diapositiva"/>
          <p:cNvSpPr>
            <a:spLocks noGrp="1" noRot="1" noChangeAspect="1"/>
          </p:cNvSpPr>
          <p:nvPr>
            <p:ph type="sldImg" idx="2"/>
          </p:nvPr>
        </p:nvSpPr>
        <p:spPr>
          <a:xfrm>
            <a:off x="782638" y="685800"/>
            <a:ext cx="5292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4FD47C-6331-417A-999C-8AF3A9EE81FA}" type="slidenum">
              <a:rPr lang="es-ES" smtClean="0"/>
              <a:t>‹Nº›</a:t>
            </a:fld>
            <a:endParaRPr lang="es-ES"/>
          </a:p>
        </p:txBody>
      </p:sp>
    </p:spTree>
    <p:extLst>
      <p:ext uri="{BB962C8B-B14F-4D97-AF65-F5344CB8AC3E}">
        <p14:creationId xmlns:p14="http://schemas.microsoft.com/office/powerpoint/2010/main" val="4282971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82638" y="685800"/>
            <a:ext cx="5292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82638" y="685800"/>
            <a:ext cx="5292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7</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82638" y="685800"/>
            <a:ext cx="5292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82638" y="685800"/>
            <a:ext cx="5292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82638" y="685800"/>
            <a:ext cx="5292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23</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93909" y="2130426"/>
            <a:ext cx="8997633" cy="1470025"/>
          </a:xfrm>
        </p:spPr>
        <p:txBody>
          <a:bodyPr/>
          <a:lstStyle/>
          <a:p>
            <a:r>
              <a:rPr lang="es-ES" smtClean="0"/>
              <a:t>Haga clic para modificar el estilo de título del patrón</a:t>
            </a:r>
            <a:endParaRPr lang="en-US"/>
          </a:p>
        </p:txBody>
      </p:sp>
      <p:sp>
        <p:nvSpPr>
          <p:cNvPr id="3" name="Subtitle 2"/>
          <p:cNvSpPr>
            <a:spLocks noGrp="1"/>
          </p:cNvSpPr>
          <p:nvPr>
            <p:ph type="subTitle" idx="1"/>
          </p:nvPr>
        </p:nvSpPr>
        <p:spPr>
          <a:xfrm>
            <a:off x="1587818" y="3886200"/>
            <a:ext cx="7409815"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Rectangle 4"/>
          <p:cNvSpPr>
            <a:spLocks noGrp="1" noChangeArrowheads="1"/>
          </p:cNvSpPr>
          <p:nvPr>
            <p:ph type="dt" sz="half" idx="10"/>
          </p:nvPr>
        </p:nvSpPr>
        <p:spPr/>
        <p:txBody>
          <a:bodyPr/>
          <a:lstStyle>
            <a:lvl1pPr>
              <a:defRPr/>
            </a:lvl1pPr>
          </a:lstStyle>
          <a:p>
            <a:endParaRPr lang="en-US" altLang="zh-TW"/>
          </a:p>
        </p:txBody>
      </p:sp>
      <p:sp>
        <p:nvSpPr>
          <p:cNvPr id="5" name="Rectangle 5"/>
          <p:cNvSpPr>
            <a:spLocks noGrp="1" noChangeArrowheads="1"/>
          </p:cNvSpPr>
          <p:nvPr>
            <p:ph type="ftr" sz="quarter" idx="11"/>
          </p:nvPr>
        </p:nvSpPr>
        <p:spPr/>
        <p:txBody>
          <a:bodyPr/>
          <a:lstStyle>
            <a:lvl1pPr>
              <a:defRPr/>
            </a:lvl1pPr>
          </a:lstStyle>
          <a:p>
            <a:endParaRPr lang="en-US" altLang="zh-TW"/>
          </a:p>
        </p:txBody>
      </p:sp>
      <p:sp>
        <p:nvSpPr>
          <p:cNvPr id="6" name="Rectangle 6"/>
          <p:cNvSpPr>
            <a:spLocks noGrp="1" noChangeArrowheads="1"/>
          </p:cNvSpPr>
          <p:nvPr>
            <p:ph type="sldNum" sz="quarter" idx="12"/>
          </p:nvPr>
        </p:nvSpPr>
        <p:spPr/>
        <p:txBody>
          <a:bodyPr/>
          <a:lstStyle>
            <a:lvl1pPr>
              <a:defRPr/>
            </a:lvl1pPr>
          </a:lstStyle>
          <a:p>
            <a:fld id="{6BA4D572-33D3-45E1-A46A-E72C85787099}" type="slidenum">
              <a:rPr lang="en-US" altLang="zh-TW"/>
              <a:pPr/>
              <a:t>‹Nº›</a:t>
            </a:fld>
            <a:endParaRPr lang="en-US" altLang="zh-TW"/>
          </a:p>
        </p:txBody>
      </p:sp>
    </p:spTree>
    <p:extLst>
      <p:ext uri="{BB962C8B-B14F-4D97-AF65-F5344CB8AC3E}">
        <p14:creationId xmlns:p14="http://schemas.microsoft.com/office/powerpoint/2010/main" val="1364044164"/>
      </p:ext>
    </p:extLst>
  </p:cSld>
  <p:clrMapOvr>
    <a:masterClrMapping/>
  </p:clrMapOvr>
  <p:transition spd="slow" advClick="0" advTm="8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p:txBody>
          <a:bodyPr/>
          <a:lstStyle>
            <a:lvl1pPr>
              <a:defRPr/>
            </a:lvl1pPr>
          </a:lstStyle>
          <a:p>
            <a:endParaRPr lang="en-US" altLang="zh-TW"/>
          </a:p>
        </p:txBody>
      </p:sp>
      <p:sp>
        <p:nvSpPr>
          <p:cNvPr id="5" name="Rectangle 5"/>
          <p:cNvSpPr>
            <a:spLocks noGrp="1" noChangeArrowheads="1"/>
          </p:cNvSpPr>
          <p:nvPr>
            <p:ph type="ftr" sz="quarter" idx="11"/>
          </p:nvPr>
        </p:nvSpPr>
        <p:spPr/>
        <p:txBody>
          <a:bodyPr/>
          <a:lstStyle>
            <a:lvl1pPr>
              <a:defRPr/>
            </a:lvl1pPr>
          </a:lstStyle>
          <a:p>
            <a:endParaRPr lang="en-US" altLang="zh-TW"/>
          </a:p>
        </p:txBody>
      </p:sp>
      <p:sp>
        <p:nvSpPr>
          <p:cNvPr id="6" name="Rectangle 6"/>
          <p:cNvSpPr>
            <a:spLocks noGrp="1" noChangeArrowheads="1"/>
          </p:cNvSpPr>
          <p:nvPr>
            <p:ph type="sldNum" sz="quarter" idx="12"/>
          </p:nvPr>
        </p:nvSpPr>
        <p:spPr/>
        <p:txBody>
          <a:bodyPr/>
          <a:lstStyle>
            <a:lvl1pPr>
              <a:defRPr/>
            </a:lvl1pPr>
          </a:lstStyle>
          <a:p>
            <a:fld id="{680D63DE-A27B-4933-8DA9-9A3F75414155}" type="slidenum">
              <a:rPr lang="en-US" altLang="zh-TW"/>
              <a:pPr/>
              <a:t>‹Nº›</a:t>
            </a:fld>
            <a:endParaRPr lang="en-US" altLang="zh-TW"/>
          </a:p>
        </p:txBody>
      </p:sp>
    </p:spTree>
    <p:extLst>
      <p:ext uri="{BB962C8B-B14F-4D97-AF65-F5344CB8AC3E}">
        <p14:creationId xmlns:p14="http://schemas.microsoft.com/office/powerpoint/2010/main" val="4190536095"/>
      </p:ext>
    </p:extLst>
  </p:cSld>
  <p:clrMapOvr>
    <a:masterClrMapping/>
  </p:clrMapOvr>
  <p:transition spd="slow" advClick="0" advTm="8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6177" y="4406901"/>
            <a:ext cx="8997633" cy="1362075"/>
          </a:xfrm>
        </p:spPr>
        <p:txBody>
          <a:bodyPr anchor="t"/>
          <a:lstStyle>
            <a:lvl1pPr algn="l">
              <a:defRPr sz="4000" b="1" cap="all"/>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836177" y="2906713"/>
            <a:ext cx="8997633"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endParaRPr lang="en-US" altLang="zh-TW"/>
          </a:p>
        </p:txBody>
      </p:sp>
      <p:sp>
        <p:nvSpPr>
          <p:cNvPr id="5" name="Rectangle 5"/>
          <p:cNvSpPr>
            <a:spLocks noGrp="1" noChangeArrowheads="1"/>
          </p:cNvSpPr>
          <p:nvPr>
            <p:ph type="ftr" sz="quarter" idx="11"/>
          </p:nvPr>
        </p:nvSpPr>
        <p:spPr/>
        <p:txBody>
          <a:bodyPr/>
          <a:lstStyle>
            <a:lvl1pPr>
              <a:defRPr/>
            </a:lvl1pPr>
          </a:lstStyle>
          <a:p>
            <a:endParaRPr lang="en-US" altLang="zh-TW"/>
          </a:p>
        </p:txBody>
      </p:sp>
      <p:sp>
        <p:nvSpPr>
          <p:cNvPr id="6" name="Rectangle 6"/>
          <p:cNvSpPr>
            <a:spLocks noGrp="1" noChangeArrowheads="1"/>
          </p:cNvSpPr>
          <p:nvPr>
            <p:ph type="sldNum" sz="quarter" idx="12"/>
          </p:nvPr>
        </p:nvSpPr>
        <p:spPr/>
        <p:txBody>
          <a:bodyPr/>
          <a:lstStyle>
            <a:lvl1pPr>
              <a:defRPr/>
            </a:lvl1pPr>
          </a:lstStyle>
          <a:p>
            <a:fld id="{7F2A0835-29AC-42A7-B758-8599DBEF939C}" type="slidenum">
              <a:rPr lang="en-US" altLang="zh-TW"/>
              <a:pPr/>
              <a:t>‹Nº›</a:t>
            </a:fld>
            <a:endParaRPr lang="en-US" altLang="zh-TW"/>
          </a:p>
        </p:txBody>
      </p:sp>
    </p:spTree>
    <p:extLst>
      <p:ext uri="{BB962C8B-B14F-4D97-AF65-F5344CB8AC3E}">
        <p14:creationId xmlns:p14="http://schemas.microsoft.com/office/powerpoint/2010/main" val="1467280905"/>
      </p:ext>
    </p:extLst>
  </p:cSld>
  <p:clrMapOvr>
    <a:masterClrMapping/>
  </p:clrMapOvr>
  <p:transition spd="slow" advClick="0" advTm="8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529273" y="1600201"/>
            <a:ext cx="46752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5380937" y="1600201"/>
            <a:ext cx="46752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Rectangle 6"/>
          <p:cNvSpPr>
            <a:spLocks noGrp="1" noChangeArrowheads="1"/>
          </p:cNvSpPr>
          <p:nvPr>
            <p:ph type="dt" sz="half" idx="10"/>
          </p:nvPr>
        </p:nvSpPr>
        <p:spPr/>
        <p:txBody>
          <a:bodyPr/>
          <a:lstStyle>
            <a:lvl1pPr>
              <a:defRPr/>
            </a:lvl1pPr>
          </a:lstStyle>
          <a:p>
            <a:endParaRPr lang="en-US" altLang="zh-TW"/>
          </a:p>
        </p:txBody>
      </p:sp>
      <p:sp>
        <p:nvSpPr>
          <p:cNvPr id="6" name="Rectangle 7"/>
          <p:cNvSpPr>
            <a:spLocks noGrp="1" noChangeArrowheads="1"/>
          </p:cNvSpPr>
          <p:nvPr>
            <p:ph type="ftr" sz="quarter" idx="11"/>
          </p:nvPr>
        </p:nvSpPr>
        <p:spPr/>
        <p:txBody>
          <a:bodyPr/>
          <a:lstStyle>
            <a:lvl1pPr>
              <a:defRPr/>
            </a:lvl1pPr>
          </a:lstStyle>
          <a:p>
            <a:endParaRPr lang="en-US" altLang="zh-TW"/>
          </a:p>
        </p:txBody>
      </p:sp>
      <p:sp>
        <p:nvSpPr>
          <p:cNvPr id="7" name="Rectangle 8"/>
          <p:cNvSpPr>
            <a:spLocks noGrp="1" noChangeArrowheads="1"/>
          </p:cNvSpPr>
          <p:nvPr>
            <p:ph type="sldNum" sz="quarter" idx="12"/>
          </p:nvPr>
        </p:nvSpPr>
        <p:spPr/>
        <p:txBody>
          <a:bodyPr/>
          <a:lstStyle>
            <a:lvl1pPr>
              <a:defRPr/>
            </a:lvl1pPr>
          </a:lstStyle>
          <a:p>
            <a:fld id="{1F5AC6D4-A5D5-41FB-B45C-EB91066AF8D1}" type="slidenum">
              <a:rPr lang="en-US" altLang="zh-TW"/>
              <a:pPr/>
              <a:t>‹Nº›</a:t>
            </a:fld>
            <a:endParaRPr lang="en-US" altLang="zh-TW"/>
          </a:p>
        </p:txBody>
      </p:sp>
    </p:spTree>
    <p:extLst>
      <p:ext uri="{BB962C8B-B14F-4D97-AF65-F5344CB8AC3E}">
        <p14:creationId xmlns:p14="http://schemas.microsoft.com/office/powerpoint/2010/main" val="2491913553"/>
      </p:ext>
    </p:extLst>
  </p:cSld>
  <p:clrMapOvr>
    <a:masterClrMapping/>
  </p:clrMapOvr>
  <p:transition spd="slow" advClick="0" advTm="8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529272" y="1535113"/>
            <a:ext cx="467707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529272" y="2174875"/>
            <a:ext cx="467707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5377262" y="1535113"/>
            <a:ext cx="46789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377262" y="2174875"/>
            <a:ext cx="46789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Rectangle 4"/>
          <p:cNvSpPr>
            <a:spLocks noGrp="1" noChangeArrowheads="1"/>
          </p:cNvSpPr>
          <p:nvPr>
            <p:ph type="dt" sz="half" idx="10"/>
          </p:nvPr>
        </p:nvSpPr>
        <p:spPr/>
        <p:txBody>
          <a:bodyPr/>
          <a:lstStyle>
            <a:lvl1pPr>
              <a:defRPr/>
            </a:lvl1pPr>
          </a:lstStyle>
          <a:p>
            <a:endParaRPr lang="en-US" altLang="zh-TW"/>
          </a:p>
        </p:txBody>
      </p:sp>
      <p:sp>
        <p:nvSpPr>
          <p:cNvPr id="8" name="Rectangle 5"/>
          <p:cNvSpPr>
            <a:spLocks noGrp="1" noChangeArrowheads="1"/>
          </p:cNvSpPr>
          <p:nvPr>
            <p:ph type="ftr" sz="quarter" idx="11"/>
          </p:nvPr>
        </p:nvSpPr>
        <p:spPr/>
        <p:txBody>
          <a:bodyPr/>
          <a:lstStyle>
            <a:lvl1pPr>
              <a:defRPr/>
            </a:lvl1pPr>
          </a:lstStyle>
          <a:p>
            <a:endParaRPr lang="en-US" altLang="zh-TW"/>
          </a:p>
        </p:txBody>
      </p:sp>
      <p:sp>
        <p:nvSpPr>
          <p:cNvPr id="9" name="Rectangle 6"/>
          <p:cNvSpPr>
            <a:spLocks noGrp="1" noChangeArrowheads="1"/>
          </p:cNvSpPr>
          <p:nvPr>
            <p:ph type="sldNum" sz="quarter" idx="12"/>
          </p:nvPr>
        </p:nvSpPr>
        <p:spPr/>
        <p:txBody>
          <a:bodyPr/>
          <a:lstStyle>
            <a:lvl1pPr>
              <a:defRPr/>
            </a:lvl1pPr>
          </a:lstStyle>
          <a:p>
            <a:fld id="{5C643529-DE8C-468A-A811-98454BA37D1E}" type="slidenum">
              <a:rPr lang="en-US" altLang="zh-TW"/>
              <a:pPr/>
              <a:t>‹Nº›</a:t>
            </a:fld>
            <a:endParaRPr lang="en-US" altLang="zh-TW"/>
          </a:p>
        </p:txBody>
      </p:sp>
    </p:spTree>
    <p:extLst>
      <p:ext uri="{BB962C8B-B14F-4D97-AF65-F5344CB8AC3E}">
        <p14:creationId xmlns:p14="http://schemas.microsoft.com/office/powerpoint/2010/main" val="2242502725"/>
      </p:ext>
    </p:extLst>
  </p:cSld>
  <p:clrMapOvr>
    <a:masterClrMapping/>
  </p:clrMapOvr>
  <p:transition spd="slow" advClick="0" advTm="8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Rectangle 4"/>
          <p:cNvSpPr>
            <a:spLocks noGrp="1" noChangeArrowheads="1"/>
          </p:cNvSpPr>
          <p:nvPr>
            <p:ph type="dt" sz="half" idx="10"/>
          </p:nvPr>
        </p:nvSpPr>
        <p:spPr/>
        <p:txBody>
          <a:bodyPr/>
          <a:lstStyle>
            <a:lvl1pPr>
              <a:defRPr/>
            </a:lvl1pPr>
          </a:lstStyle>
          <a:p>
            <a:endParaRPr lang="en-US" altLang="zh-TW"/>
          </a:p>
        </p:txBody>
      </p:sp>
      <p:sp>
        <p:nvSpPr>
          <p:cNvPr id="4" name="Rectangle 5"/>
          <p:cNvSpPr>
            <a:spLocks noGrp="1" noChangeArrowheads="1"/>
          </p:cNvSpPr>
          <p:nvPr>
            <p:ph type="ftr" sz="quarter" idx="11"/>
          </p:nvPr>
        </p:nvSpPr>
        <p:spPr/>
        <p:txBody>
          <a:bodyPr/>
          <a:lstStyle>
            <a:lvl1pPr>
              <a:defRPr/>
            </a:lvl1pPr>
          </a:lstStyle>
          <a:p>
            <a:endParaRPr lang="en-US" altLang="zh-TW"/>
          </a:p>
        </p:txBody>
      </p:sp>
      <p:sp>
        <p:nvSpPr>
          <p:cNvPr id="5" name="Rectangle 6"/>
          <p:cNvSpPr>
            <a:spLocks noGrp="1" noChangeArrowheads="1"/>
          </p:cNvSpPr>
          <p:nvPr>
            <p:ph type="sldNum" sz="quarter" idx="12"/>
          </p:nvPr>
        </p:nvSpPr>
        <p:spPr/>
        <p:txBody>
          <a:bodyPr/>
          <a:lstStyle>
            <a:lvl1pPr>
              <a:defRPr/>
            </a:lvl1pPr>
          </a:lstStyle>
          <a:p>
            <a:fld id="{D11C8C14-5C8B-4FCB-AB2A-DCA3A906AD92}" type="slidenum">
              <a:rPr lang="en-US" altLang="zh-TW"/>
              <a:pPr/>
              <a:t>‹Nº›</a:t>
            </a:fld>
            <a:endParaRPr lang="en-US" altLang="zh-TW"/>
          </a:p>
        </p:txBody>
      </p:sp>
    </p:spTree>
    <p:extLst>
      <p:ext uri="{BB962C8B-B14F-4D97-AF65-F5344CB8AC3E}">
        <p14:creationId xmlns:p14="http://schemas.microsoft.com/office/powerpoint/2010/main" val="2412846151"/>
      </p:ext>
    </p:extLst>
  </p:cSld>
  <p:clrMapOvr>
    <a:masterClrMapping/>
  </p:clrMapOvr>
  <p:transition spd="slow" advClick="0" advTm="8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endParaRPr lang="en-US" altLang="zh-TW"/>
          </a:p>
        </p:txBody>
      </p:sp>
      <p:sp>
        <p:nvSpPr>
          <p:cNvPr id="3" name="Rectangle 5"/>
          <p:cNvSpPr>
            <a:spLocks noGrp="1" noChangeArrowheads="1"/>
          </p:cNvSpPr>
          <p:nvPr>
            <p:ph type="ftr" sz="quarter" idx="11"/>
          </p:nvPr>
        </p:nvSpPr>
        <p:spPr/>
        <p:txBody>
          <a:bodyPr/>
          <a:lstStyle>
            <a:lvl1pPr>
              <a:defRPr/>
            </a:lvl1pPr>
          </a:lstStyle>
          <a:p>
            <a:endParaRPr lang="en-US" altLang="zh-TW"/>
          </a:p>
        </p:txBody>
      </p:sp>
      <p:sp>
        <p:nvSpPr>
          <p:cNvPr id="4" name="Rectangle 6"/>
          <p:cNvSpPr>
            <a:spLocks noGrp="1" noChangeArrowheads="1"/>
          </p:cNvSpPr>
          <p:nvPr>
            <p:ph type="sldNum" sz="quarter" idx="12"/>
          </p:nvPr>
        </p:nvSpPr>
        <p:spPr/>
        <p:txBody>
          <a:bodyPr/>
          <a:lstStyle>
            <a:lvl1pPr>
              <a:defRPr/>
            </a:lvl1pPr>
          </a:lstStyle>
          <a:p>
            <a:fld id="{579E4B8A-82B2-476F-8A15-3316FC241763}" type="slidenum">
              <a:rPr lang="en-US" altLang="zh-TW"/>
              <a:pPr/>
              <a:t>‹Nº›</a:t>
            </a:fld>
            <a:endParaRPr lang="en-US" altLang="zh-TW"/>
          </a:p>
        </p:txBody>
      </p:sp>
    </p:spTree>
    <p:extLst>
      <p:ext uri="{BB962C8B-B14F-4D97-AF65-F5344CB8AC3E}">
        <p14:creationId xmlns:p14="http://schemas.microsoft.com/office/powerpoint/2010/main" val="2750835374"/>
      </p:ext>
    </p:extLst>
  </p:cSld>
  <p:clrMapOvr>
    <a:masterClrMapping/>
  </p:clrMapOvr>
  <p:transition spd="slow" advClick="0" advTm="8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29273" y="273050"/>
            <a:ext cx="3482540" cy="1162050"/>
          </a:xfrm>
        </p:spPr>
        <p:txBody>
          <a:bodyPr anchor="b"/>
          <a:lstStyle>
            <a:lvl1pPr algn="l">
              <a:defRPr sz="2000" b="1"/>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4138617" y="273051"/>
            <a:ext cx="591756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529273" y="1435101"/>
            <a:ext cx="34825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6"/>
          <p:cNvSpPr>
            <a:spLocks noGrp="1" noChangeArrowheads="1"/>
          </p:cNvSpPr>
          <p:nvPr>
            <p:ph type="dt" sz="half" idx="10"/>
          </p:nvPr>
        </p:nvSpPr>
        <p:spPr/>
        <p:txBody>
          <a:bodyPr/>
          <a:lstStyle>
            <a:lvl1pPr>
              <a:defRPr/>
            </a:lvl1pPr>
          </a:lstStyle>
          <a:p>
            <a:endParaRPr lang="en-US" altLang="zh-TW"/>
          </a:p>
        </p:txBody>
      </p:sp>
      <p:sp>
        <p:nvSpPr>
          <p:cNvPr id="6" name="Rectangle 7"/>
          <p:cNvSpPr>
            <a:spLocks noGrp="1" noChangeArrowheads="1"/>
          </p:cNvSpPr>
          <p:nvPr>
            <p:ph type="ftr" sz="quarter" idx="11"/>
          </p:nvPr>
        </p:nvSpPr>
        <p:spPr/>
        <p:txBody>
          <a:bodyPr/>
          <a:lstStyle>
            <a:lvl1pPr>
              <a:defRPr/>
            </a:lvl1pPr>
          </a:lstStyle>
          <a:p>
            <a:endParaRPr lang="en-US" altLang="zh-TW"/>
          </a:p>
        </p:txBody>
      </p:sp>
      <p:sp>
        <p:nvSpPr>
          <p:cNvPr id="7" name="Rectangle 8"/>
          <p:cNvSpPr>
            <a:spLocks noGrp="1" noChangeArrowheads="1"/>
          </p:cNvSpPr>
          <p:nvPr>
            <p:ph type="sldNum" sz="quarter" idx="12"/>
          </p:nvPr>
        </p:nvSpPr>
        <p:spPr/>
        <p:txBody>
          <a:bodyPr/>
          <a:lstStyle>
            <a:lvl1pPr>
              <a:defRPr/>
            </a:lvl1pPr>
          </a:lstStyle>
          <a:p>
            <a:fld id="{E013509D-344D-4AAF-87AA-B923DA334963}" type="slidenum">
              <a:rPr lang="en-US" altLang="zh-TW"/>
              <a:pPr/>
              <a:t>‹Nº›</a:t>
            </a:fld>
            <a:endParaRPr lang="en-US" altLang="zh-TW"/>
          </a:p>
        </p:txBody>
      </p:sp>
    </p:spTree>
    <p:extLst>
      <p:ext uri="{BB962C8B-B14F-4D97-AF65-F5344CB8AC3E}">
        <p14:creationId xmlns:p14="http://schemas.microsoft.com/office/powerpoint/2010/main" val="788679407"/>
      </p:ext>
    </p:extLst>
  </p:cSld>
  <p:clrMapOvr>
    <a:masterClrMapping/>
  </p:clrMapOvr>
  <p:transition spd="slow" advClick="0" advTm="8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074822" y="4800600"/>
            <a:ext cx="6351270" cy="566738"/>
          </a:xfrm>
        </p:spPr>
        <p:txBody>
          <a:bodyPr anchor="b"/>
          <a:lstStyle>
            <a:lvl1pPr algn="l">
              <a:defRPr sz="2000" b="1"/>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2074822" y="612775"/>
            <a:ext cx="635127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US" noProof="0" smtClean="0"/>
          </a:p>
        </p:txBody>
      </p:sp>
      <p:sp>
        <p:nvSpPr>
          <p:cNvPr id="4" name="Text Placeholder 3"/>
          <p:cNvSpPr>
            <a:spLocks noGrp="1"/>
          </p:cNvSpPr>
          <p:nvPr>
            <p:ph type="body" sz="half" idx="2"/>
          </p:nvPr>
        </p:nvSpPr>
        <p:spPr>
          <a:xfrm>
            <a:off x="2074822" y="5367338"/>
            <a:ext cx="635127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6"/>
          <p:cNvSpPr>
            <a:spLocks noGrp="1" noChangeArrowheads="1"/>
          </p:cNvSpPr>
          <p:nvPr>
            <p:ph type="dt" sz="half" idx="10"/>
          </p:nvPr>
        </p:nvSpPr>
        <p:spPr/>
        <p:txBody>
          <a:bodyPr/>
          <a:lstStyle>
            <a:lvl1pPr>
              <a:defRPr/>
            </a:lvl1pPr>
          </a:lstStyle>
          <a:p>
            <a:endParaRPr lang="en-US" altLang="zh-TW"/>
          </a:p>
        </p:txBody>
      </p:sp>
      <p:sp>
        <p:nvSpPr>
          <p:cNvPr id="6" name="Rectangle 7"/>
          <p:cNvSpPr>
            <a:spLocks noGrp="1" noChangeArrowheads="1"/>
          </p:cNvSpPr>
          <p:nvPr>
            <p:ph type="ftr" sz="quarter" idx="11"/>
          </p:nvPr>
        </p:nvSpPr>
        <p:spPr/>
        <p:txBody>
          <a:bodyPr/>
          <a:lstStyle>
            <a:lvl1pPr>
              <a:defRPr/>
            </a:lvl1pPr>
          </a:lstStyle>
          <a:p>
            <a:endParaRPr lang="en-US" altLang="zh-TW"/>
          </a:p>
        </p:txBody>
      </p:sp>
      <p:sp>
        <p:nvSpPr>
          <p:cNvPr id="7" name="Rectangle 8"/>
          <p:cNvSpPr>
            <a:spLocks noGrp="1" noChangeArrowheads="1"/>
          </p:cNvSpPr>
          <p:nvPr>
            <p:ph type="sldNum" sz="quarter" idx="12"/>
          </p:nvPr>
        </p:nvSpPr>
        <p:spPr/>
        <p:txBody>
          <a:bodyPr/>
          <a:lstStyle>
            <a:lvl1pPr>
              <a:defRPr/>
            </a:lvl1pPr>
          </a:lstStyle>
          <a:p>
            <a:fld id="{D8FB8A52-D651-48D0-B0B6-7B3BE808B1FB}" type="slidenum">
              <a:rPr lang="en-US" altLang="zh-TW"/>
              <a:pPr/>
              <a:t>‹Nº›</a:t>
            </a:fld>
            <a:endParaRPr lang="en-US" altLang="zh-TW"/>
          </a:p>
        </p:txBody>
      </p:sp>
    </p:spTree>
    <p:extLst>
      <p:ext uri="{BB962C8B-B14F-4D97-AF65-F5344CB8AC3E}">
        <p14:creationId xmlns:p14="http://schemas.microsoft.com/office/powerpoint/2010/main" val="4247804638"/>
      </p:ext>
    </p:extLst>
  </p:cSld>
  <p:clrMapOvr>
    <a:masterClrMapping/>
  </p:clrMapOvr>
  <p:transition spd="slow" advClick="0" advTm="8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p:txBody>
          <a:bodyPr/>
          <a:lstStyle>
            <a:lvl1pPr>
              <a:defRPr/>
            </a:lvl1pPr>
          </a:lstStyle>
          <a:p>
            <a:endParaRPr lang="en-US" altLang="zh-TW"/>
          </a:p>
        </p:txBody>
      </p:sp>
      <p:sp>
        <p:nvSpPr>
          <p:cNvPr id="5" name="Rectangle 5"/>
          <p:cNvSpPr>
            <a:spLocks noGrp="1" noChangeArrowheads="1"/>
          </p:cNvSpPr>
          <p:nvPr>
            <p:ph type="ftr" sz="quarter" idx="11"/>
          </p:nvPr>
        </p:nvSpPr>
        <p:spPr/>
        <p:txBody>
          <a:bodyPr/>
          <a:lstStyle>
            <a:lvl1pPr>
              <a:defRPr/>
            </a:lvl1pPr>
          </a:lstStyle>
          <a:p>
            <a:endParaRPr lang="en-US" altLang="zh-TW"/>
          </a:p>
        </p:txBody>
      </p:sp>
      <p:sp>
        <p:nvSpPr>
          <p:cNvPr id="6" name="Rectangle 6"/>
          <p:cNvSpPr>
            <a:spLocks noGrp="1" noChangeArrowheads="1"/>
          </p:cNvSpPr>
          <p:nvPr>
            <p:ph type="sldNum" sz="quarter" idx="12"/>
          </p:nvPr>
        </p:nvSpPr>
        <p:spPr/>
        <p:txBody>
          <a:bodyPr/>
          <a:lstStyle>
            <a:lvl1pPr>
              <a:defRPr/>
            </a:lvl1pPr>
          </a:lstStyle>
          <a:p>
            <a:fld id="{2B2BB656-AE03-4CD7-958C-7C3CF35DB301}" type="slidenum">
              <a:rPr lang="en-US" altLang="zh-TW"/>
              <a:pPr/>
              <a:t>‹Nº›</a:t>
            </a:fld>
            <a:endParaRPr lang="en-US" altLang="zh-TW"/>
          </a:p>
        </p:txBody>
      </p:sp>
    </p:spTree>
    <p:extLst>
      <p:ext uri="{BB962C8B-B14F-4D97-AF65-F5344CB8AC3E}">
        <p14:creationId xmlns:p14="http://schemas.microsoft.com/office/powerpoint/2010/main" val="1071233536"/>
      </p:ext>
    </p:extLst>
  </p:cSld>
  <p:clrMapOvr>
    <a:masterClrMapping/>
  </p:clrMapOvr>
  <p:transition spd="slow" advClick="0" advTm="8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74451" y="274639"/>
            <a:ext cx="2381726"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529272" y="274639"/>
            <a:ext cx="6968755"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p:txBody>
          <a:bodyPr/>
          <a:lstStyle>
            <a:lvl1pPr>
              <a:defRPr/>
            </a:lvl1pPr>
          </a:lstStyle>
          <a:p>
            <a:endParaRPr lang="en-US" altLang="zh-TW"/>
          </a:p>
        </p:txBody>
      </p:sp>
      <p:sp>
        <p:nvSpPr>
          <p:cNvPr id="5" name="Rectangle 5"/>
          <p:cNvSpPr>
            <a:spLocks noGrp="1" noChangeArrowheads="1"/>
          </p:cNvSpPr>
          <p:nvPr>
            <p:ph type="ftr" sz="quarter" idx="11"/>
          </p:nvPr>
        </p:nvSpPr>
        <p:spPr/>
        <p:txBody>
          <a:bodyPr/>
          <a:lstStyle>
            <a:lvl1pPr>
              <a:defRPr/>
            </a:lvl1pPr>
          </a:lstStyle>
          <a:p>
            <a:endParaRPr lang="en-US" altLang="zh-TW"/>
          </a:p>
        </p:txBody>
      </p:sp>
      <p:sp>
        <p:nvSpPr>
          <p:cNvPr id="6" name="Rectangle 6"/>
          <p:cNvSpPr>
            <a:spLocks noGrp="1" noChangeArrowheads="1"/>
          </p:cNvSpPr>
          <p:nvPr>
            <p:ph type="sldNum" sz="quarter" idx="12"/>
          </p:nvPr>
        </p:nvSpPr>
        <p:spPr/>
        <p:txBody>
          <a:bodyPr/>
          <a:lstStyle>
            <a:lvl1pPr>
              <a:defRPr/>
            </a:lvl1pPr>
          </a:lstStyle>
          <a:p>
            <a:fld id="{FF9B2AB6-2147-4520-809F-7B4A4F029383}" type="slidenum">
              <a:rPr lang="en-US" altLang="zh-TW"/>
              <a:pPr/>
              <a:t>‹Nº›</a:t>
            </a:fld>
            <a:endParaRPr lang="en-US" altLang="zh-TW"/>
          </a:p>
        </p:txBody>
      </p:sp>
    </p:spTree>
    <p:extLst>
      <p:ext uri="{BB962C8B-B14F-4D97-AF65-F5344CB8AC3E}">
        <p14:creationId xmlns:p14="http://schemas.microsoft.com/office/powerpoint/2010/main" val="1465558016"/>
      </p:ext>
    </p:extLst>
  </p:cSld>
  <p:clrMapOvr>
    <a:masterClrMapping/>
  </p:clrMapOvr>
  <p:transition spd="slow" advClick="0" advTm="8000">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3910" y="2130428"/>
            <a:ext cx="899763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7819" y="3886200"/>
            <a:ext cx="740981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154518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29273" y="274638"/>
            <a:ext cx="952690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529273" y="1600201"/>
            <a:ext cx="9526905"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529273" y="6245225"/>
            <a:ext cx="246993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ltLang="zh-TW"/>
          </a:p>
        </p:txBody>
      </p:sp>
      <p:sp>
        <p:nvSpPr>
          <p:cNvPr id="1029" name="Rectangle 5"/>
          <p:cNvSpPr>
            <a:spLocks noGrp="1" noChangeArrowheads="1"/>
          </p:cNvSpPr>
          <p:nvPr>
            <p:ph type="ftr" sz="quarter" idx="3"/>
          </p:nvPr>
        </p:nvSpPr>
        <p:spPr bwMode="auto">
          <a:xfrm>
            <a:off x="3616696" y="6245225"/>
            <a:ext cx="3352059"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ltLang="zh-TW"/>
          </a:p>
        </p:txBody>
      </p:sp>
      <p:sp>
        <p:nvSpPr>
          <p:cNvPr id="1030" name="Rectangle 6"/>
          <p:cNvSpPr>
            <a:spLocks noGrp="1" noChangeArrowheads="1"/>
          </p:cNvSpPr>
          <p:nvPr>
            <p:ph type="sldNum" sz="quarter" idx="4"/>
          </p:nvPr>
        </p:nvSpPr>
        <p:spPr bwMode="auto">
          <a:xfrm>
            <a:off x="7586239" y="6245225"/>
            <a:ext cx="246993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0E72C62-CC5B-40F7-801E-D36AE974C8ED}" type="slidenum">
              <a:rPr lang="en-US" altLang="zh-TW"/>
              <a:pPr/>
              <a:t>‹Nº›</a:t>
            </a:fld>
            <a:endParaRPr lang="en-US" altLang="zh-TW"/>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ransition spd="slow" advClick="0" advTm="10000">
    <p:fade thruBlk="1"/>
  </p:transition>
  <p:txStyles>
    <p:titleStyle>
      <a:lvl1pPr algn="ctr" rtl="0" eaLnBrk="1" fontAlgn="base" hangingPunct="1">
        <a:spcBef>
          <a:spcPct val="0"/>
        </a:spcBef>
        <a:spcAft>
          <a:spcPct val="0"/>
        </a:spcAft>
        <a:defRPr kumimoji="1" sz="4400">
          <a:solidFill>
            <a:schemeClr val="tx2"/>
          </a:solidFill>
          <a:latin typeface="+mj-lt"/>
          <a:ea typeface="PMingLiU" pitchFamily="18" charset="-120"/>
          <a:cs typeface="+mj-cs"/>
        </a:defRPr>
      </a:lvl1pPr>
      <a:lvl2pPr algn="ctr" rtl="0" eaLnBrk="1" fontAlgn="base" hangingPunct="1">
        <a:spcBef>
          <a:spcPct val="0"/>
        </a:spcBef>
        <a:spcAft>
          <a:spcPct val="0"/>
        </a:spcAft>
        <a:defRPr kumimoji="1" sz="4400">
          <a:solidFill>
            <a:schemeClr val="tx2"/>
          </a:solidFill>
          <a:latin typeface="Arial" charset="0"/>
          <a:ea typeface="PMingLiU" pitchFamily="18" charset="-120"/>
        </a:defRPr>
      </a:lvl2pPr>
      <a:lvl3pPr algn="ctr" rtl="0" eaLnBrk="1" fontAlgn="base" hangingPunct="1">
        <a:spcBef>
          <a:spcPct val="0"/>
        </a:spcBef>
        <a:spcAft>
          <a:spcPct val="0"/>
        </a:spcAft>
        <a:defRPr kumimoji="1" sz="4400">
          <a:solidFill>
            <a:schemeClr val="tx2"/>
          </a:solidFill>
          <a:latin typeface="Arial" charset="0"/>
          <a:ea typeface="PMingLiU" pitchFamily="18" charset="-120"/>
        </a:defRPr>
      </a:lvl3pPr>
      <a:lvl4pPr algn="ctr" rtl="0" eaLnBrk="1" fontAlgn="base" hangingPunct="1">
        <a:spcBef>
          <a:spcPct val="0"/>
        </a:spcBef>
        <a:spcAft>
          <a:spcPct val="0"/>
        </a:spcAft>
        <a:defRPr kumimoji="1" sz="4400">
          <a:solidFill>
            <a:schemeClr val="tx2"/>
          </a:solidFill>
          <a:latin typeface="Arial" charset="0"/>
          <a:ea typeface="PMingLiU" pitchFamily="18" charset="-120"/>
        </a:defRPr>
      </a:lvl4pPr>
      <a:lvl5pPr algn="ctr" rtl="0" eaLnBrk="1" fontAlgn="base" hangingPunct="1">
        <a:spcBef>
          <a:spcPct val="0"/>
        </a:spcBef>
        <a:spcAft>
          <a:spcPct val="0"/>
        </a:spcAft>
        <a:defRPr kumimoji="1" sz="4400">
          <a:solidFill>
            <a:schemeClr val="tx2"/>
          </a:solidFill>
          <a:latin typeface="Arial" charset="0"/>
          <a:ea typeface="PMingLiU" pitchFamily="18" charset="-120"/>
        </a:defRPr>
      </a:lvl5pPr>
      <a:lvl6pPr marL="457200" algn="ctr" rtl="0" eaLnBrk="1" fontAlgn="base" hangingPunct="1">
        <a:spcBef>
          <a:spcPct val="0"/>
        </a:spcBef>
        <a:spcAft>
          <a:spcPct val="0"/>
        </a:spcAft>
        <a:defRPr kumimoji="1" sz="4400">
          <a:solidFill>
            <a:schemeClr val="tx2"/>
          </a:solidFill>
          <a:latin typeface="Arial" charset="0"/>
          <a:ea typeface="新細明體" charset="-120"/>
        </a:defRPr>
      </a:lvl6pPr>
      <a:lvl7pPr marL="914400" algn="ctr" rtl="0" eaLnBrk="1" fontAlgn="base" hangingPunct="1">
        <a:spcBef>
          <a:spcPct val="0"/>
        </a:spcBef>
        <a:spcAft>
          <a:spcPct val="0"/>
        </a:spcAft>
        <a:defRPr kumimoji="1" sz="4400">
          <a:solidFill>
            <a:schemeClr val="tx2"/>
          </a:solidFill>
          <a:latin typeface="Arial" charset="0"/>
          <a:ea typeface="新細明體" charset="-120"/>
        </a:defRPr>
      </a:lvl7pPr>
      <a:lvl8pPr marL="1371600" algn="ctr" rtl="0" eaLnBrk="1" fontAlgn="base" hangingPunct="1">
        <a:spcBef>
          <a:spcPct val="0"/>
        </a:spcBef>
        <a:spcAft>
          <a:spcPct val="0"/>
        </a:spcAft>
        <a:defRPr kumimoji="1" sz="4400">
          <a:solidFill>
            <a:schemeClr val="tx2"/>
          </a:solidFill>
          <a:latin typeface="Arial" charset="0"/>
          <a:ea typeface="新細明體" charset="-120"/>
        </a:defRPr>
      </a:lvl8pPr>
      <a:lvl9pPr marL="1828800" algn="ctr" rtl="0" eaLnBrk="1" fontAlgn="base" hangingPunct="1">
        <a:spcBef>
          <a:spcPct val="0"/>
        </a:spcBef>
        <a:spcAft>
          <a:spcPct val="0"/>
        </a:spcAft>
        <a:defRPr kumimoji="1" sz="4400">
          <a:solidFill>
            <a:schemeClr val="tx2"/>
          </a:solidFill>
          <a:latin typeface="Arial" charset="0"/>
          <a:ea typeface="新細明體" charset="-120"/>
        </a:defRPr>
      </a:lvl9pPr>
    </p:titleStyle>
    <p:bodyStyle>
      <a:lvl1pPr marL="342900" indent="-342900" algn="l" rtl="0" eaLnBrk="1" fontAlgn="base" hangingPunct="1">
        <a:spcBef>
          <a:spcPct val="20000"/>
        </a:spcBef>
        <a:spcAft>
          <a:spcPct val="0"/>
        </a:spcAft>
        <a:buChar char="•"/>
        <a:defRPr kumimoji="1" sz="3200">
          <a:solidFill>
            <a:schemeClr val="tx1"/>
          </a:solidFill>
          <a:latin typeface="+mn-lt"/>
          <a:ea typeface="PMingLiU" pitchFamily="18" charset="-120"/>
          <a:cs typeface="+mn-cs"/>
        </a:defRPr>
      </a:lvl1pPr>
      <a:lvl2pPr marL="742950" indent="-285750" algn="l" rtl="0" eaLnBrk="1" fontAlgn="base" hangingPunct="1">
        <a:spcBef>
          <a:spcPct val="20000"/>
        </a:spcBef>
        <a:spcAft>
          <a:spcPct val="0"/>
        </a:spcAft>
        <a:buChar char="–"/>
        <a:defRPr kumimoji="1" sz="2800">
          <a:solidFill>
            <a:schemeClr val="tx1"/>
          </a:solidFill>
          <a:latin typeface="+mn-lt"/>
          <a:ea typeface="PMingLiU" pitchFamily="18" charset="-120"/>
        </a:defRPr>
      </a:lvl2pPr>
      <a:lvl3pPr marL="1143000" indent="-228600" algn="l" rtl="0" eaLnBrk="1" fontAlgn="base" hangingPunct="1">
        <a:spcBef>
          <a:spcPct val="20000"/>
        </a:spcBef>
        <a:spcAft>
          <a:spcPct val="0"/>
        </a:spcAft>
        <a:buChar char="•"/>
        <a:defRPr kumimoji="1" sz="2400">
          <a:solidFill>
            <a:schemeClr val="tx1"/>
          </a:solidFill>
          <a:latin typeface="+mn-lt"/>
          <a:ea typeface="PMingLiU" pitchFamily="18" charset="-120"/>
        </a:defRPr>
      </a:lvl3pPr>
      <a:lvl4pPr marL="1600200" indent="-228600" algn="l" rtl="0" eaLnBrk="1" fontAlgn="base" hangingPunct="1">
        <a:spcBef>
          <a:spcPct val="20000"/>
        </a:spcBef>
        <a:spcAft>
          <a:spcPct val="0"/>
        </a:spcAft>
        <a:buChar char="–"/>
        <a:defRPr kumimoji="1" sz="2000">
          <a:solidFill>
            <a:schemeClr val="tx1"/>
          </a:solidFill>
          <a:latin typeface="+mn-lt"/>
          <a:ea typeface="PMingLiU" pitchFamily="18" charset="-120"/>
        </a:defRPr>
      </a:lvl4pPr>
      <a:lvl5pPr marL="2057400" indent="-228600" algn="l" rtl="0" eaLnBrk="1" fontAlgn="base" hangingPunct="1">
        <a:spcBef>
          <a:spcPct val="20000"/>
        </a:spcBef>
        <a:spcAft>
          <a:spcPct val="0"/>
        </a:spcAft>
        <a:buChar char="»"/>
        <a:defRPr kumimoji="1" sz="2000">
          <a:solidFill>
            <a:schemeClr val="tx1"/>
          </a:solidFill>
          <a:latin typeface="+mn-lt"/>
          <a:ea typeface="PMingLiU" pitchFamily="18" charset="-120"/>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9273" y="6245225"/>
            <a:ext cx="246993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kumimoji="0" lang="es-ES" smtClean="0">
              <a:solidFill>
                <a:srgbClr val="000000"/>
              </a:solidFill>
              <a:ea typeface="+mn-ea"/>
            </a:endParaRPr>
          </a:p>
        </p:txBody>
      </p:sp>
    </p:spTree>
  </p:cSld>
  <p:clrMap bg1="lt1" tx1="dk1" bg2="lt2" tx2="dk2" accent1="accent1" accent2="accent2" accent3="accent3" accent4="accent4" accent5="accent5" accent6="accent6" hlink="hlink" folHlink="folHlink"/>
  <p:sldLayoutIdLst>
    <p:sldLayoutId id="214748368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wav"/><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10.gif"/><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10.gif"/><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audio" Target="../media/audio2.wav"/><Relationship Id="rId5" Type="http://schemas.openxmlformats.org/officeDocument/2006/relationships/image" Target="../media/image10.gif"/><Relationship Id="rId4" Type="http://schemas.openxmlformats.org/officeDocument/2006/relationships/image" Target="../media/image1.jpeg"/></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8.jpeg"/><Relationship Id="rId4" Type="http://schemas.openxmlformats.org/officeDocument/2006/relationships/image" Target="../media/image3.gif"/></Relationships>
</file>

<file path=ppt/slides/_rels/slide41.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Content Placeholder 3" descr="Slide1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0" y="0"/>
            <a:ext cx="10585450" cy="6858000"/>
          </a:xfrm>
          <a:prstGeom prst="rect">
            <a:avLst/>
          </a:prstGeom>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2" y="0"/>
            <a:ext cx="10585450" cy="6877050"/>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388711" y="3388719"/>
            <a:ext cx="6858000" cy="8058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116163" y="3388720"/>
            <a:ext cx="6858000" cy="80577"/>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05854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6783317"/>
            <a:ext cx="105854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82145" y="5611366"/>
            <a:ext cx="716130" cy="766988"/>
          </a:xfrm>
          <a:prstGeom prst="rect">
            <a:avLst/>
          </a:prstGeom>
          <a:noFill/>
          <a:ln w="38100">
            <a:solidFill>
              <a:srgbClr val="1CDEF8"/>
            </a:solidFill>
            <a:miter lim="800000"/>
            <a:headEnd/>
            <a:tailEnd/>
          </a:ln>
        </p:spPr>
      </p:pic>
      <p:sp>
        <p:nvSpPr>
          <p:cNvPr id="19" name="18 Rectángulo"/>
          <p:cNvSpPr/>
          <p:nvPr/>
        </p:nvSpPr>
        <p:spPr>
          <a:xfrm>
            <a:off x="2292539" y="4572020"/>
            <a:ext cx="31166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6188" y="1344674"/>
            <a:ext cx="7169436" cy="5033681"/>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GRAN</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MURALLA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CHINA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7">
            <a:duotone>
              <a:schemeClr val="accent3">
                <a:shade val="45000"/>
                <a:satMod val="135000"/>
              </a:schemeClr>
              <a:prstClr val="white"/>
            </a:duotone>
          </a:blip>
          <a:srcRect/>
          <a:stretch>
            <a:fillRect/>
          </a:stretch>
        </p:blipFill>
        <p:spPr bwMode="auto">
          <a:xfrm>
            <a:off x="1065374" y="5547180"/>
            <a:ext cx="2325508" cy="93406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41251" y="764704"/>
            <a:ext cx="1187186"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07813" y="188644"/>
            <a:ext cx="904174" cy="1066799"/>
          </a:xfrm>
          <a:prstGeom prst="rect">
            <a:avLst/>
          </a:prstGeom>
          <a:noFill/>
          <a:ln w="9525">
            <a:noFill/>
            <a:miter lim="800000"/>
            <a:headEnd/>
            <a:tailEnd/>
          </a:ln>
        </p:spPr>
      </p:pic>
    </p:spTree>
    <p:extLst>
      <p:ext uri="{BB962C8B-B14F-4D97-AF65-F5344CB8AC3E}">
        <p14:creationId xmlns:p14="http://schemas.microsoft.com/office/powerpoint/2010/main" val="4085315664"/>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Snow Sunset.wav"/>
          </p:stSnd>
        </p:sndAc>
      </p:transition>
    </mc:Choice>
    <mc:Fallback xmlns="">
      <p:transition spd="slow" advTm="8000">
        <p:checker/>
        <p:sndAc>
          <p:stSnd>
            <p:snd r:embed="rId10" name="Snow Sunse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endParaRPr lang="en-US" smtClean="0"/>
          </a:p>
        </p:txBody>
      </p:sp>
      <p:pic>
        <p:nvPicPr>
          <p:cNvPr id="18435" name="Content Placeholder 3" descr="Slide5.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a14="http://schemas.microsoft.com/office/drawing/2010/main" val="0"/>
              </a:ext>
            </a:extLst>
          </a:blip>
          <a:srcRect/>
          <a:stretch>
            <a:fillRect/>
          </a:stretch>
        </p:blipFill>
        <p:spPr bwMode="auto">
          <a:xfrm>
            <a:off x="-31871" y="0"/>
            <a:ext cx="10585450" cy="6870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830953" y="1216544"/>
            <a:ext cx="7343500"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FF0000"/>
                </a:solidFill>
                <a:latin typeface="Microsoft Sans Serif" pitchFamily="34" charset="0"/>
                <a:cs typeface="Microsoft Sans Serif" pitchFamily="34" charset="0"/>
              </a:rPr>
              <a:t>La Gran Muralla china es una antigua fortificación </a:t>
            </a:r>
            <a:r>
              <a:rPr lang="es-ES" altLang="es-ES" sz="2000" b="1" i="1" dirty="0" smtClean="0">
                <a:solidFill>
                  <a:srgbClr val="FF0000"/>
                </a:solidFill>
                <a:latin typeface="Microsoft Sans Serif" pitchFamily="34" charset="0"/>
                <a:cs typeface="Microsoft Sans Serif" pitchFamily="34" charset="0"/>
              </a:rPr>
              <a:t>china, construida </a:t>
            </a:r>
            <a:r>
              <a:rPr lang="es-ES" altLang="es-ES" sz="2000" b="1" i="1" dirty="0">
                <a:solidFill>
                  <a:srgbClr val="FF0000"/>
                </a:solidFill>
                <a:latin typeface="Microsoft Sans Serif" pitchFamily="34" charset="0"/>
                <a:cs typeface="Microsoft Sans Serif" pitchFamily="34" charset="0"/>
              </a:rPr>
              <a:t>y reconstruida entre el siglo v a. C. y el siglo xvi para proteger la frontera norte del Imperio chino durante las sucesivas dinastías imperiales de los ataques de los nómadas </a:t>
            </a:r>
            <a:r>
              <a:rPr lang="es-ES" altLang="es-ES" sz="2000" b="1" i="1" dirty="0" err="1">
                <a:solidFill>
                  <a:srgbClr val="FF0000"/>
                </a:solidFill>
                <a:latin typeface="Microsoft Sans Serif" pitchFamily="34" charset="0"/>
                <a:cs typeface="Microsoft Sans Serif" pitchFamily="34" charset="0"/>
              </a:rPr>
              <a:t>xiongnu</a:t>
            </a:r>
            <a:r>
              <a:rPr lang="es-ES" altLang="es-ES" sz="2000" b="1" i="1" dirty="0">
                <a:solidFill>
                  <a:srgbClr val="FF0000"/>
                </a:solidFill>
                <a:latin typeface="Microsoft Sans Serif" pitchFamily="34" charset="0"/>
                <a:cs typeface="Microsoft Sans Serif" pitchFamily="34" charset="0"/>
              </a:rPr>
              <a:t> de Mongolia y </a:t>
            </a:r>
            <a:r>
              <a:rPr lang="es-ES" altLang="es-ES" sz="2000" b="1" i="1" dirty="0" smtClean="0">
                <a:solidFill>
                  <a:srgbClr val="FF0000"/>
                </a:solidFill>
                <a:latin typeface="Microsoft Sans Serif" pitchFamily="34" charset="0"/>
                <a:cs typeface="Microsoft Sans Serif" pitchFamily="34" charset="0"/>
              </a:rPr>
              <a:t>Manchuria. Contando </a:t>
            </a:r>
            <a:r>
              <a:rPr lang="es-ES" altLang="es-ES" sz="2000" b="1" i="1" dirty="0">
                <a:solidFill>
                  <a:srgbClr val="FF0000"/>
                </a:solidFill>
                <a:latin typeface="Microsoft Sans Serif" pitchFamily="34" charset="0"/>
                <a:cs typeface="Microsoft Sans Serif" pitchFamily="34" charset="0"/>
              </a:rPr>
              <a:t>sus ramificaciones y construcciones secundarias, se calcula que tiene unos 21 200 km de </a:t>
            </a:r>
            <a:r>
              <a:rPr lang="es-ES" altLang="es-ES" sz="2000" b="1" i="1" dirty="0" smtClean="0">
                <a:solidFill>
                  <a:srgbClr val="FF0000"/>
                </a:solidFill>
                <a:latin typeface="Microsoft Sans Serif" pitchFamily="34" charset="0"/>
                <a:cs typeface="Microsoft Sans Serif" pitchFamily="34" charset="0"/>
              </a:rPr>
              <a:t>longitud, desde </a:t>
            </a:r>
            <a:r>
              <a:rPr lang="es-ES" altLang="es-ES" sz="2000" b="1" i="1" dirty="0">
                <a:solidFill>
                  <a:srgbClr val="FF0000"/>
                </a:solidFill>
                <a:latin typeface="Microsoft Sans Serif" pitchFamily="34" charset="0"/>
                <a:cs typeface="Microsoft Sans Serif" pitchFamily="34" charset="0"/>
              </a:rPr>
              <a:t>la frontera con Corea, al borde del río </a:t>
            </a:r>
            <a:r>
              <a:rPr lang="es-ES" altLang="es-ES" sz="2000" b="1" i="1" dirty="0" err="1">
                <a:solidFill>
                  <a:srgbClr val="FF0000"/>
                </a:solidFill>
                <a:latin typeface="Microsoft Sans Serif" pitchFamily="34" charset="0"/>
                <a:cs typeface="Microsoft Sans Serif" pitchFamily="34" charset="0"/>
              </a:rPr>
              <a:t>Yalu</a:t>
            </a:r>
            <a:r>
              <a:rPr lang="es-ES" altLang="es-ES" sz="2000" b="1" i="1" dirty="0">
                <a:solidFill>
                  <a:srgbClr val="FF0000"/>
                </a:solidFill>
                <a:latin typeface="Microsoft Sans Serif" pitchFamily="34" charset="0"/>
                <a:cs typeface="Microsoft Sans Serif" pitchFamily="34" charset="0"/>
              </a:rPr>
              <a:t>, hasta el desierto de Gobi, a lo largo de un arco que delinea aproximadamente el borde sur de Mongolia Interior, aunque hoy solo se conserva un 30 % de </a:t>
            </a:r>
            <a:r>
              <a:rPr lang="es-ES" altLang="es-ES" sz="2000" b="1" i="1" dirty="0" smtClean="0">
                <a:solidFill>
                  <a:srgbClr val="FF0000"/>
                </a:solidFill>
                <a:latin typeface="Microsoft Sans Serif" pitchFamily="34" charset="0"/>
                <a:cs typeface="Microsoft Sans Serif" pitchFamily="34" charset="0"/>
              </a:rPr>
              <a:t>ella. En </a:t>
            </a:r>
            <a:r>
              <a:rPr lang="es-ES" altLang="es-ES" sz="2000" b="1" i="1" dirty="0">
                <a:solidFill>
                  <a:srgbClr val="FF0000"/>
                </a:solidFill>
                <a:latin typeface="Microsoft Sans Serif" pitchFamily="34" charset="0"/>
                <a:cs typeface="Microsoft Sans Serif" pitchFamily="34" charset="0"/>
              </a:rPr>
              <a:t>promedio, mide de 6 a 7 m de alto y de 4 a 5 m de </a:t>
            </a:r>
            <a:r>
              <a:rPr lang="es-ES" altLang="es-ES" sz="2000" b="1" i="1" dirty="0" smtClean="0">
                <a:solidFill>
                  <a:srgbClr val="FF0000"/>
                </a:solidFill>
                <a:latin typeface="Microsoft Sans Serif" pitchFamily="34" charset="0"/>
                <a:cs typeface="Microsoft Sans Serif" pitchFamily="34" charset="0"/>
              </a:rPr>
              <a:t>ancho. La </a:t>
            </a:r>
            <a:r>
              <a:rPr lang="es-ES" altLang="es-ES" sz="2000" b="1" i="1" dirty="0">
                <a:solidFill>
                  <a:srgbClr val="FF0000"/>
                </a:solidFill>
                <a:latin typeface="Microsoft Sans Serif" pitchFamily="34" charset="0"/>
                <a:cs typeface="Microsoft Sans Serif" pitchFamily="34" charset="0"/>
              </a:rPr>
              <a:t>muralla fue designada Patrimonio de la Humanidad por la Unesco en </a:t>
            </a:r>
            <a:r>
              <a:rPr lang="es-ES" altLang="es-ES" sz="2000" b="1" i="1" dirty="0" smtClean="0">
                <a:solidFill>
                  <a:srgbClr val="FF0000"/>
                </a:solidFill>
                <a:latin typeface="Microsoft Sans Serif" pitchFamily="34" charset="0"/>
                <a:cs typeface="Microsoft Sans Serif" pitchFamily="34" charset="0"/>
              </a:rPr>
              <a:t>1987.</a:t>
            </a:r>
            <a:endParaRPr lang="es-ES" altLang="es-ES" sz="2000" b="1"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3101" y="5306266"/>
            <a:ext cx="1667852" cy="1366752"/>
          </a:xfrm>
          <a:prstGeom prst="rect">
            <a:avLst/>
          </a:prstGeom>
          <a:noFill/>
        </p:spPr>
      </p:pic>
    </p:spTree>
    <p:extLst>
      <p:ext uri="{BB962C8B-B14F-4D97-AF65-F5344CB8AC3E}">
        <p14:creationId xmlns:p14="http://schemas.microsoft.com/office/powerpoint/2010/main" val="3314588779"/>
      </p:ext>
    </p:extLst>
  </p:cSld>
  <p:clrMapOvr>
    <a:masterClrMapping/>
  </p:clrMapOvr>
  <mc:AlternateContent xmlns:mc="http://schemas.openxmlformats.org/markup-compatibility/2006" xmlns:p14="http://schemas.microsoft.com/office/powerpoint/2010/main">
    <mc:Choice Requires="p14">
      <p:transition spd="slow" p14:dur="3000" advTm="37000">
        <p14:shred/>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endParaRPr lang="en-US" smtClean="0"/>
          </a:p>
        </p:txBody>
      </p:sp>
      <p:pic>
        <p:nvPicPr>
          <p:cNvPr id="27651" name="Content Placeholder 3" descr="Slide15.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8000">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descr="Slide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a:prstGeom prst="rect">
            <a:avLst/>
          </a:prstGeom>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0587" y="0"/>
            <a:ext cx="105965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723371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endParaRPr lang="en-US" smtClean="0"/>
          </a:p>
        </p:txBody>
      </p:sp>
      <p:pic>
        <p:nvPicPr>
          <p:cNvPr id="26627" name="Content Placeholder 3" descr="Slide14.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8000">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descr="Slide18.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0" y="0"/>
            <a:ext cx="10585450" cy="6858000"/>
          </a:xfrm>
          <a:prstGeom prst="rect">
            <a:avLst/>
          </a:prstGeom>
        </p:spPr>
      </p:pic>
      <p:sp>
        <p:nvSpPr>
          <p:cNvPr id="2055" name="Text Box 7"/>
          <p:cNvSpPr txBox="1">
            <a:spLocks noChangeArrowheads="1"/>
          </p:cNvSpPr>
          <p:nvPr/>
        </p:nvSpPr>
        <p:spPr bwMode="auto">
          <a:xfrm>
            <a:off x="396181" y="188640"/>
            <a:ext cx="5112568"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1800" i="1" dirty="0">
                <a:solidFill>
                  <a:srgbClr val="FF0000"/>
                </a:solidFill>
                <a:latin typeface="Microsoft Sans Serif" pitchFamily="34" charset="0"/>
                <a:cs typeface="Microsoft Sans Serif" pitchFamily="34" charset="0"/>
              </a:rPr>
              <a:t>La Gran Muralla China se extiende por más de 8.000 kilómetros a través del norte de China. El primer emperador de China, </a:t>
            </a:r>
            <a:r>
              <a:rPr lang="es-ES" altLang="es-ES" sz="1800" i="1" dirty="0" err="1">
                <a:solidFill>
                  <a:srgbClr val="FF0000"/>
                </a:solidFill>
                <a:latin typeface="Microsoft Sans Serif" pitchFamily="34" charset="0"/>
                <a:cs typeface="Microsoft Sans Serif" pitchFamily="34" charset="0"/>
              </a:rPr>
              <a:t>Qin</a:t>
            </a:r>
            <a:r>
              <a:rPr lang="es-ES" altLang="es-ES" sz="1800" i="1" dirty="0">
                <a:solidFill>
                  <a:srgbClr val="FF0000"/>
                </a:solidFill>
                <a:latin typeface="Microsoft Sans Serif" pitchFamily="34" charset="0"/>
                <a:cs typeface="Microsoft Sans Serif" pitchFamily="34" charset="0"/>
              </a:rPr>
              <a:t> </a:t>
            </a:r>
            <a:r>
              <a:rPr lang="es-ES" altLang="es-ES" sz="1800" i="1" dirty="0" err="1">
                <a:solidFill>
                  <a:srgbClr val="FF0000"/>
                </a:solidFill>
                <a:latin typeface="Microsoft Sans Serif" pitchFamily="34" charset="0"/>
                <a:cs typeface="Microsoft Sans Serif" pitchFamily="34" charset="0"/>
              </a:rPr>
              <a:t>Shi</a:t>
            </a:r>
            <a:r>
              <a:rPr lang="es-ES" altLang="es-ES" sz="1800" i="1" dirty="0">
                <a:solidFill>
                  <a:srgbClr val="FF0000"/>
                </a:solidFill>
                <a:latin typeface="Microsoft Sans Serif" pitchFamily="34" charset="0"/>
                <a:cs typeface="Microsoft Sans Serif" pitchFamily="34" charset="0"/>
              </a:rPr>
              <a:t> </a:t>
            </a:r>
            <a:r>
              <a:rPr lang="es-ES" altLang="es-ES" sz="1800" i="1" dirty="0" err="1">
                <a:solidFill>
                  <a:srgbClr val="FF0000"/>
                </a:solidFill>
                <a:latin typeface="Microsoft Sans Serif" pitchFamily="34" charset="0"/>
                <a:cs typeface="Microsoft Sans Serif" pitchFamily="34" charset="0"/>
              </a:rPr>
              <a:t>Huang</a:t>
            </a:r>
            <a:r>
              <a:rPr lang="es-ES" altLang="es-ES" sz="1800" i="1" dirty="0">
                <a:solidFill>
                  <a:srgbClr val="FF0000"/>
                </a:solidFill>
                <a:latin typeface="Microsoft Sans Serif" pitchFamily="34" charset="0"/>
                <a:cs typeface="Microsoft Sans Serif" pitchFamily="34" charset="0"/>
              </a:rPr>
              <a:t>, comenzó a construir el muro en el siglo III a.C. Esta es una de las estructuras más grandes jamás construidas por el hombre. </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3101" y="5306266"/>
            <a:ext cx="1667852" cy="1366752"/>
          </a:xfrm>
          <a:prstGeom prst="rect">
            <a:avLst/>
          </a:prstGeom>
          <a:noFill/>
        </p:spPr>
      </p:pic>
    </p:spTree>
    <p:extLst>
      <p:ext uri="{BB962C8B-B14F-4D97-AF65-F5344CB8AC3E}">
        <p14:creationId xmlns:p14="http://schemas.microsoft.com/office/powerpoint/2010/main" val="3162977599"/>
      </p:ext>
    </p:extLst>
  </p:cSld>
  <p:clrMapOvr>
    <a:masterClrMapping/>
  </p:clrMapOvr>
  <mc:AlternateContent xmlns:mc="http://schemas.openxmlformats.org/markup-compatibility/2006" xmlns:p14="http://schemas.microsoft.com/office/powerpoint/2010/main">
    <mc:Choice Requires="p14">
      <p:transition spd="slow" p14:dur="3000" advTm="25000">
        <p14:shred/>
        <p:sndAc>
          <p:stSnd>
            <p:snd r:embed="rId3" name="Snow Sunset.wav"/>
          </p:stSnd>
        </p:sndAc>
      </p:transition>
    </mc:Choice>
    <mc:Fallback xmlns="">
      <p:transition spd="slow" advTm="25000">
        <p:fade/>
        <p:sndAc>
          <p:stSnd>
            <p:snd r:embed="rId6" name="Snow Sunset.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endParaRPr lang="en-US" smtClean="0"/>
          </a:p>
        </p:txBody>
      </p:sp>
      <p:pic>
        <p:nvPicPr>
          <p:cNvPr id="17411" name="Content Placeholder 3" descr="Slide4.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57" y="0"/>
            <a:ext cx="10583863" cy="687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30761" y="285729"/>
            <a:ext cx="9841229" cy="6357457"/>
          </a:xfrm>
          <a:prstGeom prst="frame">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354425" y="1497013"/>
            <a:ext cx="7836173" cy="3937000"/>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pic>
        <p:nvPicPr>
          <p:cNvPr id="6" name="Picture 2" descr="https://upload.wikimedia.org/wikipedia/commons/thumb/d/db/Greatwall_large.jpg/800px-Greatwall_lar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2422" y="1052735"/>
            <a:ext cx="4176464" cy="482396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7" name="Picture 2" descr="https://upload.wikimedia.org/wikipedia/commons/thumb/d/db/Greatwall_large.jpg/800px-Greatwall_lar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406387" y="1055484"/>
            <a:ext cx="3925895" cy="482396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212141"/>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53" presetClass="entr" presetSubtype="16" fill="hold" nodeType="withEffect">
                                  <p:stCondLst>
                                    <p:cond delay="2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Effect transition="in" filter="fade">
                                      <p:cBhvr>
                                        <p:cTn id="15" dur="2000"/>
                                        <p:tgtEl>
                                          <p:spTgt spid="6"/>
                                        </p:tgtEl>
                                      </p:cBhvr>
                                    </p:animEffect>
                                  </p:childTnLst>
                                </p:cTn>
                              </p:par>
                              <p:par>
                                <p:cTn id="16" presetID="53" presetClass="entr" presetSubtype="16"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animEffect transition="in" filter="fade">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endParaRPr lang="en-US" smtClean="0"/>
          </a:p>
        </p:txBody>
      </p:sp>
      <p:pic>
        <p:nvPicPr>
          <p:cNvPr id="14339" name="Content Placeholder 3" descr="Slide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endParaRPr lang="en-US" smtClean="0"/>
          </a:p>
        </p:txBody>
      </p:sp>
      <p:pic>
        <p:nvPicPr>
          <p:cNvPr id="19459" name="Content Placeholder 3" descr="Slide6.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endParaRPr lang="en-US" smtClean="0"/>
          </a:p>
        </p:txBody>
      </p:sp>
      <p:pic>
        <p:nvPicPr>
          <p:cNvPr id="34819" name="Content Placeholder 3" descr="Slide2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3" descr="Slide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0" y="0"/>
            <a:ext cx="10585450" cy="6858000"/>
          </a:xfrm>
          <a:prstGeom prst="rect">
            <a:avLst/>
          </a:prstGeom>
        </p:spPr>
      </p:pic>
      <p:sp>
        <p:nvSpPr>
          <p:cNvPr id="2055" name="Text Box 7"/>
          <p:cNvSpPr txBox="1">
            <a:spLocks noChangeArrowheads="1"/>
          </p:cNvSpPr>
          <p:nvPr/>
        </p:nvSpPr>
        <p:spPr bwMode="auto">
          <a:xfrm>
            <a:off x="396181" y="188640"/>
            <a:ext cx="5112568"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1800" i="1" dirty="0">
                <a:solidFill>
                  <a:srgbClr val="FF0000"/>
                </a:solidFill>
                <a:latin typeface="Microsoft Sans Serif" pitchFamily="34" charset="0"/>
                <a:cs typeface="Microsoft Sans Serif" pitchFamily="34" charset="0"/>
              </a:rPr>
              <a:t>Algunos científicos piensan que hasta 1 millón de personas murieron mientras construían el muro. Las personas que construyeron el muro no fueron tratadas de buena manera, muchas personas simplemente fueron enterradas debajo de la muralla cuando murieron. </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3101" y="5306266"/>
            <a:ext cx="1667852" cy="1366752"/>
          </a:xfrm>
          <a:prstGeom prst="rect">
            <a:avLst/>
          </a:prstGeom>
          <a:noFill/>
        </p:spPr>
      </p:pic>
    </p:spTree>
    <p:extLst>
      <p:ext uri="{BB962C8B-B14F-4D97-AF65-F5344CB8AC3E}">
        <p14:creationId xmlns:p14="http://schemas.microsoft.com/office/powerpoint/2010/main" val="4248981980"/>
      </p:ext>
    </p:extLst>
  </p:cSld>
  <p:clrMapOvr>
    <a:masterClrMapping/>
  </p:clrMapOvr>
  <mc:AlternateContent xmlns:mc="http://schemas.openxmlformats.org/markup-compatibility/2006" xmlns:p14="http://schemas.microsoft.com/office/powerpoint/2010/main">
    <mc:Choice Requires="p14">
      <p:transition spd="slow" p14:dur="3000" advTm="25000">
        <p14:shred/>
        <p:sndAc>
          <p:stSnd>
            <p:snd r:embed="rId3" name="Snow Sunset.wav"/>
          </p:stSnd>
        </p:sndAc>
      </p:transition>
    </mc:Choice>
    <mc:Fallback xmlns="">
      <p:transition spd="slow" advTm="25000">
        <p:fade/>
        <p:sndAc>
          <p:stSnd>
            <p:snd r:embed="rId6" name="Snow Sunset.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endParaRPr lang="en-US" smtClean="0"/>
          </a:p>
        </p:txBody>
      </p:sp>
      <p:pic>
        <p:nvPicPr>
          <p:cNvPr id="21507" name="Content Placeholder 3" descr="Slide8.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endParaRPr lang="en-US" smtClean="0"/>
          </a:p>
        </p:txBody>
      </p:sp>
      <p:pic>
        <p:nvPicPr>
          <p:cNvPr id="22531" name="Content Placeholder 3" descr="Slide9.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descr="Slide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a:prstGeom prst="rect">
            <a:avLst/>
          </a:prstGeom>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07" y="0"/>
            <a:ext cx="10585450"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858496"/>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endParaRPr lang="en-US" smtClean="0"/>
          </a:p>
        </p:txBody>
      </p:sp>
      <p:pic>
        <p:nvPicPr>
          <p:cNvPr id="23555" name="Content Placeholder 3" descr="Slide1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3" descr="Slide10.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0" y="0"/>
            <a:ext cx="10585450" cy="6858000"/>
          </a:xfrm>
          <a:prstGeom prst="rect">
            <a:avLst/>
          </a:prstGeom>
        </p:spPr>
      </p:pic>
      <p:sp>
        <p:nvSpPr>
          <p:cNvPr id="2055" name="Text Box 7"/>
          <p:cNvSpPr txBox="1">
            <a:spLocks noChangeArrowheads="1"/>
          </p:cNvSpPr>
          <p:nvPr/>
        </p:nvSpPr>
        <p:spPr bwMode="auto">
          <a:xfrm>
            <a:off x="288169" y="566678"/>
            <a:ext cx="3672408"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1800" i="1" dirty="0">
                <a:solidFill>
                  <a:srgbClr val="00FFFF"/>
                </a:solidFill>
                <a:latin typeface="Microsoft Sans Serif" pitchFamily="34" charset="0"/>
                <a:cs typeface="Microsoft Sans Serif" pitchFamily="34" charset="0"/>
              </a:rPr>
              <a:t>Los trabajadores construyeron varios muros diferentes en el norte de China y el sur de Mongolia a partir del año 600 a.C. Algunas de las paredes están paralelas entre sí. La muralla fue construida para ayudar a mantener alejados a los invasores del norte, como los mongoles. </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3101" y="5306266"/>
            <a:ext cx="1667852" cy="1366752"/>
          </a:xfrm>
          <a:prstGeom prst="rect">
            <a:avLst/>
          </a:prstGeom>
          <a:noFill/>
        </p:spPr>
      </p:pic>
    </p:spTree>
    <p:extLst>
      <p:ext uri="{BB962C8B-B14F-4D97-AF65-F5344CB8AC3E}">
        <p14:creationId xmlns:p14="http://schemas.microsoft.com/office/powerpoint/2010/main" val="2860484549"/>
      </p:ext>
    </p:extLst>
  </p:cSld>
  <p:clrMapOvr>
    <a:masterClrMapping/>
  </p:clrMapOvr>
  <mc:AlternateContent xmlns:mc="http://schemas.openxmlformats.org/markup-compatibility/2006" xmlns:p14="http://schemas.microsoft.com/office/powerpoint/2010/main">
    <mc:Choice Requires="p14">
      <p:transition spd="slow" p14:dur="3000" advTm="25000">
        <p14:shred/>
        <p:sndAc>
          <p:stSnd>
            <p:snd r:embed="rId3" name="06 - Carlos Ponce - Estrellita.wav"/>
          </p:stSnd>
        </p:sndAc>
      </p:transition>
    </mc:Choice>
    <mc:Fallback xmlns="">
      <p:transition spd="slow" advTm="25000">
        <p:fade/>
        <p:sndAc>
          <p:stSnd>
            <p:snd r:embed="rId6" name="06 - Carlos Ponce - Estrellit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endParaRPr lang="en-US" smtClean="0"/>
          </a:p>
        </p:txBody>
      </p:sp>
      <p:pic>
        <p:nvPicPr>
          <p:cNvPr id="24579" name="Content Placeholder 3" descr="Slide1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reve resumen de la historia de la Muralla China - Club de Turismo Digi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80"/>
            <a:ext cx="10640174" cy="6876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2051083"/>
      </p:ext>
    </p:extLst>
  </p:cSld>
  <p:clrMapOvr>
    <a:masterClrMapping/>
  </p:clrMapOvr>
  <p:transition spd="slow" advClick="0" advTm="800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endParaRPr lang="en-US" smtClean="0"/>
          </a:p>
        </p:txBody>
      </p:sp>
      <p:pic>
        <p:nvPicPr>
          <p:cNvPr id="16387" name="Content Placeholder 3" descr="Slide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endParaRPr lang="en-US" smtClean="0"/>
          </a:p>
        </p:txBody>
      </p:sp>
      <p:pic>
        <p:nvPicPr>
          <p:cNvPr id="32771" name="Content Placeholder 3" descr="Slide20.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Content Placeholder 3" descr="Slide2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2124373" y="5239"/>
            <a:ext cx="10585450" cy="6858000"/>
          </a:xfrm>
          <a:prstGeom prst="rect">
            <a:avLst/>
          </a:prstGeom>
        </p:spPr>
      </p:pic>
      <p:sp>
        <p:nvSpPr>
          <p:cNvPr id="2055" name="Text Box 7"/>
          <p:cNvSpPr txBox="1">
            <a:spLocks noChangeArrowheads="1"/>
          </p:cNvSpPr>
          <p:nvPr/>
        </p:nvSpPr>
        <p:spPr bwMode="auto">
          <a:xfrm>
            <a:off x="288169" y="1371729"/>
            <a:ext cx="3672408"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1800" i="1" dirty="0">
                <a:solidFill>
                  <a:srgbClr val="FF0000"/>
                </a:solidFill>
                <a:latin typeface="Microsoft Sans Serif" pitchFamily="34" charset="0"/>
                <a:cs typeface="Microsoft Sans Serif" pitchFamily="34" charset="0"/>
              </a:rPr>
              <a:t>Las torres podían permitir el paso de mensajes rápidamente a lo largo del muro. Se desarrollaron armas especiales para permitir la defensa eficiente del muro, réplicas de las cuales actualmente se exhiben en la Gran Muralla. ¡Se cree que en un momento hubo 1 millón de soldados situados a lo largo del muro! </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3101" y="5306266"/>
            <a:ext cx="1667852" cy="1366752"/>
          </a:xfrm>
          <a:prstGeom prst="rect">
            <a:avLst/>
          </a:prstGeom>
          <a:noFill/>
        </p:spPr>
      </p:pic>
    </p:spTree>
    <p:extLst>
      <p:ext uri="{BB962C8B-B14F-4D97-AF65-F5344CB8AC3E}">
        <p14:creationId xmlns:p14="http://schemas.microsoft.com/office/powerpoint/2010/main" val="1738917718"/>
      </p:ext>
    </p:extLst>
  </p:cSld>
  <p:clrMapOvr>
    <a:masterClrMapping/>
  </p:clrMapOvr>
  <mc:AlternateContent xmlns:mc="http://schemas.openxmlformats.org/markup-compatibility/2006" xmlns:p14="http://schemas.microsoft.com/office/powerpoint/2010/main">
    <mc:Choice Requires="p14">
      <p:transition spd="slow" p14:dur="3000" advTm="25000">
        <p14:shre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endParaRPr lang="en-US" smtClean="0"/>
          </a:p>
        </p:txBody>
      </p:sp>
      <p:pic>
        <p:nvPicPr>
          <p:cNvPr id="38915" name="Content Placeholder 3" descr="Slide27.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endParaRPr lang="en-US" smtClean="0"/>
          </a:p>
        </p:txBody>
      </p:sp>
      <p:pic>
        <p:nvPicPr>
          <p:cNvPr id="41987" name="Content Placeholder 3" descr="Slide30.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endParaRPr lang="en-US" smtClean="0"/>
          </a:p>
        </p:txBody>
      </p:sp>
      <p:pic>
        <p:nvPicPr>
          <p:cNvPr id="28675" name="Content Placeholder 3" descr="Slide16.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8000">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endParaRPr lang="en-US" smtClean="0"/>
          </a:p>
        </p:txBody>
      </p:sp>
      <p:pic>
        <p:nvPicPr>
          <p:cNvPr id="25603" name="Content Placeholder 3" descr="Slide1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endParaRPr lang="en-US" smtClean="0"/>
          </a:p>
        </p:txBody>
      </p:sp>
      <p:pic>
        <p:nvPicPr>
          <p:cNvPr id="29699" name="Content Placeholder 3" descr="Slide17.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endParaRPr lang="en-US" smtClean="0"/>
          </a:p>
        </p:txBody>
      </p:sp>
      <p:pic>
        <p:nvPicPr>
          <p:cNvPr id="31747" name="Content Placeholder 3" descr="Slide19.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ÓMO VER LA MURALLA CHINA SIN TURISTAS - Mochila Exp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1144"/>
            <a:ext cx="10585451" cy="7101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8439021"/>
      </p:ext>
    </p:extLst>
  </p:cSld>
  <p:clrMapOvr>
    <a:masterClrMapping/>
  </p:clrMapOvr>
  <p:transition spd="slow" advClick="0" advTm="8000">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endParaRPr lang="en-US" smtClean="0"/>
          </a:p>
        </p:txBody>
      </p:sp>
      <p:pic>
        <p:nvPicPr>
          <p:cNvPr id="33795" name="Content Placeholder 3" descr="Slide2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endParaRPr lang="en-US" smtClean="0"/>
          </a:p>
        </p:txBody>
      </p:sp>
      <p:pic>
        <p:nvPicPr>
          <p:cNvPr id="35843" name="Content Placeholder 3" descr="Slide2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endParaRPr lang="en-US" smtClean="0"/>
          </a:p>
        </p:txBody>
      </p:sp>
      <p:pic>
        <p:nvPicPr>
          <p:cNvPr id="36867" name="Content Placeholder 3" descr="Slide25.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endParaRPr lang="en-US" smtClean="0"/>
          </a:p>
        </p:txBody>
      </p:sp>
      <p:pic>
        <p:nvPicPr>
          <p:cNvPr id="37891" name="Content Placeholder 3" descr="Slide26.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 Gran Muralla China, ¿qué puedo hacer allí? - Mi Viaj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73" y="-277437"/>
            <a:ext cx="10712698" cy="7145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035063"/>
      </p:ext>
    </p:extLst>
  </p:cSld>
  <p:clrMapOvr>
    <a:masterClrMapping/>
  </p:clrMapOvr>
  <p:transition spd="slow" advClick="0" advTm="8000">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endParaRPr lang="en-US" smtClean="0"/>
          </a:p>
        </p:txBody>
      </p:sp>
      <p:pic>
        <p:nvPicPr>
          <p:cNvPr id="39939" name="Content Placeholder 3" descr="Slide28.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sndAc>
      <p:stSnd>
        <p:snd r:embed="rId2" name="jiDeWoMenYouY.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endParaRPr lang="en-US" smtClean="0"/>
          </a:p>
        </p:txBody>
      </p:sp>
      <p:pic>
        <p:nvPicPr>
          <p:cNvPr id="20483" name="Content Placeholder 3" descr="Slide7.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9000">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endParaRPr lang="en-US" smtClean="0"/>
          </a:p>
        </p:txBody>
      </p:sp>
      <p:pic>
        <p:nvPicPr>
          <p:cNvPr id="43011" name="Content Placeholder 3" descr="Slide3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585450" cy="6858000"/>
          </a:xfrm>
        </p:spPr>
      </p:pic>
    </p:spTree>
  </p:cSld>
  <p:clrMapOvr>
    <a:masterClrMapping/>
  </p:clrMapOvr>
  <p:transition spd="slow" advClick="0" advTm="8000">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5fad3b63a0c7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68" y="0"/>
            <a:ext cx="105884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4875424"/>
      </p:ext>
    </p:extLst>
  </p:cSld>
  <p:clrMapOvr>
    <a:masterClrMapping/>
  </p:clrMapOvr>
  <p:transition spd="slow" advClick="0" advTm="8000">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istoria de la Gran Muralla China | Destino Infini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014"/>
            <a:ext cx="10585458" cy="69938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1">
                <a:tint val="45000"/>
                <a:satMod val="400000"/>
              </a:schemeClr>
            </a:duotone>
          </a:blip>
          <a:srcRect/>
          <a:stretch>
            <a:fillRect/>
          </a:stretch>
        </p:blipFill>
        <p:spPr bwMode="auto">
          <a:xfrm>
            <a:off x="-38474" y="0"/>
            <a:ext cx="105854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8711" y="3388720"/>
            <a:ext cx="6858000" cy="8057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116163" y="3388720"/>
            <a:ext cx="6858000" cy="8057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05854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783317"/>
            <a:ext cx="105854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36240" y="5803929"/>
            <a:ext cx="697538" cy="684513"/>
          </a:xfrm>
          <a:prstGeom prst="rect">
            <a:avLst/>
          </a:prstGeom>
          <a:noFill/>
          <a:ln w="38100">
            <a:solidFill>
              <a:srgbClr val="1CDEF8"/>
            </a:solidFill>
            <a:miter lim="800000"/>
            <a:headEnd/>
            <a:tailEnd/>
          </a:ln>
        </p:spPr>
      </p:pic>
      <p:sp>
        <p:nvSpPr>
          <p:cNvPr id="19" name="18 Rectángulo"/>
          <p:cNvSpPr/>
          <p:nvPr/>
        </p:nvSpPr>
        <p:spPr>
          <a:xfrm>
            <a:off x="2292539" y="4572020"/>
            <a:ext cx="31166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5764" y="501227"/>
            <a:ext cx="3826881" cy="4223917"/>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79108" y="-304952"/>
            <a:ext cx="4049650"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martes, 06 de abril de 2021</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10:04</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467979" y="5611368"/>
            <a:ext cx="2325508" cy="934065"/>
          </a:xfrm>
          <a:prstGeom prst="rect">
            <a:avLst/>
          </a:prstGeom>
          <a:noFill/>
        </p:spPr>
      </p:pic>
    </p:spTree>
    <p:extLst>
      <p:ext uri="{BB962C8B-B14F-4D97-AF65-F5344CB8AC3E}">
        <p14:creationId xmlns:p14="http://schemas.microsoft.com/office/powerpoint/2010/main" val="225304109"/>
      </p:ext>
    </p:extLst>
  </p:cSld>
  <p:clrMapOvr>
    <a:masterClrMapping/>
  </p:clrMapOvr>
  <mc:AlternateContent xmlns:mc="http://schemas.openxmlformats.org/markup-compatibility/2006">
    <mc:Choice xmlns:p14="http://schemas.microsoft.com/office/powerpoint/2010/main" Requires="p14">
      <p:transition spd="slow" p14:dur="2500" advTm="12000">
        <p:checker/>
      </p:transition>
    </mc:Choice>
    <mc:Fallback>
      <p:transition spd="slow" advTm="1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5854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kumimoji="0" lang="es-ES" smtClean="0">
              <a:solidFill>
                <a:srgbClr val="000000"/>
              </a:solidFill>
              <a:ea typeface="+mn-ea"/>
            </a:endParaRPr>
          </a:p>
        </p:txBody>
      </p:sp>
      <p:sp>
        <p:nvSpPr>
          <p:cNvPr id="4101" name="Rectangle 5"/>
          <p:cNvSpPr>
            <a:spLocks noChangeArrowheads="1"/>
          </p:cNvSpPr>
          <p:nvPr/>
        </p:nvSpPr>
        <p:spPr bwMode="auto">
          <a:xfrm>
            <a:off x="0" y="1828800"/>
            <a:ext cx="105854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0" lang="es-ES" smtClean="0">
              <a:solidFill>
                <a:srgbClr val="000000"/>
              </a:solidFill>
              <a:ea typeface="+mn-ea"/>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3514" y="0"/>
            <a:ext cx="564557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5854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0" lang="es-ES" sz="6000" b="1" smtClean="0">
                <a:solidFill>
                  <a:srgbClr val="000000"/>
                </a:solidFill>
                <a:latin typeface="Kristen ITC" pitchFamily="66" charset="0"/>
                <a:ea typeface="+mn-ea"/>
              </a:rPr>
              <a:t>¿Te ha gustado?</a:t>
            </a:r>
            <a:r>
              <a:rPr kumimoji="0" lang="es-ES" sz="4800" smtClean="0">
                <a:solidFill>
                  <a:srgbClr val="000000"/>
                </a:solidFill>
                <a:latin typeface="Kristen ITC" pitchFamily="66" charset="0"/>
                <a:ea typeface="+mn-ea"/>
              </a:rPr>
              <a:t> </a:t>
            </a:r>
            <a:br>
              <a:rPr kumimoji="0" lang="es-ES" sz="4800" smtClean="0">
                <a:solidFill>
                  <a:srgbClr val="000000"/>
                </a:solidFill>
                <a:latin typeface="Kristen ITC" pitchFamily="66" charset="0"/>
                <a:ea typeface="+mn-ea"/>
              </a:rPr>
            </a:br>
            <a:r>
              <a:rPr kumimoji="0" lang="es-ES" sz="4400" smtClean="0">
                <a:solidFill>
                  <a:srgbClr val="000000"/>
                </a:solidFill>
                <a:latin typeface="Kristen ITC" pitchFamily="66" charset="0"/>
                <a:ea typeface="+mn-ea"/>
              </a:rPr>
              <a:t>Puedes ver más entrando </a:t>
            </a:r>
            <a:br>
              <a:rPr kumimoji="0" lang="es-ES" sz="4400" smtClean="0">
                <a:solidFill>
                  <a:srgbClr val="000000"/>
                </a:solidFill>
                <a:latin typeface="Kristen ITC" pitchFamily="66" charset="0"/>
                <a:ea typeface="+mn-ea"/>
              </a:rPr>
            </a:br>
            <a:r>
              <a:rPr kumimoji="0" lang="es-ES" sz="4400" b="1" smtClean="0">
                <a:solidFill>
                  <a:srgbClr val="40F903"/>
                </a:solidFill>
                <a:latin typeface="Kristen ITC" pitchFamily="66" charset="0"/>
                <a:ea typeface="+mn-ea"/>
                <a:hlinkClick r:id="rId2"/>
              </a:rPr>
              <a:t>Aquí</a:t>
            </a:r>
            <a:endParaRPr kumimoji="0" lang="es-ES" sz="4400" b="1" smtClean="0">
              <a:solidFill>
                <a:srgbClr val="40F903"/>
              </a:solidFill>
              <a:latin typeface="Kristen ITC" pitchFamily="66" charset="0"/>
              <a:ea typeface="+mn-ea"/>
            </a:endParaRPr>
          </a:p>
        </p:txBody>
      </p:sp>
      <p:sp>
        <p:nvSpPr>
          <p:cNvPr id="4107" name="Text Box 11"/>
          <p:cNvSpPr txBox="1">
            <a:spLocks noChangeArrowheads="1"/>
          </p:cNvSpPr>
          <p:nvPr/>
        </p:nvSpPr>
        <p:spPr bwMode="auto">
          <a:xfrm>
            <a:off x="1323181" y="4724402"/>
            <a:ext cx="3087423"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0" lang="es-ES_tradnl" b="1" smtClean="0">
                <a:solidFill>
                  <a:srgbClr val="000000"/>
                </a:solidFill>
                <a:latin typeface="Kristen ITC" pitchFamily="66" charset="0"/>
                <a:ea typeface="+mn-ea"/>
              </a:rPr>
              <a:t>Además puedes recibir powerpoints en tu correo electrónico suscribiéndote aquí:</a:t>
            </a:r>
            <a:r>
              <a:rPr kumimoji="0" lang="es-ES_tradnl" b="1" smtClean="0">
                <a:solidFill>
                  <a:srgbClr val="0066FF"/>
                </a:solidFill>
                <a:ea typeface="+mn-ea"/>
              </a:rPr>
              <a:t> </a:t>
            </a:r>
          </a:p>
          <a:p>
            <a:pPr>
              <a:spcBef>
                <a:spcPct val="50000"/>
              </a:spcBef>
            </a:pPr>
            <a:endParaRPr kumimoji="0" lang="es-ES" b="1" smtClean="0">
              <a:solidFill>
                <a:srgbClr val="0066FF"/>
              </a:solidFill>
              <a:ea typeface="+mn-ea"/>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7694" y="4191000"/>
            <a:ext cx="273457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5242" y="4876800"/>
            <a:ext cx="141139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971800"/>
            <a:ext cx="61748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505200"/>
            <a:ext cx="61748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4038600"/>
            <a:ext cx="61748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572000"/>
            <a:ext cx="617485"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GRAN MURALLA CHINA">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en-US" sz="1800" b="0" i="0" u="none" strike="noStrike" cap="none" normalizeH="0" baseline="0" smtClean="0">
            <a:ln>
              <a:noFill/>
            </a:ln>
            <a:solidFill>
              <a:schemeClr val="tx1"/>
            </a:solidFill>
            <a:effectLst/>
            <a:latin typeface="Arial" charset="0"/>
            <a:ea typeface="新細明體" charset="-120"/>
          </a:defRPr>
        </a:defPPr>
      </a:lstStyle>
    </a:lnDef>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GRAN MURALLA CHINA</Template>
  <TotalTime>3</TotalTime>
  <Words>394</Words>
  <Application>Microsoft Office PowerPoint</Application>
  <PresentationFormat>Personalizado</PresentationFormat>
  <Paragraphs>22</Paragraphs>
  <Slides>41</Slides>
  <Notes>5</Notes>
  <HiddenSlides>0</HiddenSlides>
  <MMClips>0</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LA GRAN MURALLA CHINA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2021-04-06T08:04:52Z</dcterms:created>
  <dcterms:modified xsi:type="dcterms:W3CDTF">2021-04-06T08:08:39Z</dcterms:modified>
</cp:coreProperties>
</file>