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8"/>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9" r:id="rId35"/>
    <p:sldId id="327" r:id="rId36"/>
    <p:sldId id="328" r:id="rId37"/>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BDA34C31-DF85-4F71-8966-62A16B356461}"/>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B33A4E85-2D11-445E-8929-BC02AA84AA04}"/>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5EEC8931-307C-40C6-A282-F37A71266444}" type="datetime1">
              <a:rPr lang="es-ES"/>
              <a:pPr lvl="0"/>
              <a:t>17/06/2020</a:t>
            </a:fld>
            <a:endParaRPr lang="es-ES"/>
          </a:p>
        </p:txBody>
      </p:sp>
      <p:sp>
        <p:nvSpPr>
          <p:cNvPr id="4" name="Marcador de imagen de diapositiva 3">
            <a:extLst>
              <a:ext uri="{FF2B5EF4-FFF2-40B4-BE49-F238E27FC236}">
                <a16:creationId xmlns:a16="http://schemas.microsoft.com/office/drawing/2014/main" id="{3C4EBD54-9020-4EA8-A747-2D2269B43EE8}"/>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24E8921C-82D0-4036-AF01-4BF2C2A6B593}"/>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561A91F0-7793-44CE-8B41-80FB91310447}"/>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2C28AC1B-A955-490E-91CB-0C014A5327CD}"/>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43F20A69-EDCB-4D8F-8431-116A97CDC0D3}" type="slidenum">
              <a:t>‹Nº›</a:t>
            </a:fld>
            <a:endParaRPr lang="es-ES"/>
          </a:p>
        </p:txBody>
      </p:sp>
    </p:spTree>
    <p:extLst>
      <p:ext uri="{BB962C8B-B14F-4D97-AF65-F5344CB8AC3E}">
        <p14:creationId xmlns:p14="http://schemas.microsoft.com/office/powerpoint/2010/main" val="4088794584"/>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1BBBEAA-B41C-45F1-B23D-68AFEE53E87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51EFE107-E17E-401A-8E18-583F929041FC}"/>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4B89F0D8-BE23-4B00-A115-8477C04DEF1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A134A87-052E-44B0-B1A6-8757F77109D1}"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E3E6300-3AAC-40B5-8787-E64A17AEC0E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DA516F3-AAEF-4EAA-ABAF-C6E7C599EF90}"/>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D7DC70C9-F4A7-41AD-9E24-353BD8683F54}"/>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DF365E7-29FD-4A12-84A0-0D7A964D55F5}"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29CB7A4-5557-4535-B33B-A65017F18B08}"/>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BFF1AE66-25C2-49B0-B6B6-096808777B0C}"/>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A5CEB3DB-82AD-49FC-9023-C736C90A283D}"/>
              </a:ext>
            </a:extLst>
          </p:cNvPr>
          <p:cNvSpPr txBox="1">
            <a:spLocks noGrp="1"/>
          </p:cNvSpPr>
          <p:nvPr>
            <p:ph type="dt" sz="half" idx="7"/>
          </p:nvPr>
        </p:nvSpPr>
        <p:spPr/>
        <p:txBody>
          <a:bodyPr/>
          <a:lstStyle>
            <a:lvl1pPr>
              <a:defRPr/>
            </a:lvl1pPr>
          </a:lstStyle>
          <a:p>
            <a:pPr lvl="0"/>
            <a:fld id="{173ED4CD-AB3A-45CA-8E49-7C867B8740FA}" type="datetime1">
              <a:rPr lang="es-ES"/>
              <a:pPr lvl="0"/>
              <a:t>17/06/2020</a:t>
            </a:fld>
            <a:endParaRPr lang="es-ES"/>
          </a:p>
        </p:txBody>
      </p:sp>
      <p:sp>
        <p:nvSpPr>
          <p:cNvPr id="5" name="Marcador de pie de página 4">
            <a:extLst>
              <a:ext uri="{FF2B5EF4-FFF2-40B4-BE49-F238E27FC236}">
                <a16:creationId xmlns:a16="http://schemas.microsoft.com/office/drawing/2014/main" id="{015D5911-07C4-4BDC-964B-EEA854DDA13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3FE4AE4-3EC8-4755-B168-3271D88BFF77}"/>
              </a:ext>
            </a:extLst>
          </p:cNvPr>
          <p:cNvSpPr txBox="1">
            <a:spLocks noGrp="1"/>
          </p:cNvSpPr>
          <p:nvPr>
            <p:ph type="sldNum" sz="quarter" idx="8"/>
          </p:nvPr>
        </p:nvSpPr>
        <p:spPr/>
        <p:txBody>
          <a:bodyPr/>
          <a:lstStyle>
            <a:lvl1pPr>
              <a:defRPr/>
            </a:lvl1pPr>
          </a:lstStyle>
          <a:p>
            <a:pPr lvl="0"/>
            <a:fld id="{50EEE295-ED96-41C1-9D93-0C781903B182}" type="slidenum">
              <a:t>‹Nº›</a:t>
            </a:fld>
            <a:endParaRPr lang="es-ES"/>
          </a:p>
        </p:txBody>
      </p:sp>
    </p:spTree>
    <p:extLst>
      <p:ext uri="{BB962C8B-B14F-4D97-AF65-F5344CB8AC3E}">
        <p14:creationId xmlns:p14="http://schemas.microsoft.com/office/powerpoint/2010/main" val="1446049398"/>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F0BBB93-0991-41F5-A280-1FA30C1A8B7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0D9EEFE9-7C04-4397-ABC1-628B80073834}"/>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1C4F56C-69B7-4660-84ED-CA6705C1DFCD}"/>
              </a:ext>
            </a:extLst>
          </p:cNvPr>
          <p:cNvSpPr txBox="1">
            <a:spLocks noGrp="1"/>
          </p:cNvSpPr>
          <p:nvPr>
            <p:ph type="dt" sz="half" idx="7"/>
          </p:nvPr>
        </p:nvSpPr>
        <p:spPr/>
        <p:txBody>
          <a:bodyPr/>
          <a:lstStyle>
            <a:lvl1pPr>
              <a:defRPr/>
            </a:lvl1pPr>
          </a:lstStyle>
          <a:p>
            <a:pPr lvl="0"/>
            <a:fld id="{8070146F-2FF6-443C-9783-72364612737E}" type="datetime1">
              <a:rPr lang="es-ES"/>
              <a:pPr lvl="0"/>
              <a:t>17/06/2020</a:t>
            </a:fld>
            <a:endParaRPr lang="es-ES"/>
          </a:p>
        </p:txBody>
      </p:sp>
      <p:sp>
        <p:nvSpPr>
          <p:cNvPr id="5" name="Marcador de pie de página 4">
            <a:extLst>
              <a:ext uri="{FF2B5EF4-FFF2-40B4-BE49-F238E27FC236}">
                <a16:creationId xmlns:a16="http://schemas.microsoft.com/office/drawing/2014/main" id="{C43B70D7-E155-4195-B525-0235B466B5E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A17FD4C-8453-44A8-9734-9D2470B9B8C5}"/>
              </a:ext>
            </a:extLst>
          </p:cNvPr>
          <p:cNvSpPr txBox="1">
            <a:spLocks noGrp="1"/>
          </p:cNvSpPr>
          <p:nvPr>
            <p:ph type="sldNum" sz="quarter" idx="8"/>
          </p:nvPr>
        </p:nvSpPr>
        <p:spPr/>
        <p:txBody>
          <a:bodyPr/>
          <a:lstStyle>
            <a:lvl1pPr>
              <a:defRPr/>
            </a:lvl1pPr>
          </a:lstStyle>
          <a:p>
            <a:pPr lvl="0"/>
            <a:fld id="{E4F5E078-7394-4D5B-A92B-3665D9E015FC}" type="slidenum">
              <a:t>‹Nº›</a:t>
            </a:fld>
            <a:endParaRPr lang="es-ES"/>
          </a:p>
        </p:txBody>
      </p:sp>
    </p:spTree>
    <p:extLst>
      <p:ext uri="{BB962C8B-B14F-4D97-AF65-F5344CB8AC3E}">
        <p14:creationId xmlns:p14="http://schemas.microsoft.com/office/powerpoint/2010/main" val="27358121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C3BCA38-C77A-46EE-8F96-77C77E1FDAE0}"/>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98507C5-8CA1-4DBE-A114-FE5DD80E2CA8}"/>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9C238FCE-13A9-4CC8-8F04-F577CAF21630}"/>
              </a:ext>
            </a:extLst>
          </p:cNvPr>
          <p:cNvSpPr txBox="1">
            <a:spLocks noGrp="1"/>
          </p:cNvSpPr>
          <p:nvPr>
            <p:ph type="dt" sz="half" idx="7"/>
          </p:nvPr>
        </p:nvSpPr>
        <p:spPr/>
        <p:txBody>
          <a:bodyPr/>
          <a:lstStyle>
            <a:lvl1pPr>
              <a:defRPr/>
            </a:lvl1pPr>
          </a:lstStyle>
          <a:p>
            <a:pPr lvl="0"/>
            <a:fld id="{51270752-AF0B-4E1D-AFBD-5C88581A7150}" type="datetime1">
              <a:rPr lang="es-ES"/>
              <a:pPr lvl="0"/>
              <a:t>17/06/2020</a:t>
            </a:fld>
            <a:endParaRPr lang="es-ES"/>
          </a:p>
        </p:txBody>
      </p:sp>
      <p:sp>
        <p:nvSpPr>
          <p:cNvPr id="5" name="Marcador de pie de página 4">
            <a:extLst>
              <a:ext uri="{FF2B5EF4-FFF2-40B4-BE49-F238E27FC236}">
                <a16:creationId xmlns:a16="http://schemas.microsoft.com/office/drawing/2014/main" id="{91EE446E-7CE6-468A-98C0-979489AEA63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B843870-8FFE-4DA9-AA0B-C85678E9F869}"/>
              </a:ext>
            </a:extLst>
          </p:cNvPr>
          <p:cNvSpPr txBox="1">
            <a:spLocks noGrp="1"/>
          </p:cNvSpPr>
          <p:nvPr>
            <p:ph type="sldNum" sz="quarter" idx="8"/>
          </p:nvPr>
        </p:nvSpPr>
        <p:spPr/>
        <p:txBody>
          <a:bodyPr/>
          <a:lstStyle>
            <a:lvl1pPr>
              <a:defRPr/>
            </a:lvl1pPr>
          </a:lstStyle>
          <a:p>
            <a:pPr lvl="0"/>
            <a:fld id="{97846522-A6D0-4251-86D6-8393D53D5631}" type="slidenum">
              <a:t>‹Nº›</a:t>
            </a:fld>
            <a:endParaRPr lang="es-ES"/>
          </a:p>
        </p:txBody>
      </p:sp>
    </p:spTree>
    <p:extLst>
      <p:ext uri="{BB962C8B-B14F-4D97-AF65-F5344CB8AC3E}">
        <p14:creationId xmlns:p14="http://schemas.microsoft.com/office/powerpoint/2010/main" val="29545576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FBAF153-3ECE-4339-BB16-57DFE1B83A9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9307705-6FDF-4FEB-B6A2-BCFD975D80F3}"/>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410C9421-BAB5-416E-8E43-7442A7DA8189}"/>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8FDD6A2D-BFF9-436C-A419-C3324C7AACC6}"/>
              </a:ext>
            </a:extLst>
          </p:cNvPr>
          <p:cNvSpPr txBox="1">
            <a:spLocks noGrp="1"/>
          </p:cNvSpPr>
          <p:nvPr>
            <p:ph type="dt" sz="half" idx="7"/>
          </p:nvPr>
        </p:nvSpPr>
        <p:spPr/>
        <p:txBody>
          <a:bodyPr/>
          <a:lstStyle>
            <a:lvl1pPr>
              <a:defRPr/>
            </a:lvl1pPr>
          </a:lstStyle>
          <a:p>
            <a:pPr lvl="0"/>
            <a:fld id="{7581B7C6-2B82-4A24-A60A-4A0D80A39FBA}" type="datetime1">
              <a:rPr lang="es-ES"/>
              <a:pPr lvl="0"/>
              <a:t>17/06/2020</a:t>
            </a:fld>
            <a:endParaRPr lang="es-ES"/>
          </a:p>
        </p:txBody>
      </p:sp>
      <p:sp>
        <p:nvSpPr>
          <p:cNvPr id="6" name="Marcador de pie de página 5">
            <a:extLst>
              <a:ext uri="{FF2B5EF4-FFF2-40B4-BE49-F238E27FC236}">
                <a16:creationId xmlns:a16="http://schemas.microsoft.com/office/drawing/2014/main" id="{AFAE4A0A-E9C6-4A09-A4F2-1BA439EE82E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7C96576-4860-4981-A07B-A9DC3D2F977C}"/>
              </a:ext>
            </a:extLst>
          </p:cNvPr>
          <p:cNvSpPr txBox="1">
            <a:spLocks noGrp="1"/>
          </p:cNvSpPr>
          <p:nvPr>
            <p:ph type="sldNum" sz="quarter" idx="8"/>
          </p:nvPr>
        </p:nvSpPr>
        <p:spPr/>
        <p:txBody>
          <a:bodyPr/>
          <a:lstStyle>
            <a:lvl1pPr>
              <a:defRPr/>
            </a:lvl1pPr>
          </a:lstStyle>
          <a:p>
            <a:pPr lvl="0"/>
            <a:fld id="{F7284D6F-9678-4B87-BE21-DFD18F1BC869}" type="slidenum">
              <a:t>‹Nº›</a:t>
            </a:fld>
            <a:endParaRPr lang="es-ES"/>
          </a:p>
        </p:txBody>
      </p:sp>
    </p:spTree>
    <p:extLst>
      <p:ext uri="{BB962C8B-B14F-4D97-AF65-F5344CB8AC3E}">
        <p14:creationId xmlns:p14="http://schemas.microsoft.com/office/powerpoint/2010/main" val="25542137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5F34BF5-8257-4504-A55F-4DB45943A21F}"/>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6D228B02-5DC6-49DD-9220-4144937A69F5}"/>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1718F093-F9E0-43B0-850E-8F377160D0A6}"/>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589F2381-78AA-4612-9A59-D0451E647C9E}"/>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3BCCA5DE-BD2D-49D6-B96F-6F250F1A1D93}"/>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ED2A5C92-3AE8-4B4E-AF38-82175B912D1E}"/>
              </a:ext>
            </a:extLst>
          </p:cNvPr>
          <p:cNvSpPr txBox="1">
            <a:spLocks noGrp="1"/>
          </p:cNvSpPr>
          <p:nvPr>
            <p:ph type="dt" sz="half" idx="7"/>
          </p:nvPr>
        </p:nvSpPr>
        <p:spPr/>
        <p:txBody>
          <a:bodyPr/>
          <a:lstStyle>
            <a:lvl1pPr>
              <a:defRPr/>
            </a:lvl1pPr>
          </a:lstStyle>
          <a:p>
            <a:pPr lvl="0"/>
            <a:fld id="{D123A295-AA0B-4B37-BEDC-E8B134A4D92E}" type="datetime1">
              <a:rPr lang="es-ES"/>
              <a:pPr lvl="0"/>
              <a:t>17/06/2020</a:t>
            </a:fld>
            <a:endParaRPr lang="es-ES"/>
          </a:p>
        </p:txBody>
      </p:sp>
      <p:sp>
        <p:nvSpPr>
          <p:cNvPr id="8" name="Marcador de pie de página 7">
            <a:extLst>
              <a:ext uri="{FF2B5EF4-FFF2-40B4-BE49-F238E27FC236}">
                <a16:creationId xmlns:a16="http://schemas.microsoft.com/office/drawing/2014/main" id="{20C798C5-FBA7-4E38-8244-A68101D45A8D}"/>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F8C422FE-ED07-402D-B9F1-4673B7E601B7}"/>
              </a:ext>
            </a:extLst>
          </p:cNvPr>
          <p:cNvSpPr txBox="1">
            <a:spLocks noGrp="1"/>
          </p:cNvSpPr>
          <p:nvPr>
            <p:ph type="sldNum" sz="quarter" idx="8"/>
          </p:nvPr>
        </p:nvSpPr>
        <p:spPr/>
        <p:txBody>
          <a:bodyPr/>
          <a:lstStyle>
            <a:lvl1pPr>
              <a:defRPr/>
            </a:lvl1pPr>
          </a:lstStyle>
          <a:p>
            <a:pPr lvl="0"/>
            <a:fld id="{68389635-FD0C-42FE-AF59-E5364CBF50C5}" type="slidenum">
              <a:t>‹Nº›</a:t>
            </a:fld>
            <a:endParaRPr lang="es-ES"/>
          </a:p>
        </p:txBody>
      </p:sp>
    </p:spTree>
    <p:extLst>
      <p:ext uri="{BB962C8B-B14F-4D97-AF65-F5344CB8AC3E}">
        <p14:creationId xmlns:p14="http://schemas.microsoft.com/office/powerpoint/2010/main" val="30822753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AF08E41-A85C-4F68-9A04-EBF68E09744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2FB300A6-481B-4B96-B3C8-1123E2FD2292}"/>
              </a:ext>
            </a:extLst>
          </p:cNvPr>
          <p:cNvSpPr txBox="1">
            <a:spLocks noGrp="1"/>
          </p:cNvSpPr>
          <p:nvPr>
            <p:ph type="dt" sz="half" idx="7"/>
          </p:nvPr>
        </p:nvSpPr>
        <p:spPr/>
        <p:txBody>
          <a:bodyPr/>
          <a:lstStyle>
            <a:lvl1pPr>
              <a:defRPr/>
            </a:lvl1pPr>
          </a:lstStyle>
          <a:p>
            <a:pPr lvl="0"/>
            <a:fld id="{80264EE3-DF46-4B8E-93A8-19130F55C493}" type="datetime1">
              <a:rPr lang="es-ES"/>
              <a:pPr lvl="0"/>
              <a:t>17/06/2020</a:t>
            </a:fld>
            <a:endParaRPr lang="es-ES"/>
          </a:p>
        </p:txBody>
      </p:sp>
      <p:sp>
        <p:nvSpPr>
          <p:cNvPr id="4" name="Marcador de pie de página 3">
            <a:extLst>
              <a:ext uri="{FF2B5EF4-FFF2-40B4-BE49-F238E27FC236}">
                <a16:creationId xmlns:a16="http://schemas.microsoft.com/office/drawing/2014/main" id="{AED7BEC1-FD8E-4F6C-B2C4-2D0D374225F5}"/>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6E113A42-39B7-4908-9F6C-746E4F1AECCC}"/>
              </a:ext>
            </a:extLst>
          </p:cNvPr>
          <p:cNvSpPr txBox="1">
            <a:spLocks noGrp="1"/>
          </p:cNvSpPr>
          <p:nvPr>
            <p:ph type="sldNum" sz="quarter" idx="8"/>
          </p:nvPr>
        </p:nvSpPr>
        <p:spPr/>
        <p:txBody>
          <a:bodyPr/>
          <a:lstStyle>
            <a:lvl1pPr>
              <a:defRPr/>
            </a:lvl1pPr>
          </a:lstStyle>
          <a:p>
            <a:pPr lvl="0"/>
            <a:fld id="{05758EFE-BBC0-48F1-B69E-21C3B14F08FA}" type="slidenum">
              <a:t>‹Nº›</a:t>
            </a:fld>
            <a:endParaRPr lang="es-ES"/>
          </a:p>
        </p:txBody>
      </p:sp>
    </p:spTree>
    <p:extLst>
      <p:ext uri="{BB962C8B-B14F-4D97-AF65-F5344CB8AC3E}">
        <p14:creationId xmlns:p14="http://schemas.microsoft.com/office/powerpoint/2010/main" val="5116858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F3B3EB36-5CFC-4A61-B3F4-B38F204E890C}"/>
              </a:ext>
            </a:extLst>
          </p:cNvPr>
          <p:cNvSpPr txBox="1">
            <a:spLocks noGrp="1"/>
          </p:cNvSpPr>
          <p:nvPr>
            <p:ph type="dt" sz="half" idx="7"/>
          </p:nvPr>
        </p:nvSpPr>
        <p:spPr/>
        <p:txBody>
          <a:bodyPr/>
          <a:lstStyle>
            <a:lvl1pPr>
              <a:defRPr/>
            </a:lvl1pPr>
          </a:lstStyle>
          <a:p>
            <a:pPr lvl="0"/>
            <a:fld id="{3A8FFB7F-80F7-4753-8CC4-85EDD59A7A08}" type="datetime1">
              <a:rPr lang="es-ES"/>
              <a:pPr lvl="0"/>
              <a:t>17/06/2020</a:t>
            </a:fld>
            <a:endParaRPr lang="es-ES"/>
          </a:p>
        </p:txBody>
      </p:sp>
      <p:sp>
        <p:nvSpPr>
          <p:cNvPr id="3" name="Marcador de pie de página 2">
            <a:extLst>
              <a:ext uri="{FF2B5EF4-FFF2-40B4-BE49-F238E27FC236}">
                <a16:creationId xmlns:a16="http://schemas.microsoft.com/office/drawing/2014/main" id="{F9E00767-A3AF-4F13-9699-1278D74A56BB}"/>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D4D5A3D0-4CEC-4BBB-9E63-4618CC5FECD1}"/>
              </a:ext>
            </a:extLst>
          </p:cNvPr>
          <p:cNvSpPr txBox="1">
            <a:spLocks noGrp="1"/>
          </p:cNvSpPr>
          <p:nvPr>
            <p:ph type="sldNum" sz="quarter" idx="8"/>
          </p:nvPr>
        </p:nvSpPr>
        <p:spPr/>
        <p:txBody>
          <a:bodyPr/>
          <a:lstStyle>
            <a:lvl1pPr>
              <a:defRPr/>
            </a:lvl1pPr>
          </a:lstStyle>
          <a:p>
            <a:pPr lvl="0"/>
            <a:fld id="{EF4356FB-35CB-44E7-9FCF-68EE91C5ED18}" type="slidenum">
              <a:t>‹Nº›</a:t>
            </a:fld>
            <a:endParaRPr lang="es-ES"/>
          </a:p>
        </p:txBody>
      </p:sp>
    </p:spTree>
    <p:extLst>
      <p:ext uri="{BB962C8B-B14F-4D97-AF65-F5344CB8AC3E}">
        <p14:creationId xmlns:p14="http://schemas.microsoft.com/office/powerpoint/2010/main" val="1889830435"/>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0E76AEB-83E3-4099-B904-FB51AD9BDDAE}"/>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CC3E6C68-FB7D-44BF-9BCC-3D21CB15C9BB}"/>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3282A9F0-A91E-47A5-8BAD-ED0F0C02514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FE1631AB-2FAF-49B2-97C6-16010B443783}"/>
              </a:ext>
            </a:extLst>
          </p:cNvPr>
          <p:cNvSpPr txBox="1">
            <a:spLocks noGrp="1"/>
          </p:cNvSpPr>
          <p:nvPr>
            <p:ph type="dt" sz="half" idx="7"/>
          </p:nvPr>
        </p:nvSpPr>
        <p:spPr/>
        <p:txBody>
          <a:bodyPr/>
          <a:lstStyle>
            <a:lvl1pPr>
              <a:defRPr/>
            </a:lvl1pPr>
          </a:lstStyle>
          <a:p>
            <a:pPr lvl="0"/>
            <a:fld id="{07CDAE3A-70E5-4FB7-8D2E-0B0BF1FB58EE}" type="datetime1">
              <a:rPr lang="es-ES"/>
              <a:pPr lvl="0"/>
              <a:t>17/06/2020</a:t>
            </a:fld>
            <a:endParaRPr lang="es-ES"/>
          </a:p>
        </p:txBody>
      </p:sp>
      <p:sp>
        <p:nvSpPr>
          <p:cNvPr id="6" name="Marcador de pie de página 5">
            <a:extLst>
              <a:ext uri="{FF2B5EF4-FFF2-40B4-BE49-F238E27FC236}">
                <a16:creationId xmlns:a16="http://schemas.microsoft.com/office/drawing/2014/main" id="{FE93C64D-B126-468C-9DF2-22DA5DFB1069}"/>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DDE7324-8402-4BA4-9364-9BA6B945817C}"/>
              </a:ext>
            </a:extLst>
          </p:cNvPr>
          <p:cNvSpPr txBox="1">
            <a:spLocks noGrp="1"/>
          </p:cNvSpPr>
          <p:nvPr>
            <p:ph type="sldNum" sz="quarter" idx="8"/>
          </p:nvPr>
        </p:nvSpPr>
        <p:spPr/>
        <p:txBody>
          <a:bodyPr/>
          <a:lstStyle>
            <a:lvl1pPr>
              <a:defRPr/>
            </a:lvl1pPr>
          </a:lstStyle>
          <a:p>
            <a:pPr lvl="0"/>
            <a:fld id="{9665DEB1-262E-430D-9870-EC04A5CF7A36}" type="slidenum">
              <a:t>‹Nº›</a:t>
            </a:fld>
            <a:endParaRPr lang="es-ES"/>
          </a:p>
        </p:txBody>
      </p:sp>
    </p:spTree>
    <p:extLst>
      <p:ext uri="{BB962C8B-B14F-4D97-AF65-F5344CB8AC3E}">
        <p14:creationId xmlns:p14="http://schemas.microsoft.com/office/powerpoint/2010/main" val="36964925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2DB624E-18BA-4C03-9056-40BF8DB35713}"/>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C6E86E46-9DDB-4D23-893B-74FC4D5862C7}"/>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289621A4-D72B-4EF8-ADEF-C00CB95BCE57}"/>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0E832EF9-E159-492C-93B7-A0B065DAAF76}"/>
              </a:ext>
            </a:extLst>
          </p:cNvPr>
          <p:cNvSpPr txBox="1">
            <a:spLocks noGrp="1"/>
          </p:cNvSpPr>
          <p:nvPr>
            <p:ph type="dt" sz="half" idx="7"/>
          </p:nvPr>
        </p:nvSpPr>
        <p:spPr/>
        <p:txBody>
          <a:bodyPr/>
          <a:lstStyle>
            <a:lvl1pPr>
              <a:defRPr/>
            </a:lvl1pPr>
          </a:lstStyle>
          <a:p>
            <a:pPr lvl="0"/>
            <a:fld id="{D6F3362B-DF2D-4FDB-87FC-C3A8D00531C9}" type="datetime1">
              <a:rPr lang="es-ES"/>
              <a:pPr lvl="0"/>
              <a:t>17/06/2020</a:t>
            </a:fld>
            <a:endParaRPr lang="es-ES"/>
          </a:p>
        </p:txBody>
      </p:sp>
      <p:sp>
        <p:nvSpPr>
          <p:cNvPr id="6" name="Marcador de pie de página 5">
            <a:extLst>
              <a:ext uri="{FF2B5EF4-FFF2-40B4-BE49-F238E27FC236}">
                <a16:creationId xmlns:a16="http://schemas.microsoft.com/office/drawing/2014/main" id="{6640AF89-7CC6-4D84-95C6-05C4C55FEB6F}"/>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9691798-8B53-4BF7-BDFF-30406FC6C0E8}"/>
              </a:ext>
            </a:extLst>
          </p:cNvPr>
          <p:cNvSpPr txBox="1">
            <a:spLocks noGrp="1"/>
          </p:cNvSpPr>
          <p:nvPr>
            <p:ph type="sldNum" sz="quarter" idx="8"/>
          </p:nvPr>
        </p:nvSpPr>
        <p:spPr/>
        <p:txBody>
          <a:bodyPr/>
          <a:lstStyle>
            <a:lvl1pPr>
              <a:defRPr/>
            </a:lvl1pPr>
          </a:lstStyle>
          <a:p>
            <a:pPr lvl="0"/>
            <a:fld id="{8689A8EC-B74B-4B43-8C97-ACD3E8AC87ED}" type="slidenum">
              <a:t>‹Nº›</a:t>
            </a:fld>
            <a:endParaRPr lang="es-ES"/>
          </a:p>
        </p:txBody>
      </p:sp>
    </p:spTree>
    <p:extLst>
      <p:ext uri="{BB962C8B-B14F-4D97-AF65-F5344CB8AC3E}">
        <p14:creationId xmlns:p14="http://schemas.microsoft.com/office/powerpoint/2010/main" val="7705873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602510E-CA71-4EF4-80CB-F2FF96A1036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BBD81BFE-BEA0-4412-B9FE-6E6C8EDA5B53}"/>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486127D-8556-4683-BA03-FF79E80AB4A3}"/>
              </a:ext>
            </a:extLst>
          </p:cNvPr>
          <p:cNvSpPr txBox="1">
            <a:spLocks noGrp="1"/>
          </p:cNvSpPr>
          <p:nvPr>
            <p:ph type="dt" sz="half" idx="7"/>
          </p:nvPr>
        </p:nvSpPr>
        <p:spPr/>
        <p:txBody>
          <a:bodyPr/>
          <a:lstStyle>
            <a:lvl1pPr>
              <a:defRPr/>
            </a:lvl1pPr>
          </a:lstStyle>
          <a:p>
            <a:pPr lvl="0"/>
            <a:fld id="{B2027876-747B-4490-A024-DA5395925F4F}" type="datetime1">
              <a:rPr lang="es-ES"/>
              <a:pPr lvl="0"/>
              <a:t>17/06/2020</a:t>
            </a:fld>
            <a:endParaRPr lang="es-ES"/>
          </a:p>
        </p:txBody>
      </p:sp>
      <p:sp>
        <p:nvSpPr>
          <p:cNvPr id="5" name="Marcador de pie de página 4">
            <a:extLst>
              <a:ext uri="{FF2B5EF4-FFF2-40B4-BE49-F238E27FC236}">
                <a16:creationId xmlns:a16="http://schemas.microsoft.com/office/drawing/2014/main" id="{55D9C13A-C051-4233-81B0-5CB3A4D973E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3A2D5F4-D6A1-4934-BC4F-4969F17F3BB7}"/>
              </a:ext>
            </a:extLst>
          </p:cNvPr>
          <p:cNvSpPr txBox="1">
            <a:spLocks noGrp="1"/>
          </p:cNvSpPr>
          <p:nvPr>
            <p:ph type="sldNum" sz="quarter" idx="8"/>
          </p:nvPr>
        </p:nvSpPr>
        <p:spPr/>
        <p:txBody>
          <a:bodyPr/>
          <a:lstStyle>
            <a:lvl1pPr>
              <a:defRPr/>
            </a:lvl1pPr>
          </a:lstStyle>
          <a:p>
            <a:pPr lvl="0"/>
            <a:fld id="{CD75B5F3-E654-4353-83FC-AF29E2BA678C}" type="slidenum">
              <a:t>‹Nº›</a:t>
            </a:fld>
            <a:endParaRPr lang="es-ES"/>
          </a:p>
        </p:txBody>
      </p:sp>
    </p:spTree>
    <p:extLst>
      <p:ext uri="{BB962C8B-B14F-4D97-AF65-F5344CB8AC3E}">
        <p14:creationId xmlns:p14="http://schemas.microsoft.com/office/powerpoint/2010/main" val="4293896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BF4E2B02-E70C-48CB-B665-C7F12EE7E836}"/>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0F26EE92-EA27-4065-B104-DBF5FA281EF2}"/>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BDB0B9C-8717-4B02-ADA9-261046D70CD6}"/>
              </a:ext>
            </a:extLst>
          </p:cNvPr>
          <p:cNvSpPr txBox="1">
            <a:spLocks noGrp="1"/>
          </p:cNvSpPr>
          <p:nvPr>
            <p:ph type="dt" sz="half" idx="7"/>
          </p:nvPr>
        </p:nvSpPr>
        <p:spPr/>
        <p:txBody>
          <a:bodyPr/>
          <a:lstStyle>
            <a:lvl1pPr>
              <a:defRPr/>
            </a:lvl1pPr>
          </a:lstStyle>
          <a:p>
            <a:pPr lvl="0"/>
            <a:fld id="{F17AF394-4633-428A-9A94-C648C6888BB7}" type="datetime1">
              <a:rPr lang="es-ES"/>
              <a:pPr lvl="0"/>
              <a:t>17/06/2020</a:t>
            </a:fld>
            <a:endParaRPr lang="es-ES"/>
          </a:p>
        </p:txBody>
      </p:sp>
      <p:sp>
        <p:nvSpPr>
          <p:cNvPr id="5" name="Marcador de pie de página 4">
            <a:extLst>
              <a:ext uri="{FF2B5EF4-FFF2-40B4-BE49-F238E27FC236}">
                <a16:creationId xmlns:a16="http://schemas.microsoft.com/office/drawing/2014/main" id="{7C3399E8-3D24-4F10-B85E-C6917D9CCFA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3CE84EE-4D3F-4CDD-B322-4B0AAF3B2FDB}"/>
              </a:ext>
            </a:extLst>
          </p:cNvPr>
          <p:cNvSpPr txBox="1">
            <a:spLocks noGrp="1"/>
          </p:cNvSpPr>
          <p:nvPr>
            <p:ph type="sldNum" sz="quarter" idx="8"/>
          </p:nvPr>
        </p:nvSpPr>
        <p:spPr/>
        <p:txBody>
          <a:bodyPr/>
          <a:lstStyle>
            <a:lvl1pPr>
              <a:defRPr/>
            </a:lvl1pPr>
          </a:lstStyle>
          <a:p>
            <a:pPr lvl="0"/>
            <a:fld id="{75267215-C858-43B6-B913-8B44EEA355EF}" type="slidenum">
              <a:t>‹Nº›</a:t>
            </a:fld>
            <a:endParaRPr lang="es-ES"/>
          </a:p>
        </p:txBody>
      </p:sp>
    </p:spTree>
    <p:extLst>
      <p:ext uri="{BB962C8B-B14F-4D97-AF65-F5344CB8AC3E}">
        <p14:creationId xmlns:p14="http://schemas.microsoft.com/office/powerpoint/2010/main" val="39949159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49AD9A6-CAB1-4995-B90D-C3BCC94536BF}"/>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0A719392-290B-4F1C-A963-F6410C71CA42}"/>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D7B1B986-5DFD-41A9-8C28-7CA925B19F09}"/>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D3B17EFF-7FF0-4278-8D9C-E9DC52C684FF}"/>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6E0F247A-B587-4890-AA8F-3A299FA01747}"/>
              </a:ext>
            </a:extLst>
          </p:cNvPr>
          <p:cNvSpPr txBox="1">
            <a:spLocks noGrp="1"/>
          </p:cNvSpPr>
          <p:nvPr>
            <p:ph type="sldNum" sz="quarter" idx="8"/>
          </p:nvPr>
        </p:nvSpPr>
        <p:spPr/>
        <p:txBody>
          <a:bodyPr/>
          <a:lstStyle>
            <a:lvl1pPr>
              <a:defRPr sz="1400"/>
            </a:lvl1pPr>
          </a:lstStyle>
          <a:p>
            <a:pPr lvl="0"/>
            <a:fld id="{97D9A4EA-BE1A-44A6-8A49-4D9449D7C917}" type="slidenum">
              <a:t>‹Nº›</a:t>
            </a:fld>
            <a:endParaRPr lang="es-ES"/>
          </a:p>
        </p:txBody>
      </p:sp>
    </p:spTree>
    <p:extLst>
      <p:ext uri="{BB962C8B-B14F-4D97-AF65-F5344CB8AC3E}">
        <p14:creationId xmlns:p14="http://schemas.microsoft.com/office/powerpoint/2010/main" val="3091985589"/>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B24AC5E-8912-4081-A394-ACDC673EAF55}"/>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8C45FA82-B103-4B0B-BC9D-559628E9C535}"/>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093C8C47-FE84-464E-BC1B-80467AC422F2}"/>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8831368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B76FEC8E-C8EE-47EC-A500-7B662D0E3EDD}"/>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B3A40C6E-423C-4731-9C3A-1E1C8923CE4A}"/>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183929C-E2AE-41B4-A780-E5FDE9E3979F}"/>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0E7A578E-FE75-45E5-B33B-397C76EE9F9E}" type="datetime1">
              <a:rPr lang="es-ES"/>
              <a:pPr lvl="0"/>
              <a:t>17/06/2020</a:t>
            </a:fld>
            <a:endParaRPr lang="es-ES"/>
          </a:p>
        </p:txBody>
      </p:sp>
      <p:sp>
        <p:nvSpPr>
          <p:cNvPr id="5" name="Marcador de pie de página 4">
            <a:extLst>
              <a:ext uri="{FF2B5EF4-FFF2-40B4-BE49-F238E27FC236}">
                <a16:creationId xmlns:a16="http://schemas.microsoft.com/office/drawing/2014/main" id="{AE3215D7-E0D2-40D0-9940-657FE81B16B1}"/>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A4598858-20CB-45F6-B7EE-40105013B416}"/>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2C81C875-4F91-464B-9ECD-DCE09F31ED99}"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9AA8C0E4-5D3B-414B-A0D3-8BC7DD56BFE0}"/>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28247AB3-61A9-4DD6-9FDB-99A60E10C799}"/>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78CAEB5B-174D-4BFE-8E18-5F0A5B9EC43D}"/>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951D3B4C-C9CA-475D-A2FC-F776B4AD489D}"/>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62C4CC77-8EB8-4B95-A702-0950A119C11E}"/>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58C8DEFE-83A3-40FA-A12B-BE3DB3842927}"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C26316D2-26CF-44C7-A1CB-8A8BE8C0BDB1}"/>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4212273528"/>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8" Type="http://schemas.openxmlformats.org/officeDocument/2006/relationships/image" Target="../media/image41.png"/><Relationship Id="rId13" Type="http://schemas.openxmlformats.org/officeDocument/2006/relationships/hyperlink" Target="https://vk.com/mispps" TargetMode="External"/><Relationship Id="rId3" Type="http://schemas.openxmlformats.org/officeDocument/2006/relationships/image" Target="../media/image38.png"/><Relationship Id="rId7" Type="http://schemas.openxmlformats.org/officeDocument/2006/relationships/hyperlink" Target="https://www.facebook.com/mispps" TargetMode="External"/><Relationship Id="rId12" Type="http://schemas.openxmlformats.org/officeDocument/2006/relationships/image" Target="../media/image43.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40.png"/><Relationship Id="rId11" Type="http://schemas.openxmlformats.org/officeDocument/2006/relationships/hyperlink" Target="https://plus.google.com/+Mispps/" TargetMode="External"/><Relationship Id="rId5" Type="http://schemas.openxmlformats.org/officeDocument/2006/relationships/image" Target="../media/image39.png"/><Relationship Id="rId10" Type="http://schemas.openxmlformats.org/officeDocument/2006/relationships/image" Target="../media/image4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4.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5F6BA6A9-8794-4DAC-8DE6-84867090365D}"/>
              </a:ext>
            </a:extLst>
          </p:cNvPr>
          <p:cNvSpPr txBox="1"/>
          <p:nvPr/>
        </p:nvSpPr>
        <p:spPr>
          <a:xfrm>
            <a:off x="0" y="2691829"/>
            <a:ext cx="12051590"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Tahoma" pitchFamily="34"/>
                <a:ea typeface="Tahoma" pitchFamily="34"/>
                <a:cs typeface="Tahoma" pitchFamily="34"/>
              </a:rPr>
              <a:t>LA FRAUMÜNSTER</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Tahoma" pitchFamily="34"/>
              <a:ea typeface="Tahoma" pitchFamily="34"/>
              <a:cs typeface="Tahoma"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Tahoma" pitchFamily="34"/>
                <a:ea typeface="Tahoma" pitchFamily="34"/>
                <a:cs typeface="Tahoma" pitchFamily="34"/>
              </a:rPr>
              <a:t>ZÜRICH · SUIZA</a:t>
            </a:r>
          </a:p>
        </p:txBody>
      </p:sp>
      <p:pic>
        <p:nvPicPr>
          <p:cNvPr id="3" name="2-14 Laudamus Te (Gloria)">
            <a:extLst>
              <a:ext uri="{FF2B5EF4-FFF2-40B4-BE49-F238E27FC236}">
                <a16:creationId xmlns:a16="http://schemas.microsoft.com/office/drawing/2014/main" id="{F02935E2-F2F3-48B6-9639-3EAB63972C5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69868" y="5964119"/>
            <a:ext cx="347664" cy="347664"/>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1C27178-DF59-4137-9787-744AE8CBA781}"/>
              </a:ext>
            </a:extLst>
          </p:cNvPr>
          <p:cNvPicPr>
            <a:picLocks noChangeAspect="1"/>
          </p:cNvPicPr>
          <p:nvPr/>
        </p:nvPicPr>
        <p:blipFill>
          <a:blip r:embed="rId3"/>
          <a:stretch>
            <a:fillRect/>
          </a:stretch>
        </p:blipFill>
        <p:spPr>
          <a:xfrm>
            <a:off x="0" y="0"/>
            <a:ext cx="12412413"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728CEDC-F1E2-4D7F-B74F-8240ABD66DB3}"/>
              </a:ext>
            </a:extLst>
          </p:cNvPr>
          <p:cNvSpPr txBox="1"/>
          <p:nvPr/>
        </p:nvSpPr>
        <p:spPr>
          <a:xfrm>
            <a:off x="657545" y="1448656"/>
            <a:ext cx="6298058" cy="403187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La Fraumünster es una iglesia en Zürich que fue construida sobre los restos de una antigua abadía para mujeres aristocráticas fundada en 853 por Louis el alemán para su hija Hildegard. Dotó al convento benedictino con las tierras de Zúrich, Uri y el bosque Albis, y le otorgó inmunidad al convento, colocándolo bajo su autoridad directa. Hoy pertenece a la Iglesia Evangélica Reformada del cantón de Zúrich. y es una de las cuatro iglesias principales de Zürich, las otras son las iglesias de Grossmünster, Prediger y St. Peter.</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Los edificios del monasterio fueron destruidos en 1898 para dejar espacio al nuevo Stadthaus. El edificio de la iglesia hoy sirve como iglesia parroquial para una de las 34 parroquias reformadas de la ciudad . Münsterhof, históricamente la plaza principal y el mercado de la ciudad medieval, lleva el nombre de la abadía. Gesellschaft zu Fraumünster cultiva las tradiciones del antiguo convento de monjas.</a:t>
            </a:r>
          </a:p>
        </p:txBody>
      </p:sp>
      <p:pic>
        <p:nvPicPr>
          <p:cNvPr id="3" name="Imagen 2">
            <a:extLst>
              <a:ext uri="{FF2B5EF4-FFF2-40B4-BE49-F238E27FC236}">
                <a16:creationId xmlns:a16="http://schemas.microsoft.com/office/drawing/2014/main" id="{1DF5D48A-D68D-411F-AA89-0566D606C5FE}"/>
              </a:ext>
            </a:extLst>
          </p:cNvPr>
          <p:cNvPicPr>
            <a:picLocks noChangeAspect="1"/>
          </p:cNvPicPr>
          <p:nvPr/>
        </p:nvPicPr>
        <p:blipFill>
          <a:blip r:embed="rId2"/>
          <a:stretch>
            <a:fillRect/>
          </a:stretch>
        </p:blipFill>
        <p:spPr>
          <a:xfrm>
            <a:off x="7715890" y="0"/>
            <a:ext cx="4476106" cy="6900665"/>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762123FB-D011-439A-A55B-FC22F38BEE09}"/>
              </a:ext>
            </a:extLst>
          </p:cNvPr>
          <p:cNvPicPr>
            <a:picLocks noChangeAspect="1"/>
          </p:cNvPicPr>
          <p:nvPr/>
        </p:nvPicPr>
        <p:blipFill>
          <a:blip r:embed="rId3"/>
          <a:stretch>
            <a:fillRect/>
          </a:stretch>
        </p:blipFill>
        <p:spPr>
          <a:xfrm>
            <a:off x="0" y="-64218"/>
            <a:ext cx="12191996" cy="6922209"/>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0F8D2D4-485B-4DC8-933B-462C36AB7885}"/>
              </a:ext>
            </a:extLst>
          </p:cNvPr>
          <p:cNvPicPr>
            <a:picLocks noChangeAspect="1"/>
          </p:cNvPicPr>
          <p:nvPr/>
        </p:nvPicPr>
        <p:blipFill>
          <a:blip r:embed="rId2"/>
          <a:stretch>
            <a:fillRect/>
          </a:stretch>
        </p:blipFill>
        <p:spPr>
          <a:xfrm>
            <a:off x="924668" y="0"/>
            <a:ext cx="10366625" cy="6906582"/>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6AABBED-8233-467C-B505-59E2E69A19A2}"/>
              </a:ext>
            </a:extLst>
          </p:cNvPr>
          <p:cNvPicPr>
            <a:picLocks noChangeAspect="1"/>
          </p:cNvPicPr>
          <p:nvPr/>
        </p:nvPicPr>
        <p:blipFill>
          <a:blip r:embed="rId2"/>
          <a:stretch>
            <a:fillRect/>
          </a:stretch>
        </p:blipFill>
        <p:spPr>
          <a:xfrm>
            <a:off x="5260497" y="955493"/>
            <a:ext cx="6931499" cy="5075432"/>
          </a:xfrm>
          <a:prstGeom prst="rect">
            <a:avLst/>
          </a:prstGeom>
          <a:noFill/>
          <a:ln cap="flat">
            <a:noFill/>
          </a:ln>
        </p:spPr>
      </p:pic>
      <p:pic>
        <p:nvPicPr>
          <p:cNvPr id="3" name="Imagen 4">
            <a:extLst>
              <a:ext uri="{FF2B5EF4-FFF2-40B4-BE49-F238E27FC236}">
                <a16:creationId xmlns:a16="http://schemas.microsoft.com/office/drawing/2014/main" id="{1D58CB3A-9075-4A2E-A5E9-571BA2E37B59}"/>
              </a:ext>
            </a:extLst>
          </p:cNvPr>
          <p:cNvPicPr>
            <a:picLocks noChangeAspect="1"/>
          </p:cNvPicPr>
          <p:nvPr/>
        </p:nvPicPr>
        <p:blipFill>
          <a:blip r:embed="rId3"/>
          <a:stretch>
            <a:fillRect/>
          </a:stretch>
        </p:blipFill>
        <p:spPr>
          <a:xfrm>
            <a:off x="41852" y="0"/>
            <a:ext cx="5108716"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3966B2A-6F8B-4CC1-A00A-91D7BC680600}"/>
              </a:ext>
            </a:extLst>
          </p:cNvPr>
          <p:cNvPicPr>
            <a:picLocks noChangeAspect="1"/>
          </p:cNvPicPr>
          <p:nvPr/>
        </p:nvPicPr>
        <p:blipFill>
          <a:blip r:embed="rId2"/>
          <a:stretch>
            <a:fillRect/>
          </a:stretch>
        </p:blipFill>
        <p:spPr>
          <a:xfrm>
            <a:off x="945224" y="0"/>
            <a:ext cx="10284430" cy="6828858"/>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403BF18-CBA2-4BDF-969B-7ACF6DC08289}"/>
              </a:ext>
            </a:extLst>
          </p:cNvPr>
          <p:cNvPicPr>
            <a:picLocks noChangeAspect="1"/>
          </p:cNvPicPr>
          <p:nvPr/>
        </p:nvPicPr>
        <p:blipFill>
          <a:blip r:embed="rId2"/>
          <a:stretch>
            <a:fillRect/>
          </a:stretch>
        </p:blipFill>
        <p:spPr>
          <a:xfrm>
            <a:off x="1016282" y="0"/>
            <a:ext cx="10300139"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F35E3E2-F661-4479-A834-1F45C5F8A0CD}"/>
              </a:ext>
            </a:extLst>
          </p:cNvPr>
          <p:cNvPicPr>
            <a:picLocks noChangeAspect="1"/>
          </p:cNvPicPr>
          <p:nvPr/>
        </p:nvPicPr>
        <p:blipFill>
          <a:blip r:embed="rId2"/>
          <a:stretch>
            <a:fillRect/>
          </a:stretch>
        </p:blipFill>
        <p:spPr>
          <a:xfrm>
            <a:off x="1058235" y="0"/>
            <a:ext cx="4572000" cy="6858000"/>
          </a:xfrm>
          <a:prstGeom prst="rect">
            <a:avLst/>
          </a:prstGeom>
          <a:noFill/>
          <a:ln cap="flat">
            <a:noFill/>
          </a:ln>
        </p:spPr>
      </p:pic>
      <p:pic>
        <p:nvPicPr>
          <p:cNvPr id="3" name="Imagen 4">
            <a:extLst>
              <a:ext uri="{FF2B5EF4-FFF2-40B4-BE49-F238E27FC236}">
                <a16:creationId xmlns:a16="http://schemas.microsoft.com/office/drawing/2014/main" id="{682B06D2-BEB2-4BEF-85AB-50A412FDD8ED}"/>
              </a:ext>
            </a:extLst>
          </p:cNvPr>
          <p:cNvPicPr>
            <a:picLocks noChangeAspect="1"/>
          </p:cNvPicPr>
          <p:nvPr/>
        </p:nvPicPr>
        <p:blipFill>
          <a:blip r:embed="rId3"/>
          <a:stretch>
            <a:fillRect/>
          </a:stretch>
        </p:blipFill>
        <p:spPr>
          <a:xfrm>
            <a:off x="5969184" y="33905"/>
            <a:ext cx="5123492" cy="6824094"/>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A3723C9-365A-4022-BAAF-90FB0ECDB345}"/>
              </a:ext>
            </a:extLst>
          </p:cNvPr>
          <p:cNvPicPr>
            <a:picLocks noChangeAspect="1"/>
          </p:cNvPicPr>
          <p:nvPr/>
        </p:nvPicPr>
        <p:blipFill>
          <a:blip r:embed="rId2"/>
          <a:stretch>
            <a:fillRect/>
          </a:stretch>
        </p:blipFill>
        <p:spPr>
          <a:xfrm>
            <a:off x="934946" y="0"/>
            <a:ext cx="10294708" cy="6848782"/>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FA1F8A5-6536-4528-A11E-B5514D5FDAD8}"/>
              </a:ext>
            </a:extLst>
          </p:cNvPr>
          <p:cNvPicPr>
            <a:picLocks noChangeAspect="1"/>
          </p:cNvPicPr>
          <p:nvPr/>
        </p:nvPicPr>
        <p:blipFill>
          <a:blip r:embed="rId2"/>
          <a:stretch>
            <a:fillRect/>
          </a:stretch>
        </p:blipFill>
        <p:spPr>
          <a:xfrm>
            <a:off x="0" y="0"/>
            <a:ext cx="12262561"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7">
            <a:extLst>
              <a:ext uri="{FF2B5EF4-FFF2-40B4-BE49-F238E27FC236}">
                <a16:creationId xmlns:a16="http://schemas.microsoft.com/office/drawing/2014/main" id="{4CFEAC0C-CCE2-4382-B64C-C73AD6FF1691}"/>
              </a:ext>
            </a:extLst>
          </p:cNvPr>
          <p:cNvPicPr>
            <a:picLocks noChangeAspect="1"/>
          </p:cNvPicPr>
          <p:nvPr/>
        </p:nvPicPr>
        <p:blipFill>
          <a:blip r:embed="rId2"/>
          <a:stretch>
            <a:fillRect/>
          </a:stretch>
        </p:blipFill>
        <p:spPr>
          <a:xfrm>
            <a:off x="0" y="0"/>
            <a:ext cx="12199330"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7AA8F5B5-F3B7-4125-BBB2-510C500E01BB}"/>
              </a:ext>
            </a:extLst>
          </p:cNvPr>
          <p:cNvPicPr>
            <a:picLocks noChangeAspect="1"/>
          </p:cNvPicPr>
          <p:nvPr/>
        </p:nvPicPr>
        <p:blipFill>
          <a:blip r:embed="rId2"/>
          <a:stretch>
            <a:fillRect/>
          </a:stretch>
        </p:blipFill>
        <p:spPr>
          <a:xfrm>
            <a:off x="0" y="0"/>
            <a:ext cx="12191996" cy="6875154"/>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9C5268A-D2D4-482C-B52C-66CDAF55E296}"/>
              </a:ext>
            </a:extLst>
          </p:cNvPr>
          <p:cNvPicPr>
            <a:picLocks noChangeAspect="1"/>
          </p:cNvPicPr>
          <p:nvPr/>
        </p:nvPicPr>
        <p:blipFill>
          <a:blip r:embed="rId2"/>
          <a:stretch>
            <a:fillRect/>
          </a:stretch>
        </p:blipFill>
        <p:spPr>
          <a:xfrm>
            <a:off x="1594338" y="0"/>
            <a:ext cx="9003319"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B72EE5B-9CFC-4209-8CA2-E224E27879C0}"/>
              </a:ext>
            </a:extLst>
          </p:cNvPr>
          <p:cNvPicPr>
            <a:picLocks noChangeAspect="1"/>
          </p:cNvPicPr>
          <p:nvPr/>
        </p:nvPicPr>
        <p:blipFill>
          <a:blip r:embed="rId2"/>
          <a:stretch>
            <a:fillRect/>
          </a:stretch>
        </p:blipFill>
        <p:spPr>
          <a:xfrm>
            <a:off x="8979" y="0"/>
            <a:ext cx="8559661" cy="6858000"/>
          </a:xfrm>
          <a:prstGeom prst="rect">
            <a:avLst/>
          </a:prstGeom>
          <a:noFill/>
          <a:ln cap="flat">
            <a:noFill/>
          </a:ln>
        </p:spPr>
      </p:pic>
      <p:pic>
        <p:nvPicPr>
          <p:cNvPr id="3" name="Imagen 4">
            <a:extLst>
              <a:ext uri="{FF2B5EF4-FFF2-40B4-BE49-F238E27FC236}">
                <a16:creationId xmlns:a16="http://schemas.microsoft.com/office/drawing/2014/main" id="{C7E8B5FD-F0A2-4897-9F70-F895AD5C4598}"/>
              </a:ext>
            </a:extLst>
          </p:cNvPr>
          <p:cNvPicPr>
            <a:picLocks noChangeAspect="1"/>
          </p:cNvPicPr>
          <p:nvPr/>
        </p:nvPicPr>
        <p:blipFill>
          <a:blip r:embed="rId3"/>
          <a:stretch>
            <a:fillRect/>
          </a:stretch>
        </p:blipFill>
        <p:spPr>
          <a:xfrm>
            <a:off x="8716664" y="0"/>
            <a:ext cx="3409514"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99E6A1A-A152-452E-8DD3-8E5BC8075FA1}"/>
              </a:ext>
            </a:extLst>
          </p:cNvPr>
          <p:cNvPicPr>
            <a:picLocks noChangeAspect="1"/>
          </p:cNvPicPr>
          <p:nvPr/>
        </p:nvPicPr>
        <p:blipFill>
          <a:blip r:embed="rId2"/>
          <a:stretch>
            <a:fillRect/>
          </a:stretch>
        </p:blipFill>
        <p:spPr>
          <a:xfrm>
            <a:off x="1459144" y="0"/>
            <a:ext cx="9117683"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142B772-8CFA-4DFD-B6E5-CF55DE99A67E}"/>
              </a:ext>
            </a:extLst>
          </p:cNvPr>
          <p:cNvPicPr>
            <a:picLocks noChangeAspect="1"/>
          </p:cNvPicPr>
          <p:nvPr/>
        </p:nvPicPr>
        <p:blipFill>
          <a:blip r:embed="rId2"/>
          <a:stretch>
            <a:fillRect/>
          </a:stretch>
        </p:blipFill>
        <p:spPr>
          <a:xfrm>
            <a:off x="914134" y="0"/>
            <a:ext cx="10244142"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9ABDFD58-2563-4819-AC55-4757BE4D539B}"/>
              </a:ext>
            </a:extLst>
          </p:cNvPr>
          <p:cNvPicPr>
            <a:picLocks noChangeAspect="1"/>
          </p:cNvPicPr>
          <p:nvPr/>
        </p:nvPicPr>
        <p:blipFill>
          <a:blip r:embed="rId2"/>
          <a:stretch>
            <a:fillRect/>
          </a:stretch>
        </p:blipFill>
        <p:spPr>
          <a:xfrm>
            <a:off x="960933" y="0"/>
            <a:ext cx="10346399" cy="6907075"/>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AB884F4A-3CF2-47C6-BE7F-7AE8FB6615C7}"/>
              </a:ext>
            </a:extLst>
          </p:cNvPr>
          <p:cNvPicPr>
            <a:picLocks noChangeAspect="1"/>
          </p:cNvPicPr>
          <p:nvPr/>
        </p:nvPicPr>
        <p:blipFill>
          <a:blip r:embed="rId2"/>
          <a:stretch>
            <a:fillRect/>
          </a:stretch>
        </p:blipFill>
        <p:spPr>
          <a:xfrm>
            <a:off x="1658977" y="5577"/>
            <a:ext cx="8979289" cy="6868405"/>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99712404-C8D7-4B25-A17D-F2FECC1CA4E8}"/>
              </a:ext>
            </a:extLst>
          </p:cNvPr>
          <p:cNvPicPr>
            <a:picLocks noChangeAspect="1"/>
          </p:cNvPicPr>
          <p:nvPr/>
        </p:nvPicPr>
        <p:blipFill>
          <a:blip r:embed="rId2"/>
          <a:stretch>
            <a:fillRect/>
          </a:stretch>
        </p:blipFill>
        <p:spPr>
          <a:xfrm>
            <a:off x="1449424" y="0"/>
            <a:ext cx="9245964"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B07BBC91-EDB4-4AD2-A076-DFBFA8BAE9D5}"/>
              </a:ext>
            </a:extLst>
          </p:cNvPr>
          <p:cNvPicPr>
            <a:picLocks noChangeAspect="1"/>
          </p:cNvPicPr>
          <p:nvPr/>
        </p:nvPicPr>
        <p:blipFill>
          <a:blip r:embed="rId2"/>
          <a:stretch>
            <a:fillRect/>
          </a:stretch>
        </p:blipFill>
        <p:spPr>
          <a:xfrm>
            <a:off x="1499259" y="0"/>
            <a:ext cx="9139748"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63F40F12-33FB-4346-BDC2-2EC951630F00}"/>
              </a:ext>
            </a:extLst>
          </p:cNvPr>
          <p:cNvPicPr>
            <a:picLocks noChangeAspect="1"/>
          </p:cNvPicPr>
          <p:nvPr/>
        </p:nvPicPr>
        <p:blipFill>
          <a:blip r:embed="rId2"/>
          <a:stretch>
            <a:fillRect/>
          </a:stretch>
        </p:blipFill>
        <p:spPr>
          <a:xfrm>
            <a:off x="1541303" y="0"/>
            <a:ext cx="9117473" cy="6835697"/>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B97C7778-B7A3-4CD0-B816-A2B15BB58F73}"/>
              </a:ext>
            </a:extLst>
          </p:cNvPr>
          <p:cNvPicPr>
            <a:picLocks noChangeAspect="1"/>
          </p:cNvPicPr>
          <p:nvPr/>
        </p:nvPicPr>
        <p:blipFill>
          <a:blip r:embed="rId2"/>
          <a:stretch>
            <a:fillRect/>
          </a:stretch>
        </p:blipFill>
        <p:spPr>
          <a:xfrm>
            <a:off x="1476957" y="16724"/>
            <a:ext cx="9117454" cy="6841275"/>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8E84E249-5094-44B6-8C1E-C9F86A23B9C0}"/>
              </a:ext>
            </a:extLst>
          </p:cNvPr>
          <p:cNvPicPr>
            <a:picLocks noChangeAspect="1"/>
          </p:cNvPicPr>
          <p:nvPr/>
        </p:nvPicPr>
        <p:blipFill>
          <a:blip r:embed="rId2"/>
          <a:stretch>
            <a:fillRect/>
          </a:stretch>
        </p:blipFill>
        <p:spPr>
          <a:xfrm>
            <a:off x="1025097" y="0"/>
            <a:ext cx="10279154"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D2AC4DE2-4D1B-42C7-AF7C-B5D21EE55532}"/>
              </a:ext>
            </a:extLst>
          </p:cNvPr>
          <p:cNvPicPr>
            <a:picLocks noChangeAspect="1"/>
          </p:cNvPicPr>
          <p:nvPr/>
        </p:nvPicPr>
        <p:blipFill>
          <a:blip r:embed="rId2"/>
          <a:stretch>
            <a:fillRect/>
          </a:stretch>
        </p:blipFill>
        <p:spPr>
          <a:xfrm>
            <a:off x="802934" y="0"/>
            <a:ext cx="10296189"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E8F7988D-3E40-4677-A8C7-36ECDC4B8487}"/>
              </a:ext>
            </a:extLst>
          </p:cNvPr>
          <p:cNvPicPr>
            <a:picLocks noChangeAspect="1"/>
          </p:cNvPicPr>
          <p:nvPr/>
        </p:nvPicPr>
        <p:blipFill>
          <a:blip r:embed="rId2"/>
          <a:stretch>
            <a:fillRect/>
          </a:stretch>
        </p:blipFill>
        <p:spPr>
          <a:xfrm>
            <a:off x="968294" y="0"/>
            <a:ext cx="10300139"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9AA72571-68A2-4C4C-8AA0-BC2C881A3EC0}"/>
              </a:ext>
            </a:extLst>
          </p:cNvPr>
          <p:cNvPicPr>
            <a:picLocks noChangeAspect="1"/>
          </p:cNvPicPr>
          <p:nvPr/>
        </p:nvPicPr>
        <p:blipFill>
          <a:blip r:embed="rId2"/>
          <a:stretch>
            <a:fillRect/>
          </a:stretch>
        </p:blipFill>
        <p:spPr>
          <a:xfrm>
            <a:off x="979450" y="0"/>
            <a:ext cx="10300139"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CD34EB92-5659-4F90-91CB-592EB8347EFC}"/>
              </a:ext>
            </a:extLst>
          </p:cNvPr>
          <p:cNvPicPr>
            <a:picLocks noChangeAspect="1"/>
          </p:cNvPicPr>
          <p:nvPr/>
        </p:nvPicPr>
        <p:blipFill>
          <a:blip r:embed="rId2"/>
          <a:stretch>
            <a:fillRect/>
          </a:stretch>
        </p:blipFill>
        <p:spPr>
          <a:xfrm>
            <a:off x="1003663" y="0"/>
            <a:ext cx="10296189"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3E87A763-E605-4048-8B9F-AF3DB5EB48A3}"/>
              </a:ext>
            </a:extLst>
          </p:cNvPr>
          <p:cNvPicPr>
            <a:picLocks noChangeAspect="1"/>
          </p:cNvPicPr>
          <p:nvPr/>
        </p:nvPicPr>
        <p:blipFill>
          <a:blip r:embed="rId2"/>
          <a:stretch>
            <a:fillRect/>
          </a:stretch>
        </p:blipFill>
        <p:spPr>
          <a:xfrm>
            <a:off x="936702" y="0"/>
            <a:ext cx="10279657"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DDCDAE9-A10E-4D0D-AEDF-57670B3DF029}"/>
              </a:ext>
            </a:extLst>
          </p:cNvPr>
          <p:cNvPicPr>
            <a:picLocks noChangeAspect="1"/>
          </p:cNvPicPr>
          <p:nvPr/>
        </p:nvPicPr>
        <p:blipFill>
          <a:blip r:embed="rId2"/>
          <a:stretch>
            <a:fillRect/>
          </a:stretch>
        </p:blipFill>
        <p:spPr>
          <a:xfrm>
            <a:off x="949284" y="0"/>
            <a:ext cx="10293437"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B817B98-6870-4349-8BEE-A6972781D9D3}"/>
              </a:ext>
            </a:extLst>
          </p:cNvPr>
          <p:cNvPicPr>
            <a:picLocks noChangeAspect="1"/>
          </p:cNvPicPr>
          <p:nvPr/>
        </p:nvPicPr>
        <p:blipFill>
          <a:blip r:embed="rId2"/>
          <a:stretch>
            <a:fillRect/>
          </a:stretch>
        </p:blipFill>
        <p:spPr>
          <a:xfrm>
            <a:off x="6391720" y="0"/>
            <a:ext cx="4566166" cy="6858000"/>
          </a:xfrm>
          <a:prstGeom prst="rect">
            <a:avLst/>
          </a:prstGeom>
          <a:noFill/>
          <a:ln cap="flat">
            <a:noFill/>
          </a:ln>
        </p:spPr>
      </p:pic>
      <p:pic>
        <p:nvPicPr>
          <p:cNvPr id="3" name="Imagen 4">
            <a:extLst>
              <a:ext uri="{FF2B5EF4-FFF2-40B4-BE49-F238E27FC236}">
                <a16:creationId xmlns:a16="http://schemas.microsoft.com/office/drawing/2014/main" id="{24C93413-ECEC-46C4-8FE9-7E782FC42019}"/>
              </a:ext>
            </a:extLst>
          </p:cNvPr>
          <p:cNvPicPr>
            <a:picLocks noChangeAspect="1"/>
          </p:cNvPicPr>
          <p:nvPr/>
        </p:nvPicPr>
        <p:blipFill>
          <a:blip r:embed="rId3"/>
          <a:stretch>
            <a:fillRect/>
          </a:stretch>
        </p:blipFill>
        <p:spPr>
          <a:xfrm>
            <a:off x="1213545" y="0"/>
            <a:ext cx="4566166"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DD38029-4BB8-4BB3-887E-E5E57D346F62}"/>
              </a:ext>
            </a:extLst>
          </p:cNvPr>
          <p:cNvPicPr>
            <a:picLocks noChangeAspect="1"/>
          </p:cNvPicPr>
          <p:nvPr/>
        </p:nvPicPr>
        <p:blipFill>
          <a:blip r:embed="rId2"/>
          <a:stretch>
            <a:fillRect/>
          </a:stretch>
        </p:blipFill>
        <p:spPr>
          <a:xfrm>
            <a:off x="0" y="0"/>
            <a:ext cx="12191996" cy="6852979"/>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2727C026-A95A-47DB-832C-0C70342EAE8B}"/>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55526243-F6FC-4630-83C6-2ED1CBD6577F}"/>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75CC2EE4-BDF6-4850-A956-F2D3F95810CB}"/>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91A7C57C-69AA-4B84-8220-076ACD40BF43}"/>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2DA5B017-57C2-479A-BA3B-185BA73378B1}"/>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D86F7941-AACF-4BC1-93C3-DBC4B6F8BA3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52EA79BD-677D-48E2-A775-194B7ED022CE}"/>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99645E18-78A9-43EC-AEC3-2935B58CE41C}"/>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CB19DEBF-97A3-4423-8CAA-43AF3C80503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3888BA5A-7D19-4C9E-8F88-91D8C6F1113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B870D065-1170-4B01-8895-9852F73791C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1BB245CD-3710-4E13-97AA-D85F130D439C}"/>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A8E8DAFF-89EA-4B7F-9CB7-2E89D23A0B97}"/>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E4E9AE6F-DF0C-4695-BDE4-B1AE6F09832E}"/>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7119003"/>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114</TotalTime>
  <Words>210</Words>
  <Application>Microsoft Office PowerPoint</Application>
  <PresentationFormat>Panorámica</PresentationFormat>
  <Paragraphs>13</Paragraphs>
  <Slides>34</Slides>
  <Notes>2</Notes>
  <HiddenSlides>0</HiddenSlides>
  <MMClips>1</MMClips>
  <ScaleCrop>false</ScaleCrop>
  <HeadingPairs>
    <vt:vector size="6" baseType="variant">
      <vt:variant>
        <vt:lpstr>Fuentes usadas</vt:lpstr>
      </vt:variant>
      <vt:variant>
        <vt:i4>7</vt:i4>
      </vt:variant>
      <vt:variant>
        <vt:lpstr>Tema</vt:lpstr>
      </vt:variant>
      <vt:variant>
        <vt:i4>3</vt:i4>
      </vt:variant>
      <vt:variant>
        <vt:lpstr>Títulos de diapositiva</vt:lpstr>
      </vt:variant>
      <vt:variant>
        <vt:i4>34</vt:i4>
      </vt:variant>
    </vt:vector>
  </HeadingPairs>
  <TitlesOfParts>
    <vt:vector size="44" baseType="lpstr">
      <vt:lpstr>Arial</vt:lpstr>
      <vt:lpstr>Calibri</vt:lpstr>
      <vt:lpstr>Calibri Light</vt:lpstr>
      <vt:lpstr>Kristen ITC</vt:lpstr>
      <vt:lpstr>Sylfaen</vt:lpstr>
      <vt:lpstr>Tahoma</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2020-06-17T09:56:54Z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