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8" r:id="rId5"/>
    <p:sldId id="257"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73A5397-7171-49FB-BC9F-135C35A2AF4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E2A7A1B-1286-4BC2-AE76-4D71DE35B22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28BE777-CE89-4502-A6E2-4180FAAE76C5}" type="datetime1">
              <a:rPr lang="es-ES"/>
              <a:pPr lvl="0"/>
              <a:t>13/09/2021</a:t>
            </a:fld>
            <a:endParaRPr lang="es-ES"/>
          </a:p>
        </p:txBody>
      </p:sp>
      <p:sp>
        <p:nvSpPr>
          <p:cNvPr id="4" name="Marcador de imagen de diapositiva 3">
            <a:extLst>
              <a:ext uri="{FF2B5EF4-FFF2-40B4-BE49-F238E27FC236}">
                <a16:creationId xmlns:a16="http://schemas.microsoft.com/office/drawing/2014/main" id="{B9940762-AED1-41B9-9CB2-D6680B7EBEC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7A3E6F4-BAFE-497D-B968-30D65E89BBF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A8089A8-16DB-4AB0-9393-E369AAD824E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9CD5643-D65B-4230-BD2C-10FA6B2A3E6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874CE77-745E-4978-86CB-AD00FC954C6C}" type="slidenum">
              <a:t>‹Nº›</a:t>
            </a:fld>
            <a:endParaRPr lang="es-ES"/>
          </a:p>
        </p:txBody>
      </p:sp>
    </p:spTree>
    <p:extLst>
      <p:ext uri="{BB962C8B-B14F-4D97-AF65-F5344CB8AC3E}">
        <p14:creationId xmlns:p14="http://schemas.microsoft.com/office/powerpoint/2010/main" val="132574868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6340EC6-9FF2-4106-974A-E27C1BD52FB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AA2C29A-6170-424B-A684-57CA1E5DF29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92FD1B8-2B56-41AA-A251-8C91D6091DD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C18A837-8B32-408B-A992-EC3BF68A994C}"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D6A4138-7398-4E20-8D33-76EA3307EF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BC62C9C-435D-49CC-9491-DD447A20E5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127132B-DF46-44E9-8D5E-ECF5E162F5A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D4CB7C9-1171-45F1-9F57-B4B67DDD2F2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C8AC5E-9E4A-49AF-AF07-80C8B672891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4515069-B64C-4BD5-88B7-7ED12065898B}"/>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D7C83F5-5764-431B-85FF-0DA73149AC94}"/>
              </a:ext>
            </a:extLst>
          </p:cNvPr>
          <p:cNvSpPr txBox="1">
            <a:spLocks noGrp="1"/>
          </p:cNvSpPr>
          <p:nvPr>
            <p:ph type="dt" sz="half" idx="7"/>
          </p:nvPr>
        </p:nvSpPr>
        <p:spPr/>
        <p:txBody>
          <a:bodyPr/>
          <a:lstStyle>
            <a:lvl1pPr>
              <a:defRPr/>
            </a:lvl1pPr>
          </a:lstStyle>
          <a:p>
            <a:pPr lvl="0"/>
            <a:fld id="{321E7421-A3A0-4634-94A0-7F07D06AB5B2}" type="datetime1">
              <a:rPr lang="es-ES"/>
              <a:pPr lvl="0"/>
              <a:t>13/09/2021</a:t>
            </a:fld>
            <a:endParaRPr lang="es-ES"/>
          </a:p>
        </p:txBody>
      </p:sp>
      <p:sp>
        <p:nvSpPr>
          <p:cNvPr id="5" name="Marcador de pie de página 4">
            <a:extLst>
              <a:ext uri="{FF2B5EF4-FFF2-40B4-BE49-F238E27FC236}">
                <a16:creationId xmlns:a16="http://schemas.microsoft.com/office/drawing/2014/main" id="{6A53F14E-6596-4D16-A2B2-B67A40DFAB9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45E2E95-8B41-4D9C-83AE-EC61B5CE8ED3}"/>
              </a:ext>
            </a:extLst>
          </p:cNvPr>
          <p:cNvSpPr txBox="1">
            <a:spLocks noGrp="1"/>
          </p:cNvSpPr>
          <p:nvPr>
            <p:ph type="sldNum" sz="quarter" idx="8"/>
          </p:nvPr>
        </p:nvSpPr>
        <p:spPr/>
        <p:txBody>
          <a:bodyPr/>
          <a:lstStyle>
            <a:lvl1pPr>
              <a:defRPr/>
            </a:lvl1pPr>
          </a:lstStyle>
          <a:p>
            <a:pPr lvl="0"/>
            <a:fld id="{5B0B185A-C8C1-4792-BAD7-82B526407415}" type="slidenum">
              <a:t>‹Nº›</a:t>
            </a:fld>
            <a:endParaRPr lang="es-ES"/>
          </a:p>
        </p:txBody>
      </p:sp>
    </p:spTree>
    <p:extLst>
      <p:ext uri="{BB962C8B-B14F-4D97-AF65-F5344CB8AC3E}">
        <p14:creationId xmlns:p14="http://schemas.microsoft.com/office/powerpoint/2010/main" val="350663281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EFBC4C-AD3C-43AD-B320-A3085F8CB5C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B89758D-6D5E-47AF-A420-AD5EEC9130A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A84AB5-9A37-4A4F-8C6D-0E07D1010794}"/>
              </a:ext>
            </a:extLst>
          </p:cNvPr>
          <p:cNvSpPr txBox="1">
            <a:spLocks noGrp="1"/>
          </p:cNvSpPr>
          <p:nvPr>
            <p:ph type="dt" sz="half" idx="7"/>
          </p:nvPr>
        </p:nvSpPr>
        <p:spPr/>
        <p:txBody>
          <a:bodyPr/>
          <a:lstStyle>
            <a:lvl1pPr>
              <a:defRPr/>
            </a:lvl1pPr>
          </a:lstStyle>
          <a:p>
            <a:pPr lvl="0"/>
            <a:fld id="{F6D41A39-3627-4C97-925A-BCE027211D60}" type="datetime1">
              <a:rPr lang="es-ES"/>
              <a:pPr lvl="0"/>
              <a:t>13/09/2021</a:t>
            </a:fld>
            <a:endParaRPr lang="es-ES"/>
          </a:p>
        </p:txBody>
      </p:sp>
      <p:sp>
        <p:nvSpPr>
          <p:cNvPr id="5" name="Marcador de pie de página 4">
            <a:extLst>
              <a:ext uri="{FF2B5EF4-FFF2-40B4-BE49-F238E27FC236}">
                <a16:creationId xmlns:a16="http://schemas.microsoft.com/office/drawing/2014/main" id="{00C1D323-DBE3-4464-8849-826C5686F5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C84539-24AE-49CE-B209-CB49D31C8A64}"/>
              </a:ext>
            </a:extLst>
          </p:cNvPr>
          <p:cNvSpPr txBox="1">
            <a:spLocks noGrp="1"/>
          </p:cNvSpPr>
          <p:nvPr>
            <p:ph type="sldNum" sz="quarter" idx="8"/>
          </p:nvPr>
        </p:nvSpPr>
        <p:spPr/>
        <p:txBody>
          <a:bodyPr/>
          <a:lstStyle>
            <a:lvl1pPr>
              <a:defRPr/>
            </a:lvl1pPr>
          </a:lstStyle>
          <a:p>
            <a:pPr lvl="0"/>
            <a:fld id="{57B9D51B-61FD-4867-B366-E61E8172FF17}" type="slidenum">
              <a:t>‹Nº›</a:t>
            </a:fld>
            <a:endParaRPr lang="es-ES"/>
          </a:p>
        </p:txBody>
      </p:sp>
    </p:spTree>
    <p:extLst>
      <p:ext uri="{BB962C8B-B14F-4D97-AF65-F5344CB8AC3E}">
        <p14:creationId xmlns:p14="http://schemas.microsoft.com/office/powerpoint/2010/main" val="1802618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37ED0E-C505-4D07-97C6-AB0F43386E3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FD5266-B9F3-4CCB-95F8-C1BA9425C5A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80E29C3-2162-4C03-A851-25F5B8D0C9AA}"/>
              </a:ext>
            </a:extLst>
          </p:cNvPr>
          <p:cNvSpPr txBox="1">
            <a:spLocks noGrp="1"/>
          </p:cNvSpPr>
          <p:nvPr>
            <p:ph type="dt" sz="half" idx="7"/>
          </p:nvPr>
        </p:nvSpPr>
        <p:spPr/>
        <p:txBody>
          <a:bodyPr/>
          <a:lstStyle>
            <a:lvl1pPr>
              <a:defRPr/>
            </a:lvl1pPr>
          </a:lstStyle>
          <a:p>
            <a:pPr lvl="0"/>
            <a:fld id="{AAB14241-84E6-43B9-BFF5-7C79E8758A39}" type="datetime1">
              <a:rPr lang="es-ES"/>
              <a:pPr lvl="0"/>
              <a:t>13/09/2021</a:t>
            </a:fld>
            <a:endParaRPr lang="es-ES"/>
          </a:p>
        </p:txBody>
      </p:sp>
      <p:sp>
        <p:nvSpPr>
          <p:cNvPr id="5" name="Marcador de pie de página 4">
            <a:extLst>
              <a:ext uri="{FF2B5EF4-FFF2-40B4-BE49-F238E27FC236}">
                <a16:creationId xmlns:a16="http://schemas.microsoft.com/office/drawing/2014/main" id="{A0B6456F-CC53-45D8-A18B-3636119C57E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DE2107-3D2A-4FFB-912D-BC01BAED9F88}"/>
              </a:ext>
            </a:extLst>
          </p:cNvPr>
          <p:cNvSpPr txBox="1">
            <a:spLocks noGrp="1"/>
          </p:cNvSpPr>
          <p:nvPr>
            <p:ph type="sldNum" sz="quarter" idx="8"/>
          </p:nvPr>
        </p:nvSpPr>
        <p:spPr/>
        <p:txBody>
          <a:bodyPr/>
          <a:lstStyle>
            <a:lvl1pPr>
              <a:defRPr/>
            </a:lvl1pPr>
          </a:lstStyle>
          <a:p>
            <a:pPr lvl="0"/>
            <a:fld id="{9C4029CA-9EF5-451B-94C8-5CC1ACE9F709}" type="slidenum">
              <a:t>‹Nº›</a:t>
            </a:fld>
            <a:endParaRPr lang="es-ES"/>
          </a:p>
        </p:txBody>
      </p:sp>
    </p:spTree>
    <p:extLst>
      <p:ext uri="{BB962C8B-B14F-4D97-AF65-F5344CB8AC3E}">
        <p14:creationId xmlns:p14="http://schemas.microsoft.com/office/powerpoint/2010/main" val="1462071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4801D9-6D98-4A44-8D62-A967C66CC32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E1408B7-1B3B-4D3C-B385-615AF10BA83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793D920-9219-48D8-AEB9-D68AAE448DE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5B3783D-38E1-4F96-83A9-8DF47DCEC063}"/>
              </a:ext>
            </a:extLst>
          </p:cNvPr>
          <p:cNvSpPr txBox="1">
            <a:spLocks noGrp="1"/>
          </p:cNvSpPr>
          <p:nvPr>
            <p:ph type="dt" sz="half" idx="7"/>
          </p:nvPr>
        </p:nvSpPr>
        <p:spPr/>
        <p:txBody>
          <a:bodyPr/>
          <a:lstStyle>
            <a:lvl1pPr>
              <a:defRPr/>
            </a:lvl1pPr>
          </a:lstStyle>
          <a:p>
            <a:pPr lvl="0"/>
            <a:fld id="{5D84B5F1-65DB-4C51-A803-23E3049F65C8}" type="datetime1">
              <a:rPr lang="es-ES"/>
              <a:pPr lvl="0"/>
              <a:t>13/09/2021</a:t>
            </a:fld>
            <a:endParaRPr lang="es-ES"/>
          </a:p>
        </p:txBody>
      </p:sp>
      <p:sp>
        <p:nvSpPr>
          <p:cNvPr id="6" name="Marcador de pie de página 5">
            <a:extLst>
              <a:ext uri="{FF2B5EF4-FFF2-40B4-BE49-F238E27FC236}">
                <a16:creationId xmlns:a16="http://schemas.microsoft.com/office/drawing/2014/main" id="{19C79835-4203-47B0-A00A-2BBB351D6E3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B6D5FCE-6D5B-4A2D-A140-4C81256C8BFD}"/>
              </a:ext>
            </a:extLst>
          </p:cNvPr>
          <p:cNvSpPr txBox="1">
            <a:spLocks noGrp="1"/>
          </p:cNvSpPr>
          <p:nvPr>
            <p:ph type="sldNum" sz="quarter" idx="8"/>
          </p:nvPr>
        </p:nvSpPr>
        <p:spPr/>
        <p:txBody>
          <a:bodyPr/>
          <a:lstStyle>
            <a:lvl1pPr>
              <a:defRPr/>
            </a:lvl1pPr>
          </a:lstStyle>
          <a:p>
            <a:pPr lvl="0"/>
            <a:fld id="{0D29981C-11B7-4B0C-B6A7-E870D4B58213}" type="slidenum">
              <a:t>‹Nº›</a:t>
            </a:fld>
            <a:endParaRPr lang="es-ES"/>
          </a:p>
        </p:txBody>
      </p:sp>
    </p:spTree>
    <p:extLst>
      <p:ext uri="{BB962C8B-B14F-4D97-AF65-F5344CB8AC3E}">
        <p14:creationId xmlns:p14="http://schemas.microsoft.com/office/powerpoint/2010/main" val="2960482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DD284C-6FBF-4DCE-8BC8-4827B95F5B7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6698D45-C196-4A2B-BCFE-53FDD8D6007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B8CE711-C6D7-482D-BBDE-5DC95961B0D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7E20627-9082-4A97-92C4-026620D9D12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9673E8-A31B-4BFC-96A6-DB209B44218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F2BC3AB-56A5-48D3-8674-C91DBB72B4E7}"/>
              </a:ext>
            </a:extLst>
          </p:cNvPr>
          <p:cNvSpPr txBox="1">
            <a:spLocks noGrp="1"/>
          </p:cNvSpPr>
          <p:nvPr>
            <p:ph type="dt" sz="half" idx="7"/>
          </p:nvPr>
        </p:nvSpPr>
        <p:spPr/>
        <p:txBody>
          <a:bodyPr/>
          <a:lstStyle>
            <a:lvl1pPr>
              <a:defRPr/>
            </a:lvl1pPr>
          </a:lstStyle>
          <a:p>
            <a:pPr lvl="0"/>
            <a:fld id="{9F7E5D55-7E2B-497E-9159-7ED375E3C509}" type="datetime1">
              <a:rPr lang="es-ES"/>
              <a:pPr lvl="0"/>
              <a:t>13/09/2021</a:t>
            </a:fld>
            <a:endParaRPr lang="es-ES"/>
          </a:p>
        </p:txBody>
      </p:sp>
      <p:sp>
        <p:nvSpPr>
          <p:cNvPr id="8" name="Marcador de pie de página 7">
            <a:extLst>
              <a:ext uri="{FF2B5EF4-FFF2-40B4-BE49-F238E27FC236}">
                <a16:creationId xmlns:a16="http://schemas.microsoft.com/office/drawing/2014/main" id="{85CC0598-2678-4E7B-896D-21ABE2BC087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73A59B8-1080-42D4-B130-551BCF9E1B22}"/>
              </a:ext>
            </a:extLst>
          </p:cNvPr>
          <p:cNvSpPr txBox="1">
            <a:spLocks noGrp="1"/>
          </p:cNvSpPr>
          <p:nvPr>
            <p:ph type="sldNum" sz="quarter" idx="8"/>
          </p:nvPr>
        </p:nvSpPr>
        <p:spPr/>
        <p:txBody>
          <a:bodyPr/>
          <a:lstStyle>
            <a:lvl1pPr>
              <a:defRPr/>
            </a:lvl1pPr>
          </a:lstStyle>
          <a:p>
            <a:pPr lvl="0"/>
            <a:fld id="{4C4BE01D-0007-4A11-BB7B-DB3A0DC82A93}" type="slidenum">
              <a:t>‹Nº›</a:t>
            </a:fld>
            <a:endParaRPr lang="es-ES"/>
          </a:p>
        </p:txBody>
      </p:sp>
    </p:spTree>
    <p:extLst>
      <p:ext uri="{BB962C8B-B14F-4D97-AF65-F5344CB8AC3E}">
        <p14:creationId xmlns:p14="http://schemas.microsoft.com/office/powerpoint/2010/main" val="1160062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B450AB-59A9-475D-A21C-1E2AE748D1A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6AE9F97-DFF4-429D-847C-730735A38FDC}"/>
              </a:ext>
            </a:extLst>
          </p:cNvPr>
          <p:cNvSpPr txBox="1">
            <a:spLocks noGrp="1"/>
          </p:cNvSpPr>
          <p:nvPr>
            <p:ph type="dt" sz="half" idx="7"/>
          </p:nvPr>
        </p:nvSpPr>
        <p:spPr/>
        <p:txBody>
          <a:bodyPr/>
          <a:lstStyle>
            <a:lvl1pPr>
              <a:defRPr/>
            </a:lvl1pPr>
          </a:lstStyle>
          <a:p>
            <a:pPr lvl="0"/>
            <a:fld id="{6A037B8D-3562-4434-AA19-ED16FB7374CA}" type="datetime1">
              <a:rPr lang="es-ES"/>
              <a:pPr lvl="0"/>
              <a:t>13/09/2021</a:t>
            </a:fld>
            <a:endParaRPr lang="es-ES"/>
          </a:p>
        </p:txBody>
      </p:sp>
      <p:sp>
        <p:nvSpPr>
          <p:cNvPr id="4" name="Marcador de pie de página 3">
            <a:extLst>
              <a:ext uri="{FF2B5EF4-FFF2-40B4-BE49-F238E27FC236}">
                <a16:creationId xmlns:a16="http://schemas.microsoft.com/office/drawing/2014/main" id="{35C8C7CC-BD10-406E-9569-1C0E8DAF2F0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91410A9-109C-4D20-A9E1-95DA3589E7DD}"/>
              </a:ext>
            </a:extLst>
          </p:cNvPr>
          <p:cNvSpPr txBox="1">
            <a:spLocks noGrp="1"/>
          </p:cNvSpPr>
          <p:nvPr>
            <p:ph type="sldNum" sz="quarter" idx="8"/>
          </p:nvPr>
        </p:nvSpPr>
        <p:spPr/>
        <p:txBody>
          <a:bodyPr/>
          <a:lstStyle>
            <a:lvl1pPr>
              <a:defRPr/>
            </a:lvl1pPr>
          </a:lstStyle>
          <a:p>
            <a:pPr lvl="0"/>
            <a:fld id="{2C99874E-0A74-4EF6-9D83-FC7EF95389A1}" type="slidenum">
              <a:t>‹Nº›</a:t>
            </a:fld>
            <a:endParaRPr lang="es-ES"/>
          </a:p>
        </p:txBody>
      </p:sp>
    </p:spTree>
    <p:extLst>
      <p:ext uri="{BB962C8B-B14F-4D97-AF65-F5344CB8AC3E}">
        <p14:creationId xmlns:p14="http://schemas.microsoft.com/office/powerpoint/2010/main" val="1416403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E7B7B80-18D9-46FE-AE66-2A6B20D2ED8C}"/>
              </a:ext>
            </a:extLst>
          </p:cNvPr>
          <p:cNvSpPr txBox="1">
            <a:spLocks noGrp="1"/>
          </p:cNvSpPr>
          <p:nvPr>
            <p:ph type="dt" sz="half" idx="7"/>
          </p:nvPr>
        </p:nvSpPr>
        <p:spPr/>
        <p:txBody>
          <a:bodyPr/>
          <a:lstStyle>
            <a:lvl1pPr>
              <a:defRPr/>
            </a:lvl1pPr>
          </a:lstStyle>
          <a:p>
            <a:pPr lvl="0"/>
            <a:fld id="{45CF2D01-E9D7-4B71-8052-7655EEC69C1F}" type="datetime1">
              <a:rPr lang="es-ES"/>
              <a:pPr lvl="0"/>
              <a:t>13/09/2021</a:t>
            </a:fld>
            <a:endParaRPr lang="es-ES"/>
          </a:p>
        </p:txBody>
      </p:sp>
      <p:sp>
        <p:nvSpPr>
          <p:cNvPr id="3" name="Marcador de pie de página 2">
            <a:extLst>
              <a:ext uri="{FF2B5EF4-FFF2-40B4-BE49-F238E27FC236}">
                <a16:creationId xmlns:a16="http://schemas.microsoft.com/office/drawing/2014/main" id="{2021B0BD-6EA4-4145-BA59-C5D5837C8DF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DE8D3D6-3DD1-4CBB-81DC-9E7D86CA7AED}"/>
              </a:ext>
            </a:extLst>
          </p:cNvPr>
          <p:cNvSpPr txBox="1">
            <a:spLocks noGrp="1"/>
          </p:cNvSpPr>
          <p:nvPr>
            <p:ph type="sldNum" sz="quarter" idx="8"/>
          </p:nvPr>
        </p:nvSpPr>
        <p:spPr/>
        <p:txBody>
          <a:bodyPr/>
          <a:lstStyle>
            <a:lvl1pPr>
              <a:defRPr/>
            </a:lvl1pPr>
          </a:lstStyle>
          <a:p>
            <a:pPr lvl="0"/>
            <a:fld id="{AC14D3D0-557B-4C22-B8C4-4A786AF6218C}" type="slidenum">
              <a:t>‹Nº›</a:t>
            </a:fld>
            <a:endParaRPr lang="es-ES"/>
          </a:p>
        </p:txBody>
      </p:sp>
    </p:spTree>
    <p:extLst>
      <p:ext uri="{BB962C8B-B14F-4D97-AF65-F5344CB8AC3E}">
        <p14:creationId xmlns:p14="http://schemas.microsoft.com/office/powerpoint/2010/main" val="378031027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FCFF3F-3150-464E-B00D-08B1DC8A3A2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76D29F1-6F17-4CE6-BA09-DE654BB1FB1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9327880-7E19-4012-8923-30B40C3A9E2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5A9E788-6D75-405E-A639-0D3A99CEB096}"/>
              </a:ext>
            </a:extLst>
          </p:cNvPr>
          <p:cNvSpPr txBox="1">
            <a:spLocks noGrp="1"/>
          </p:cNvSpPr>
          <p:nvPr>
            <p:ph type="dt" sz="half" idx="7"/>
          </p:nvPr>
        </p:nvSpPr>
        <p:spPr/>
        <p:txBody>
          <a:bodyPr/>
          <a:lstStyle>
            <a:lvl1pPr>
              <a:defRPr/>
            </a:lvl1pPr>
          </a:lstStyle>
          <a:p>
            <a:pPr lvl="0"/>
            <a:fld id="{CB97CAB3-7462-4720-A741-79830E385872}" type="datetime1">
              <a:rPr lang="es-ES"/>
              <a:pPr lvl="0"/>
              <a:t>13/09/2021</a:t>
            </a:fld>
            <a:endParaRPr lang="es-ES"/>
          </a:p>
        </p:txBody>
      </p:sp>
      <p:sp>
        <p:nvSpPr>
          <p:cNvPr id="6" name="Marcador de pie de página 5">
            <a:extLst>
              <a:ext uri="{FF2B5EF4-FFF2-40B4-BE49-F238E27FC236}">
                <a16:creationId xmlns:a16="http://schemas.microsoft.com/office/drawing/2014/main" id="{65B4E9E6-F8E3-4C86-9E0A-0EAEF53662B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16C7E31-3A66-4C01-8CDB-31458E460CBD}"/>
              </a:ext>
            </a:extLst>
          </p:cNvPr>
          <p:cNvSpPr txBox="1">
            <a:spLocks noGrp="1"/>
          </p:cNvSpPr>
          <p:nvPr>
            <p:ph type="sldNum" sz="quarter" idx="8"/>
          </p:nvPr>
        </p:nvSpPr>
        <p:spPr/>
        <p:txBody>
          <a:bodyPr/>
          <a:lstStyle>
            <a:lvl1pPr>
              <a:defRPr/>
            </a:lvl1pPr>
          </a:lstStyle>
          <a:p>
            <a:pPr lvl="0"/>
            <a:fld id="{BE9F222D-F94F-42A5-9FF6-C9DFC16AF99F}" type="slidenum">
              <a:t>‹Nº›</a:t>
            </a:fld>
            <a:endParaRPr lang="es-ES"/>
          </a:p>
        </p:txBody>
      </p:sp>
    </p:spTree>
    <p:extLst>
      <p:ext uri="{BB962C8B-B14F-4D97-AF65-F5344CB8AC3E}">
        <p14:creationId xmlns:p14="http://schemas.microsoft.com/office/powerpoint/2010/main" val="1873105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056370-2C1D-43A1-BEDD-2D596419811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3BB69D8-9D64-44E6-B78E-F661882620D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B764783-B262-44ED-9364-CB323E9507F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0D0FF04-EB03-42C6-B95C-FE085BB498A1}"/>
              </a:ext>
            </a:extLst>
          </p:cNvPr>
          <p:cNvSpPr txBox="1">
            <a:spLocks noGrp="1"/>
          </p:cNvSpPr>
          <p:nvPr>
            <p:ph type="dt" sz="half" idx="7"/>
          </p:nvPr>
        </p:nvSpPr>
        <p:spPr/>
        <p:txBody>
          <a:bodyPr/>
          <a:lstStyle>
            <a:lvl1pPr>
              <a:defRPr/>
            </a:lvl1pPr>
          </a:lstStyle>
          <a:p>
            <a:pPr lvl="0"/>
            <a:fld id="{058BFEA0-15F6-446A-B495-D867AFD15E31}" type="datetime1">
              <a:rPr lang="es-ES"/>
              <a:pPr lvl="0"/>
              <a:t>13/09/2021</a:t>
            </a:fld>
            <a:endParaRPr lang="es-ES"/>
          </a:p>
        </p:txBody>
      </p:sp>
      <p:sp>
        <p:nvSpPr>
          <p:cNvPr id="6" name="Marcador de pie de página 5">
            <a:extLst>
              <a:ext uri="{FF2B5EF4-FFF2-40B4-BE49-F238E27FC236}">
                <a16:creationId xmlns:a16="http://schemas.microsoft.com/office/drawing/2014/main" id="{248890E3-6766-47D7-8365-553FE83340A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4249775-657B-4146-83CD-385D5E1C5051}"/>
              </a:ext>
            </a:extLst>
          </p:cNvPr>
          <p:cNvSpPr txBox="1">
            <a:spLocks noGrp="1"/>
          </p:cNvSpPr>
          <p:nvPr>
            <p:ph type="sldNum" sz="quarter" idx="8"/>
          </p:nvPr>
        </p:nvSpPr>
        <p:spPr/>
        <p:txBody>
          <a:bodyPr/>
          <a:lstStyle>
            <a:lvl1pPr>
              <a:defRPr/>
            </a:lvl1pPr>
          </a:lstStyle>
          <a:p>
            <a:pPr lvl="0"/>
            <a:fld id="{AF137A87-40A5-4D65-89F8-455BFAD09F31}" type="slidenum">
              <a:t>‹Nº›</a:t>
            </a:fld>
            <a:endParaRPr lang="es-ES"/>
          </a:p>
        </p:txBody>
      </p:sp>
    </p:spTree>
    <p:extLst>
      <p:ext uri="{BB962C8B-B14F-4D97-AF65-F5344CB8AC3E}">
        <p14:creationId xmlns:p14="http://schemas.microsoft.com/office/powerpoint/2010/main" val="2815020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D63844-48AC-417E-807D-16733BEBC17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C03BF69-2D86-4E27-B3F0-F7207971329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EC2E0AF-EC15-44EC-A82C-B8FAFEAF779B}"/>
              </a:ext>
            </a:extLst>
          </p:cNvPr>
          <p:cNvSpPr txBox="1">
            <a:spLocks noGrp="1"/>
          </p:cNvSpPr>
          <p:nvPr>
            <p:ph type="dt" sz="half" idx="7"/>
          </p:nvPr>
        </p:nvSpPr>
        <p:spPr/>
        <p:txBody>
          <a:bodyPr/>
          <a:lstStyle>
            <a:lvl1pPr>
              <a:defRPr/>
            </a:lvl1pPr>
          </a:lstStyle>
          <a:p>
            <a:pPr lvl="0"/>
            <a:fld id="{1149D755-DB5E-49B9-A536-D5665E469668}" type="datetime1">
              <a:rPr lang="es-ES"/>
              <a:pPr lvl="0"/>
              <a:t>13/09/2021</a:t>
            </a:fld>
            <a:endParaRPr lang="es-ES"/>
          </a:p>
        </p:txBody>
      </p:sp>
      <p:sp>
        <p:nvSpPr>
          <p:cNvPr id="5" name="Marcador de pie de página 4">
            <a:extLst>
              <a:ext uri="{FF2B5EF4-FFF2-40B4-BE49-F238E27FC236}">
                <a16:creationId xmlns:a16="http://schemas.microsoft.com/office/drawing/2014/main" id="{88105EC9-801E-4E93-A824-2B781351765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C1D5388-A165-4A0E-B26B-EED20C889373}"/>
              </a:ext>
            </a:extLst>
          </p:cNvPr>
          <p:cNvSpPr txBox="1">
            <a:spLocks noGrp="1"/>
          </p:cNvSpPr>
          <p:nvPr>
            <p:ph type="sldNum" sz="quarter" idx="8"/>
          </p:nvPr>
        </p:nvSpPr>
        <p:spPr/>
        <p:txBody>
          <a:bodyPr/>
          <a:lstStyle>
            <a:lvl1pPr>
              <a:defRPr/>
            </a:lvl1pPr>
          </a:lstStyle>
          <a:p>
            <a:pPr lvl="0"/>
            <a:fld id="{072D6E1A-9CE6-4515-B221-DD68216BFE45}" type="slidenum">
              <a:t>‹Nº›</a:t>
            </a:fld>
            <a:endParaRPr lang="es-ES"/>
          </a:p>
        </p:txBody>
      </p:sp>
    </p:spTree>
    <p:extLst>
      <p:ext uri="{BB962C8B-B14F-4D97-AF65-F5344CB8AC3E}">
        <p14:creationId xmlns:p14="http://schemas.microsoft.com/office/powerpoint/2010/main" val="2553409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0E9F96D-88E4-4AE1-9FD6-37768F8BA02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17F2C31-D041-4213-AF33-FB60C8C2B9A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F04C82A-B763-4572-9E9E-E8D97FFF5E42}"/>
              </a:ext>
            </a:extLst>
          </p:cNvPr>
          <p:cNvSpPr txBox="1">
            <a:spLocks noGrp="1"/>
          </p:cNvSpPr>
          <p:nvPr>
            <p:ph type="dt" sz="half" idx="7"/>
          </p:nvPr>
        </p:nvSpPr>
        <p:spPr/>
        <p:txBody>
          <a:bodyPr/>
          <a:lstStyle>
            <a:lvl1pPr>
              <a:defRPr/>
            </a:lvl1pPr>
          </a:lstStyle>
          <a:p>
            <a:pPr lvl="0"/>
            <a:fld id="{4BEC4B0C-A1F7-47E3-B51B-DC1DB9214231}" type="datetime1">
              <a:rPr lang="es-ES"/>
              <a:pPr lvl="0"/>
              <a:t>13/09/2021</a:t>
            </a:fld>
            <a:endParaRPr lang="es-ES"/>
          </a:p>
        </p:txBody>
      </p:sp>
      <p:sp>
        <p:nvSpPr>
          <p:cNvPr id="5" name="Marcador de pie de página 4">
            <a:extLst>
              <a:ext uri="{FF2B5EF4-FFF2-40B4-BE49-F238E27FC236}">
                <a16:creationId xmlns:a16="http://schemas.microsoft.com/office/drawing/2014/main" id="{C7DFF1EF-3C67-41DB-ACA6-D1299B044EC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7A46D49-54AE-427D-989C-0ECD0FB2FF4B}"/>
              </a:ext>
            </a:extLst>
          </p:cNvPr>
          <p:cNvSpPr txBox="1">
            <a:spLocks noGrp="1"/>
          </p:cNvSpPr>
          <p:nvPr>
            <p:ph type="sldNum" sz="quarter" idx="8"/>
          </p:nvPr>
        </p:nvSpPr>
        <p:spPr/>
        <p:txBody>
          <a:bodyPr/>
          <a:lstStyle>
            <a:lvl1pPr>
              <a:defRPr/>
            </a:lvl1pPr>
          </a:lstStyle>
          <a:p>
            <a:pPr lvl="0"/>
            <a:fld id="{A28C1A6F-4DA3-4576-B4E4-C905541DBD25}" type="slidenum">
              <a:t>‹Nº›</a:t>
            </a:fld>
            <a:endParaRPr lang="es-ES"/>
          </a:p>
        </p:txBody>
      </p:sp>
    </p:spTree>
    <p:extLst>
      <p:ext uri="{BB962C8B-B14F-4D97-AF65-F5344CB8AC3E}">
        <p14:creationId xmlns:p14="http://schemas.microsoft.com/office/powerpoint/2010/main" val="2759333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B39DB0-1D7E-4CD2-B3B3-28BA6514E6E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43C5391-7C64-497D-B4DC-BCC2526C0CF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17733D5-A79D-438F-A283-0B48E4DC96AC}"/>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A712F01C-E557-4BFA-85C4-B2195799E1B0}"/>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A7237B44-A5DD-49B9-B12B-1EC9790B5BC4}"/>
              </a:ext>
            </a:extLst>
          </p:cNvPr>
          <p:cNvSpPr txBox="1">
            <a:spLocks noGrp="1"/>
          </p:cNvSpPr>
          <p:nvPr>
            <p:ph type="sldNum" sz="quarter" idx="8"/>
          </p:nvPr>
        </p:nvSpPr>
        <p:spPr/>
        <p:txBody>
          <a:bodyPr/>
          <a:lstStyle>
            <a:lvl1pPr>
              <a:defRPr sz="1400"/>
            </a:lvl1pPr>
          </a:lstStyle>
          <a:p>
            <a:pPr lvl="0"/>
            <a:fld id="{4DDFA6B2-94F3-445A-9EDF-039409975818}" type="slidenum">
              <a:t>‹Nº›</a:t>
            </a:fld>
            <a:endParaRPr lang="es-ES"/>
          </a:p>
        </p:txBody>
      </p:sp>
    </p:spTree>
    <p:extLst>
      <p:ext uri="{BB962C8B-B14F-4D97-AF65-F5344CB8AC3E}">
        <p14:creationId xmlns:p14="http://schemas.microsoft.com/office/powerpoint/2010/main" val="212766728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2577AD-CFF1-4337-B8AA-B29CBBF8C20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5A58F34-BA20-45AC-AB28-5814DF99F74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2936A06-27B7-4A6A-8303-193BC77E1C0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76509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A6D1E9E-8841-4645-833C-7945C883ABF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23F42B0-02C5-446A-B42D-8BE32B7416F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48F1DC8-AAD4-404E-B5A0-6049BE1F86E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1E97835-06E4-472B-B483-549FCDB0D2E9}" type="datetime1">
              <a:rPr lang="es-ES"/>
              <a:pPr lvl="0"/>
              <a:t>13/09/2021</a:t>
            </a:fld>
            <a:endParaRPr lang="es-ES"/>
          </a:p>
        </p:txBody>
      </p:sp>
      <p:sp>
        <p:nvSpPr>
          <p:cNvPr id="5" name="Marcador de pie de página 4">
            <a:extLst>
              <a:ext uri="{FF2B5EF4-FFF2-40B4-BE49-F238E27FC236}">
                <a16:creationId xmlns:a16="http://schemas.microsoft.com/office/drawing/2014/main" id="{82AA1B75-F665-42AB-9E8B-8D8AF9B7EC5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B643691-4F2A-4076-B4F2-278FC92776C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C0626B7-272C-4C5C-A06C-79A25AE0356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DE40E1C-AEAD-4A58-841A-93841F90EFF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452A8E4-CA9A-4E54-B297-30D27553362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3BA8808-CA21-45F8-B46D-B1AC09585C0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A0DD886-8CE1-41A1-8C6B-F579C021CD2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ABB055F-5750-40D0-823B-350EB4E0C09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2575698-F5E7-442C-A199-960B04D4A5F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2BA5654-316C-40C8-9407-CA57D70C7D2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4617537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66F6753-5BB9-444C-82AA-B3B2917F88E3}"/>
              </a:ext>
            </a:extLst>
          </p:cNvPr>
          <p:cNvSpPr txBox="1"/>
          <p:nvPr/>
        </p:nvSpPr>
        <p:spPr>
          <a:xfrm>
            <a:off x="0" y="2592278"/>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COVA URBANA DE TARRAGONA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CATALUNYA · ESPAÑA</a:t>
            </a:r>
            <a:endParaRPr lang="es-ES" sz="2800" b="0" i="0" u="none" strike="noStrike" kern="1200" cap="none" spc="0" baseline="0">
              <a:solidFill>
                <a:srgbClr val="FFFFFF"/>
              </a:solidFill>
              <a:uFillTx/>
              <a:latin typeface="Calibri"/>
            </a:endParaRPr>
          </a:p>
        </p:txBody>
      </p:sp>
      <p:pic>
        <p:nvPicPr>
          <p:cNvPr id="3" name="06-eric_serra-put_faith_in_yourself_pt._3">
            <a:extLst>
              <a:ext uri="{FF2B5EF4-FFF2-40B4-BE49-F238E27FC236}">
                <a16:creationId xmlns:a16="http://schemas.microsoft.com/office/drawing/2014/main" id="{2E3D36D1-4C96-4CF5-9002-19820362F98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06395"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BD7582-410A-4494-8919-9A6CC8E0A835}"/>
              </a:ext>
            </a:extLst>
          </p:cNvPr>
          <p:cNvPicPr>
            <a:picLocks noChangeAspect="1"/>
          </p:cNvPicPr>
          <p:nvPr/>
        </p:nvPicPr>
        <p:blipFill>
          <a:blip r:embed="rId2"/>
          <a:stretch>
            <a:fillRect/>
          </a:stretch>
        </p:blipFill>
        <p:spPr>
          <a:xfrm>
            <a:off x="69814" y="0"/>
            <a:ext cx="1212218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5344949-A6F7-41FF-999E-6C29736CF1C9}"/>
              </a:ext>
            </a:extLst>
          </p:cNvPr>
          <p:cNvSpPr txBox="1"/>
          <p:nvPr/>
        </p:nvSpPr>
        <p:spPr>
          <a:xfrm>
            <a:off x="1269507" y="2086258"/>
            <a:ext cx="9667786"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ciudad de Tarragona cuenta con una enorme cavidad subterránea que discurre por el centro de la ciudad y que es desconocida para muchos tarraconenses, conocida como LA COVA URBANA. Su descubrió cuando una excavadora que horadaba un solar en construcción en el 32 de la calle Gasòmetre descubrió un vacío. Era el 22 de noviembre de 1996. Bajo el suelo de la céntrica vía tarraconense había una enorme cavidad, citada ya en "Tarragona monumental", un libro del año 1849.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cueva había pasado desapercibida, al igual que el libro redactado para expertos en una época en la que la mayoría de la población era analfabeta. Un cuarto de siglo después, con numerosas exploraciones por medio, la Cova Urbana es visitable, con solicitud previa a la SOCIETAT D’INVESTIGACIONS ESPELEOLÒGIQUES DE TARRAGONA (SIET). La excursión transcurre por una estrella galería romana, varios lagos y cuevas enormes.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DBF494-29C4-4D47-80D7-F6D1973E81DF}"/>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
        <p:nvSpPr>
          <p:cNvPr id="3" name="CuadroTexto 3">
            <a:extLst>
              <a:ext uri="{FF2B5EF4-FFF2-40B4-BE49-F238E27FC236}">
                <a16:creationId xmlns:a16="http://schemas.microsoft.com/office/drawing/2014/main" id="{B07AA3F1-F822-41A3-A04F-44A311F2DD44}"/>
              </a:ext>
            </a:extLst>
          </p:cNvPr>
          <p:cNvSpPr txBox="1"/>
          <p:nvPr/>
        </p:nvSpPr>
        <p:spPr>
          <a:xfrm>
            <a:off x="5246699" y="6267635"/>
            <a:ext cx="4421078"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LUGAR PARA ENTRAR A LA COVA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CAF541-C783-45E4-8F83-E48BD903B46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ED6AB9-55B2-4B7E-8977-09616596C0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E525E4-22E5-4CF4-8437-EB4174BBA11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6373A6-69D4-4860-BECD-0809BD4B6A32}"/>
              </a:ext>
            </a:extLst>
          </p:cNvPr>
          <p:cNvPicPr>
            <a:picLocks noChangeAspect="1"/>
          </p:cNvPicPr>
          <p:nvPr/>
        </p:nvPicPr>
        <p:blipFill>
          <a:blip r:embed="rId2"/>
          <a:stretch>
            <a:fillRect/>
          </a:stretch>
        </p:blipFill>
        <p:spPr>
          <a:xfrm>
            <a:off x="4569284" y="0"/>
            <a:ext cx="6178381" cy="6858000"/>
          </a:xfrm>
          <a:prstGeom prst="rect">
            <a:avLst/>
          </a:prstGeom>
          <a:noFill/>
          <a:ln cap="flat">
            <a:noFill/>
          </a:ln>
        </p:spPr>
      </p:pic>
      <p:pic>
        <p:nvPicPr>
          <p:cNvPr id="3" name="Imagen 4">
            <a:extLst>
              <a:ext uri="{FF2B5EF4-FFF2-40B4-BE49-F238E27FC236}">
                <a16:creationId xmlns:a16="http://schemas.microsoft.com/office/drawing/2014/main" id="{C1F904B6-06AC-4E9E-A9B2-A7600C228D9A}"/>
              </a:ext>
            </a:extLst>
          </p:cNvPr>
          <p:cNvPicPr>
            <a:picLocks noChangeAspect="1"/>
          </p:cNvPicPr>
          <p:nvPr/>
        </p:nvPicPr>
        <p:blipFill>
          <a:blip r:embed="rId3"/>
          <a:stretch>
            <a:fillRect/>
          </a:stretch>
        </p:blipFill>
        <p:spPr>
          <a:xfrm>
            <a:off x="1406228" y="0"/>
            <a:ext cx="385762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99D17-2F53-4044-94D8-251195133EA4}"/>
              </a:ext>
            </a:extLst>
          </p:cNvPr>
          <p:cNvPicPr>
            <a:picLocks noChangeAspect="1"/>
          </p:cNvPicPr>
          <p:nvPr/>
        </p:nvPicPr>
        <p:blipFill>
          <a:blip r:embed="rId2"/>
          <a:stretch>
            <a:fillRect/>
          </a:stretch>
        </p:blipFill>
        <p:spPr>
          <a:xfrm>
            <a:off x="35506" y="506623"/>
            <a:ext cx="12158255" cy="595631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DB34F7-2A8B-453F-9BE4-E7247D462954}"/>
              </a:ext>
            </a:extLst>
          </p:cNvPr>
          <p:cNvPicPr>
            <a:picLocks noChangeAspect="1"/>
          </p:cNvPicPr>
          <p:nvPr/>
        </p:nvPicPr>
        <p:blipFill>
          <a:blip r:embed="rId2"/>
          <a:stretch>
            <a:fillRect/>
          </a:stretch>
        </p:blipFill>
        <p:spPr>
          <a:xfrm>
            <a:off x="1538798"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6A5946-2B2D-46E0-90CB-4EA53A99861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E154A1-D3B1-4C20-83F5-109938F5FB55}"/>
              </a:ext>
            </a:extLst>
          </p:cNvPr>
          <p:cNvPicPr>
            <a:picLocks noChangeAspect="1"/>
          </p:cNvPicPr>
          <p:nvPr/>
        </p:nvPicPr>
        <p:blipFill>
          <a:blip r:embed="rId2"/>
          <a:stretch>
            <a:fillRect/>
          </a:stretch>
        </p:blipFill>
        <p:spPr>
          <a:xfrm>
            <a:off x="0" y="35506"/>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F848D6-B188-4E54-B7F9-44E136BE1AD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B47EE0-106A-4531-B563-5C0900C482E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712CF1-11A0-4F56-9861-BDB77E47C12C}"/>
              </a:ext>
            </a:extLst>
          </p:cNvPr>
          <p:cNvPicPr>
            <a:picLocks noChangeAspect="1"/>
          </p:cNvPicPr>
          <p:nvPr/>
        </p:nvPicPr>
        <p:blipFill>
          <a:blip r:embed="rId2"/>
          <a:stretch>
            <a:fillRect/>
          </a:stretch>
        </p:blipFill>
        <p:spPr>
          <a:xfrm>
            <a:off x="0" y="435007"/>
            <a:ext cx="12175089" cy="594803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14ACE4-1B10-476C-B77C-4B6DA247D310}"/>
              </a:ext>
            </a:extLst>
          </p:cNvPr>
          <p:cNvPicPr>
            <a:picLocks noChangeAspect="1"/>
          </p:cNvPicPr>
          <p:nvPr/>
        </p:nvPicPr>
        <p:blipFill>
          <a:blip r:embed="rId2"/>
          <a:stretch>
            <a:fillRect/>
          </a:stretch>
        </p:blipFill>
        <p:spPr>
          <a:xfrm>
            <a:off x="0" y="486835"/>
            <a:ext cx="12191996" cy="588432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5676AE-A72F-4732-B0E6-F687C325D83E}"/>
              </a:ext>
            </a:extLst>
          </p:cNvPr>
          <p:cNvPicPr>
            <a:picLocks noChangeAspect="1"/>
          </p:cNvPicPr>
          <p:nvPr/>
        </p:nvPicPr>
        <p:blipFill>
          <a:blip r:embed="rId2"/>
          <a:stretch>
            <a:fillRect/>
          </a:stretch>
        </p:blipFill>
        <p:spPr>
          <a:xfrm>
            <a:off x="-861136" y="-825620"/>
            <a:ext cx="12759071"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DADABB-0A6E-48B2-BC35-BC69B19D23B5}"/>
              </a:ext>
            </a:extLst>
          </p:cNvPr>
          <p:cNvPicPr>
            <a:picLocks noChangeAspect="1"/>
          </p:cNvPicPr>
          <p:nvPr/>
        </p:nvPicPr>
        <p:blipFill>
          <a:blip r:embed="rId2"/>
          <a:stretch>
            <a:fillRect/>
          </a:stretch>
        </p:blipFill>
        <p:spPr>
          <a:xfrm>
            <a:off x="932294" y="0"/>
            <a:ext cx="10349572"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488020-23A2-482C-B77A-8948DCCCB98B}"/>
              </a:ext>
            </a:extLst>
          </p:cNvPr>
          <p:cNvPicPr>
            <a:picLocks noChangeAspect="1"/>
          </p:cNvPicPr>
          <p:nvPr/>
        </p:nvPicPr>
        <p:blipFill>
          <a:blip r:embed="rId2"/>
          <a:stretch>
            <a:fillRect/>
          </a:stretch>
        </p:blipFill>
        <p:spPr>
          <a:xfrm>
            <a:off x="955730" y="0"/>
            <a:ext cx="1028054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4F447D-AFF7-4F98-8C42-28892E9EDA0D}"/>
              </a:ext>
            </a:extLst>
          </p:cNvPr>
          <p:cNvPicPr>
            <a:picLocks noChangeAspect="1"/>
          </p:cNvPicPr>
          <p:nvPr/>
        </p:nvPicPr>
        <p:blipFill>
          <a:blip r:embed="rId2"/>
          <a:stretch>
            <a:fillRect/>
          </a:stretch>
        </p:blipFill>
        <p:spPr>
          <a:xfrm>
            <a:off x="873151" y="0"/>
            <a:ext cx="1038079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1D323F-C9D3-440A-BC34-B003A5395C81}"/>
              </a:ext>
            </a:extLst>
          </p:cNvPr>
          <p:cNvPicPr>
            <a:picLocks noChangeAspect="1"/>
          </p:cNvPicPr>
          <p:nvPr/>
        </p:nvPicPr>
        <p:blipFill>
          <a:blip r:embed="rId2"/>
          <a:stretch>
            <a:fillRect/>
          </a:stretch>
        </p:blipFill>
        <p:spPr>
          <a:xfrm>
            <a:off x="1005026" y="0"/>
            <a:ext cx="10203295" cy="676478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924A8D-7938-4A85-8098-5D33A9F8FB4D}"/>
              </a:ext>
            </a:extLst>
          </p:cNvPr>
          <p:cNvPicPr>
            <a:picLocks noChangeAspect="1"/>
          </p:cNvPicPr>
          <p:nvPr/>
        </p:nvPicPr>
        <p:blipFill>
          <a:blip r:embed="rId2"/>
          <a:stretch>
            <a:fillRect/>
          </a:stretch>
        </p:blipFill>
        <p:spPr>
          <a:xfrm>
            <a:off x="1028187" y="0"/>
            <a:ext cx="10220367"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BCAABA-8D52-4C33-8129-744B8BF2F15F}"/>
              </a:ext>
            </a:extLst>
          </p:cNvPr>
          <p:cNvPicPr>
            <a:picLocks noChangeAspect="1"/>
          </p:cNvPicPr>
          <p:nvPr/>
        </p:nvPicPr>
        <p:blipFill>
          <a:blip r:embed="rId2"/>
          <a:stretch>
            <a:fillRect/>
          </a:stretch>
        </p:blipFill>
        <p:spPr>
          <a:xfrm>
            <a:off x="941356" y="65105"/>
            <a:ext cx="10261826" cy="6792894"/>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5AD3CE-7261-4B71-956E-9192FD388EA6}"/>
              </a:ext>
            </a:extLst>
          </p:cNvPr>
          <p:cNvPicPr>
            <a:picLocks noChangeAspect="1"/>
          </p:cNvPicPr>
          <p:nvPr/>
        </p:nvPicPr>
        <p:blipFill>
          <a:blip r:embed="rId2"/>
          <a:stretch>
            <a:fillRect/>
          </a:stretch>
        </p:blipFill>
        <p:spPr>
          <a:xfrm>
            <a:off x="481833" y="0"/>
            <a:ext cx="5670889" cy="6858000"/>
          </a:xfrm>
          <a:prstGeom prst="rect">
            <a:avLst/>
          </a:prstGeom>
          <a:noFill/>
          <a:ln cap="flat">
            <a:noFill/>
          </a:ln>
        </p:spPr>
      </p:pic>
      <p:pic>
        <p:nvPicPr>
          <p:cNvPr id="3" name="Imagen 4">
            <a:extLst>
              <a:ext uri="{FF2B5EF4-FFF2-40B4-BE49-F238E27FC236}">
                <a16:creationId xmlns:a16="http://schemas.microsoft.com/office/drawing/2014/main" id="{106BEDEC-1907-44D0-882D-F398984C8534}"/>
              </a:ext>
            </a:extLst>
          </p:cNvPr>
          <p:cNvPicPr>
            <a:picLocks noChangeAspect="1"/>
          </p:cNvPicPr>
          <p:nvPr/>
        </p:nvPicPr>
        <p:blipFill>
          <a:blip r:embed="rId3"/>
          <a:stretch>
            <a:fillRect/>
          </a:stretch>
        </p:blipFill>
        <p:spPr>
          <a:xfrm>
            <a:off x="6562081" y="-36246"/>
            <a:ext cx="514349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49A243-4EF6-4863-B325-DD68EB8FE0E8}"/>
              </a:ext>
            </a:extLst>
          </p:cNvPr>
          <p:cNvPicPr>
            <a:picLocks noChangeAspect="1"/>
          </p:cNvPicPr>
          <p:nvPr/>
        </p:nvPicPr>
        <p:blipFill>
          <a:blip r:embed="rId2"/>
          <a:stretch>
            <a:fillRect/>
          </a:stretch>
        </p:blipFill>
        <p:spPr>
          <a:xfrm>
            <a:off x="960641" y="0"/>
            <a:ext cx="1039091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008618-8F71-4AB0-BD9E-EC99487325A7}"/>
              </a:ext>
            </a:extLst>
          </p:cNvPr>
          <p:cNvPicPr>
            <a:picLocks noChangeAspect="1"/>
          </p:cNvPicPr>
          <p:nvPr/>
        </p:nvPicPr>
        <p:blipFill>
          <a:blip r:embed="rId2"/>
          <a:stretch>
            <a:fillRect/>
          </a:stretch>
        </p:blipFill>
        <p:spPr>
          <a:xfrm>
            <a:off x="761996" y="428625"/>
            <a:ext cx="11430000" cy="642937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30C89E-D165-477B-9AE5-74B8C51739F3}"/>
              </a:ext>
            </a:extLst>
          </p:cNvPr>
          <p:cNvPicPr>
            <a:picLocks noChangeAspect="1"/>
          </p:cNvPicPr>
          <p:nvPr/>
        </p:nvPicPr>
        <p:blipFill>
          <a:blip r:embed="rId2"/>
          <a:stretch>
            <a:fillRect/>
          </a:stretch>
        </p:blipFill>
        <p:spPr>
          <a:xfrm>
            <a:off x="34765" y="45637"/>
            <a:ext cx="12021104" cy="676186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7DBEBB-D9D7-4F91-A601-92BB85D80FED}"/>
              </a:ext>
            </a:extLst>
          </p:cNvPr>
          <p:cNvPicPr>
            <a:picLocks noChangeAspect="1"/>
          </p:cNvPicPr>
          <p:nvPr/>
        </p:nvPicPr>
        <p:blipFill>
          <a:blip r:embed="rId2"/>
          <a:stretch>
            <a:fillRect/>
          </a:stretch>
        </p:blipFill>
        <p:spPr>
          <a:xfrm>
            <a:off x="0" y="0"/>
            <a:ext cx="1230134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1BE694-1923-4FBA-A206-5EC8D489395F}"/>
              </a:ext>
            </a:extLst>
          </p:cNvPr>
          <p:cNvPicPr>
            <a:picLocks noChangeAspect="1"/>
          </p:cNvPicPr>
          <p:nvPr/>
        </p:nvPicPr>
        <p:blipFill>
          <a:blip r:embed="rId2"/>
          <a:stretch>
            <a:fillRect/>
          </a:stretch>
        </p:blipFill>
        <p:spPr>
          <a:xfrm>
            <a:off x="0" y="0"/>
            <a:ext cx="1232899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8F0C47-BCD7-4F03-BB02-B2D159D70369}"/>
              </a:ext>
            </a:extLst>
          </p:cNvPr>
          <p:cNvPicPr>
            <a:picLocks noChangeAspect="1"/>
          </p:cNvPicPr>
          <p:nvPr/>
        </p:nvPicPr>
        <p:blipFill>
          <a:blip r:embed="rId2"/>
          <a:stretch>
            <a:fillRect/>
          </a:stretch>
        </p:blipFill>
        <p:spPr>
          <a:xfrm>
            <a:off x="8878" y="355107"/>
            <a:ext cx="12159535" cy="616109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091E75-C050-43DF-AC74-A99E7028626B}"/>
              </a:ext>
            </a:extLst>
          </p:cNvPr>
          <p:cNvPicPr>
            <a:picLocks noChangeAspect="1"/>
          </p:cNvPicPr>
          <p:nvPr/>
        </p:nvPicPr>
        <p:blipFill>
          <a:blip r:embed="rId2"/>
          <a:stretch>
            <a:fillRect/>
          </a:stretch>
        </p:blipFill>
        <p:spPr>
          <a:xfrm>
            <a:off x="0" y="-35515"/>
            <a:ext cx="12210092"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EB46EC-4BB1-4196-A4E7-DE93B91369A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E6FEAD-15CF-4340-8C0D-1B25012BDEB0}"/>
              </a:ext>
            </a:extLst>
          </p:cNvPr>
          <p:cNvPicPr>
            <a:picLocks noChangeAspect="1"/>
          </p:cNvPicPr>
          <p:nvPr/>
        </p:nvPicPr>
        <p:blipFill>
          <a:blip r:embed="rId2"/>
          <a:stretch>
            <a:fillRect/>
          </a:stretch>
        </p:blipFill>
        <p:spPr>
          <a:xfrm>
            <a:off x="974485" y="0"/>
            <a:ext cx="1028951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40D6CD-F791-4FC1-9299-B2B8C1B5CAF9}"/>
              </a:ext>
            </a:extLst>
          </p:cNvPr>
          <p:cNvPicPr>
            <a:picLocks noChangeAspect="1"/>
          </p:cNvPicPr>
          <p:nvPr/>
        </p:nvPicPr>
        <p:blipFill>
          <a:blip r:embed="rId2"/>
          <a:stretch>
            <a:fillRect/>
          </a:stretch>
        </p:blipFill>
        <p:spPr>
          <a:xfrm>
            <a:off x="1538798" y="0"/>
            <a:ext cx="9144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A5210-8B09-43CF-94D2-83E998052869}"/>
              </a:ext>
            </a:extLst>
          </p:cNvPr>
          <p:cNvPicPr>
            <a:picLocks noChangeAspect="1"/>
          </p:cNvPicPr>
          <p:nvPr/>
        </p:nvPicPr>
        <p:blipFill>
          <a:blip r:embed="rId2"/>
          <a:stretch>
            <a:fillRect/>
          </a:stretch>
        </p:blipFill>
        <p:spPr>
          <a:xfrm>
            <a:off x="1565425" y="0"/>
            <a:ext cx="9144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2A3480-2FA9-40AD-AD27-EAADBC7DF878}"/>
              </a:ext>
            </a:extLst>
          </p:cNvPr>
          <p:cNvPicPr>
            <a:picLocks noChangeAspect="1"/>
          </p:cNvPicPr>
          <p:nvPr/>
        </p:nvPicPr>
        <p:blipFill>
          <a:blip r:embed="rId2"/>
          <a:stretch>
            <a:fillRect/>
          </a:stretch>
        </p:blipFill>
        <p:spPr>
          <a:xfrm>
            <a:off x="814894" y="0"/>
            <a:ext cx="1052378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36ADA7-DAF3-4C04-80E4-1F8F7DCBEB43}"/>
              </a:ext>
            </a:extLst>
          </p:cNvPr>
          <p:cNvPicPr>
            <a:picLocks noChangeAspect="1"/>
          </p:cNvPicPr>
          <p:nvPr/>
        </p:nvPicPr>
        <p:blipFill>
          <a:blip r:embed="rId2"/>
          <a:stretch>
            <a:fillRect/>
          </a:stretch>
        </p:blipFill>
        <p:spPr>
          <a:xfrm>
            <a:off x="1069674" y="1304208"/>
            <a:ext cx="10073624" cy="430647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A323148-8A5B-4806-8E03-7674C32F61FF}"/>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B3504730-A763-43A5-BE95-F14AC4B7635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C2D6162-AB00-490C-9CB4-F3465460D6D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DAAD096-7C76-4F4E-A1BE-A079C6CD9D6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5D6968B-1397-4F36-BA5F-E53C1984824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0A51330-6D42-4CE3-9F42-AABA630FF2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A55C9EE-7A6A-4C03-B4FF-94AD2FE85D7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20470B0-B7AE-405E-945A-441EAEA00D0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A364616-7ED5-4E3E-823C-FABC99C531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C2CB73D-02E1-426C-A0B6-A4B284D361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9D2571F-5155-4A9E-99A1-E4CE952A73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2491928-A242-4E04-8EB7-BCA7D8B8AD2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20F45E8-4765-46F1-B484-C090AEC9C97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AB3ACB9-C18B-4263-9335-2ABCC78CD1C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922291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214</Words>
  <Application>Microsoft Office PowerPoint</Application>
  <PresentationFormat>Panorámica</PresentationFormat>
  <Paragraphs>14</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2021-09-13T13:51:40Z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