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7" r:id="rId3"/>
    <p:sldId id="319" r:id="rId4"/>
    <p:sldId id="334" r:id="rId5"/>
    <p:sldId id="327" r:id="rId6"/>
    <p:sldId id="326" r:id="rId7"/>
    <p:sldId id="325" r:id="rId8"/>
    <p:sldId id="328" r:id="rId9"/>
    <p:sldId id="323" r:id="rId10"/>
    <p:sldId id="322" r:id="rId11"/>
    <p:sldId id="331" r:id="rId12"/>
    <p:sldId id="329" r:id="rId13"/>
    <p:sldId id="330" r:id="rId14"/>
    <p:sldId id="321" r:id="rId15"/>
    <p:sldId id="324" r:id="rId16"/>
    <p:sldId id="317" r:id="rId17"/>
    <p:sldId id="276" r:id="rId18"/>
    <p:sldId id="274" r:id="rId19"/>
    <p:sldId id="333" r:id="rId20"/>
    <p:sldId id="275" r:id="rId21"/>
    <p:sldId id="273" r:id="rId22"/>
    <p:sldId id="271" r:id="rId23"/>
    <p:sldId id="272" r:id="rId24"/>
    <p:sldId id="270" r:id="rId25"/>
    <p:sldId id="268" r:id="rId26"/>
    <p:sldId id="269" r:id="rId27"/>
    <p:sldId id="267" r:id="rId28"/>
    <p:sldId id="266" r:id="rId29"/>
    <p:sldId id="264" r:id="rId30"/>
    <p:sldId id="287" r:id="rId31"/>
    <p:sldId id="284" r:id="rId32"/>
    <p:sldId id="285" r:id="rId33"/>
    <p:sldId id="283" r:id="rId34"/>
    <p:sldId id="282" r:id="rId35"/>
    <p:sldId id="281" r:id="rId36"/>
    <p:sldId id="280" r:id="rId37"/>
    <p:sldId id="278" r:id="rId38"/>
    <p:sldId id="277" r:id="rId39"/>
    <p:sldId id="303" r:id="rId40"/>
    <p:sldId id="316" r:id="rId41"/>
    <p:sldId id="315" r:id="rId42"/>
    <p:sldId id="314" r:id="rId43"/>
    <p:sldId id="312" r:id="rId44"/>
    <p:sldId id="318" r:id="rId45"/>
    <p:sldId id="311" r:id="rId46"/>
    <p:sldId id="306" r:id="rId47"/>
    <p:sldId id="304" r:id="rId48"/>
    <p:sldId id="302" r:id="rId49"/>
    <p:sldId id="301" r:id="rId50"/>
    <p:sldId id="300" r:id="rId51"/>
    <p:sldId id="299" r:id="rId52"/>
    <p:sldId id="298" r:id="rId53"/>
    <p:sldId id="297" r:id="rId54"/>
    <p:sldId id="296" r:id="rId55"/>
    <p:sldId id="295" r:id="rId56"/>
    <p:sldId id="292" r:id="rId57"/>
    <p:sldId id="291" r:id="rId58"/>
    <p:sldId id="290" r:id="rId59"/>
    <p:sldId id="289" r:id="rId60"/>
    <p:sldId id="260" r:id="rId61"/>
    <p:sldId id="259" r:id="rId62"/>
    <p:sldId id="335"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i50DqO2zIiMJC/ELNDOaQ" hashData="qHiXr6DzfeK6eNHnB7NCTnqq3/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6633"/>
    <a:srgbClr val="663300"/>
    <a:srgbClr val="4221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91" autoAdjust="0"/>
    <p:restoredTop sz="95933" autoAdjust="0"/>
  </p:normalViewPr>
  <p:slideViewPr>
    <p:cSldViewPr>
      <p:cViewPr>
        <p:scale>
          <a:sx n="63" d="100"/>
          <a:sy n="63" d="100"/>
        </p:scale>
        <p:origin x="-732"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8F51A88-2D15-4725-9C4E-0680940CD90E}" type="datetimeFigureOut">
              <a:rPr lang="es-ES" smtClean="0"/>
              <a:pPr/>
              <a:t>18/08/2012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F868EC-58F5-4BCE-8BF0-D3D7DDEA858F}"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CCE8B04-3EA2-4846-9DD4-F1A0B07529BF}" type="slidenum">
              <a:rPr lang="es-ES_tradnl"/>
              <a:pPr/>
              <a:t>‹Nº›</a:t>
            </a:fld>
            <a:endParaRPr lang="es-ES_tradnl"/>
          </a:p>
        </p:txBody>
      </p:sp>
    </p:spTree>
  </p:cSld>
  <p:clrMapOvr>
    <a:masterClrMapping/>
  </p:clrMapOvr>
  <p:transition advTm="1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51A88-2D15-4725-9C4E-0680940CD90E}" type="datetimeFigureOut">
              <a:rPr lang="es-ES" smtClean="0"/>
              <a:pPr/>
              <a:t>18/08/2012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F868EC-58F5-4BCE-8BF0-D3D7DDEA858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1F503D3-F60A-4CC0-8A3D-FE947033703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Tm="18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63.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64.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65.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ENCA-CASAS COLGANTES.jpg"/>
          <p:cNvPicPr>
            <a:picLocks noChangeAspect="1"/>
          </p:cNvPicPr>
          <p:nvPr/>
        </p:nvPicPr>
        <p:blipFill>
          <a:blip r:embed="rId3"/>
          <a:stretch>
            <a:fillRect/>
          </a:stretch>
        </p:blipFill>
        <p:spPr>
          <a:xfrm>
            <a:off x="0" y="0"/>
            <a:ext cx="9144000" cy="6858000"/>
          </a:xfrm>
          <a:prstGeom prst="rect">
            <a:avLst/>
          </a:prstGeom>
        </p:spPr>
      </p:pic>
      <p:pic>
        <p:nvPicPr>
          <p:cNvPr id="6" name="5 Imagen" descr="CUENCA-CASAS COLGANTES.jpg"/>
          <p:cNvPicPr>
            <a:picLocks noChangeAspect="1"/>
          </p:cNvPicPr>
          <p:nvPr/>
        </p:nvPicPr>
        <p:blipFill>
          <a:blip r:embed="rId3"/>
          <a:stretch>
            <a:fillRect/>
          </a:stretch>
        </p:blipFill>
        <p:spPr>
          <a:xfrm flipH="1">
            <a:off x="0" y="0"/>
            <a:ext cx="9144000" cy="6858000"/>
          </a:xfrm>
          <a:prstGeom prst="rect">
            <a:avLst/>
          </a:prstGeom>
        </p:spPr>
      </p:pic>
      <p:sp>
        <p:nvSpPr>
          <p:cNvPr id="7" name="6 CuadroTexto"/>
          <p:cNvSpPr txBox="1"/>
          <p:nvPr/>
        </p:nvSpPr>
        <p:spPr>
          <a:xfrm>
            <a:off x="1928794" y="5143512"/>
            <a:ext cx="5286412" cy="800219"/>
          </a:xfrm>
          <a:prstGeom prst="rect">
            <a:avLst/>
          </a:prstGeom>
          <a:noFill/>
        </p:spPr>
        <p:txBody>
          <a:bodyPr wrap="square" rtlCol="0">
            <a:spAutoFit/>
          </a:bodyPr>
          <a:lstStyle/>
          <a:p>
            <a:endParaRPr lang="es-ES" sz="2800" dirty="0" smtClean="0">
              <a:latin typeface="Broadway" pitchFamily="82" charset="0"/>
            </a:endParaRPr>
          </a:p>
          <a:p>
            <a:endParaRPr lang="es-ES" dirty="0"/>
          </a:p>
        </p:txBody>
      </p:sp>
      <p:sp>
        <p:nvSpPr>
          <p:cNvPr id="8" name="7 CuadroTexto"/>
          <p:cNvSpPr txBox="1"/>
          <p:nvPr/>
        </p:nvSpPr>
        <p:spPr>
          <a:xfrm>
            <a:off x="428596" y="4714884"/>
            <a:ext cx="8517653" cy="1938992"/>
          </a:xfrm>
          <a:prstGeom prst="rect">
            <a:avLst/>
          </a:prstGeom>
          <a:noFill/>
        </p:spPr>
        <p:txBody>
          <a:bodyPr wrap="none" rtlCol="0">
            <a:spAutoFit/>
          </a:bodyPr>
          <a:lstStyle/>
          <a:p>
            <a:r>
              <a:rPr lang="es-ES" sz="60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Broadway" pitchFamily="82" charset="0"/>
              </a:rPr>
              <a:t>Ciudad  Encantada </a:t>
            </a:r>
          </a:p>
          <a:p>
            <a:r>
              <a:rPr lang="es-ES" sz="60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Broadway" pitchFamily="82" charset="0"/>
              </a:rPr>
              <a:t>              Cuenca</a:t>
            </a:r>
            <a:endParaRPr lang="es-ES" sz="6000" b="1" dirty="0">
              <a:ln>
                <a:solidFill>
                  <a:sysClr val="windowText" lastClr="000000"/>
                </a:solidFill>
              </a:ln>
              <a:blipFill>
                <a:blip r:embed="rId4"/>
                <a:stretch>
                  <a:fillRect/>
                </a:stretch>
              </a:blipFill>
              <a:effectLst>
                <a:outerShdw blurRad="38100" dist="38100" dir="2700000" algn="tl">
                  <a:srgbClr val="000000">
                    <a:alpha val="43137"/>
                  </a:srgbClr>
                </a:outerShdw>
              </a:effectLst>
              <a:latin typeface="Broadway" pitchFamily="82" charset="0"/>
            </a:endParaRPr>
          </a:p>
        </p:txBody>
      </p:sp>
    </p:spTree>
  </p:cSld>
  <p:clrMapOvr>
    <a:masterClrMapping/>
  </p:clrMapOvr>
  <p:transition advTm="18000">
    <p:sndAc>
      <p:stSnd loop="1">
        <p:snd r:embed="rId2" name="entre dos agu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ppt_x</p:attrName>
                                        </p:attrNameLst>
                                      </p:cBhvr>
                                      <p:tavLst>
                                        <p:tav tm="0">
                                          <p:val>
                                            <p:strVal val="#ppt_x+#ppt_w/2"/>
                                          </p:val>
                                        </p:tav>
                                        <p:tav tm="100000">
                                          <p:val>
                                            <p:strVal val="#ppt_x"/>
                                          </p:val>
                                        </p:tav>
                                      </p:tavLst>
                                    </p:anim>
                                    <p:anim calcmode="lin" valueType="num">
                                      <p:cBhvr>
                                        <p:cTn id="14" dur="5000" fill="hold"/>
                                        <p:tgtEl>
                                          <p:spTgt spid="6"/>
                                        </p:tgtEl>
                                        <p:attrNameLst>
                                          <p:attrName>ppt_y</p:attrName>
                                        </p:attrNameLst>
                                      </p:cBhvr>
                                      <p:tavLst>
                                        <p:tav tm="0">
                                          <p:val>
                                            <p:strVal val="#ppt_y"/>
                                          </p:val>
                                        </p:tav>
                                        <p:tav tm="100000">
                                          <p:val>
                                            <p:strVal val="#ppt_y"/>
                                          </p:val>
                                        </p:tav>
                                      </p:tavLst>
                                    </p:anim>
                                    <p:anim calcmode="lin" valueType="num">
                                      <p:cBhvr>
                                        <p:cTn id="15" dur="5000" fill="hold"/>
                                        <p:tgtEl>
                                          <p:spTgt spid="6"/>
                                        </p:tgtEl>
                                        <p:attrNameLst>
                                          <p:attrName>ppt_w</p:attrName>
                                        </p:attrNameLst>
                                      </p:cBhvr>
                                      <p:tavLst>
                                        <p:tav tm="0">
                                          <p:val>
                                            <p:fltVal val="0"/>
                                          </p:val>
                                        </p:tav>
                                        <p:tav tm="100000">
                                          <p:val>
                                            <p:strVal val="#ppt_w"/>
                                          </p:val>
                                        </p:tav>
                                      </p:tavLst>
                                    </p:anim>
                                    <p:anim calcmode="lin" valueType="num">
                                      <p:cBhvr>
                                        <p:cTn id="16" dur="5000" fill="hold"/>
                                        <p:tgtEl>
                                          <p:spTgt spid="6"/>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8" fill="hold" nodeType="afterEffect">
                                  <p:stCondLst>
                                    <p:cond delay="0"/>
                                  </p:stCondLst>
                                  <p:childTnLst>
                                    <p:anim calcmode="lin" valueType="num">
                                      <p:cBhvr>
                                        <p:cTn id="19" dur="5000"/>
                                        <p:tgtEl>
                                          <p:spTgt spid="6"/>
                                        </p:tgtEl>
                                        <p:attrNameLst>
                                          <p:attrName>ppt_x</p:attrName>
                                        </p:attrNameLst>
                                      </p:cBhvr>
                                      <p:tavLst>
                                        <p:tav tm="0">
                                          <p:val>
                                            <p:strVal val="ppt_x"/>
                                          </p:val>
                                        </p:tav>
                                        <p:tav tm="100000">
                                          <p:val>
                                            <p:strVal val="ppt_x-ppt_w/2"/>
                                          </p:val>
                                        </p:tav>
                                      </p:tavLst>
                                    </p:anim>
                                    <p:anim calcmode="lin" valueType="num">
                                      <p:cBhvr>
                                        <p:cTn id="20" dur="5000"/>
                                        <p:tgtEl>
                                          <p:spTgt spid="6"/>
                                        </p:tgtEl>
                                        <p:attrNameLst>
                                          <p:attrName>ppt_y</p:attrName>
                                        </p:attrNameLst>
                                      </p:cBhvr>
                                      <p:tavLst>
                                        <p:tav tm="0">
                                          <p:val>
                                            <p:strVal val="ppt_y"/>
                                          </p:val>
                                        </p:tav>
                                        <p:tav tm="100000">
                                          <p:val>
                                            <p:strVal val="ppt_y"/>
                                          </p:val>
                                        </p:tav>
                                      </p:tavLst>
                                    </p:anim>
                                    <p:anim calcmode="lin" valueType="num">
                                      <p:cBhvr>
                                        <p:cTn id="21" dur="5000"/>
                                        <p:tgtEl>
                                          <p:spTgt spid="6"/>
                                        </p:tgtEl>
                                        <p:attrNameLst>
                                          <p:attrName>ppt_w</p:attrName>
                                        </p:attrNameLst>
                                      </p:cBhvr>
                                      <p:tavLst>
                                        <p:tav tm="0">
                                          <p:val>
                                            <p:strVal val="ppt_w"/>
                                          </p:val>
                                        </p:tav>
                                        <p:tav tm="100000">
                                          <p:val>
                                            <p:fltVal val="0"/>
                                          </p:val>
                                        </p:tav>
                                      </p:tavLst>
                                    </p:anim>
                                    <p:anim calcmode="lin" valueType="num">
                                      <p:cBhvr>
                                        <p:cTn id="22" dur="5000"/>
                                        <p:tgtEl>
                                          <p:spTgt spid="6"/>
                                        </p:tgtEl>
                                        <p:attrNameLst>
                                          <p:attrName>ppt_h</p:attrName>
                                        </p:attrNameLst>
                                      </p:cBhvr>
                                      <p:tavLst>
                                        <p:tav tm="0">
                                          <p:val>
                                            <p:strVal val="ppt_h"/>
                                          </p:val>
                                        </p:tav>
                                        <p:tav tm="100000">
                                          <p:val>
                                            <p:strVal val="ppt_h"/>
                                          </p:val>
                                        </p:tav>
                                      </p:tavLst>
                                    </p:anim>
                                    <p:set>
                                      <p:cBhvr>
                                        <p:cTn id="23" dur="1" fill="hold">
                                          <p:stCondLst>
                                            <p:cond delay="4999"/>
                                          </p:stCondLst>
                                        </p:cTn>
                                        <p:tgtEl>
                                          <p:spTgt spid="6"/>
                                        </p:tgtEl>
                                        <p:attrNameLst>
                                          <p:attrName>style.visibility</p:attrName>
                                        </p:attrNameLst>
                                      </p:cBhvr>
                                      <p:to>
                                        <p:strVal val="hidden"/>
                                      </p:to>
                                    </p:set>
                                  </p:childTnLst>
                                </p:cTn>
                              </p:par>
                              <p:par>
                                <p:cTn id="24" presetID="17" presetClass="entr" presetSubtype="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10000"/>
                            </p:stCondLst>
                            <p:childTnLst>
                              <p:par>
                                <p:cTn id="31" presetID="55"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strVal val="#ppt_w*0.70"/>
                                          </p:val>
                                        </p:tav>
                                        <p:tav tm="100000">
                                          <p:val>
                                            <p:strVal val="#ppt_w"/>
                                          </p:val>
                                        </p:tav>
                                      </p:tavLst>
                                    </p:anim>
                                    <p:anim calcmode="lin" valueType="num">
                                      <p:cBhvr>
                                        <p:cTn id="34" dur="1000" fill="hold"/>
                                        <p:tgtEl>
                                          <p:spTgt spid="8"/>
                                        </p:tgtEl>
                                        <p:attrNameLst>
                                          <p:attrName>ppt_h</p:attrName>
                                        </p:attrNameLst>
                                      </p:cBhvr>
                                      <p:tavLst>
                                        <p:tav tm="0">
                                          <p:val>
                                            <p:strVal val="#ppt_h"/>
                                          </p:val>
                                        </p:tav>
                                        <p:tav tm="100000">
                                          <p:val>
                                            <p:strVal val="#ppt_h"/>
                                          </p:val>
                                        </p:tav>
                                      </p:tavLst>
                                    </p:anim>
                                    <p:animEffect transition="in" filter="fade">
                                      <p:cBhvr>
                                        <p:cTn id="3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500042"/>
            <a:ext cx="7786742" cy="5643602"/>
          </a:xfrm>
          <a:prstGeom prst="roundRect">
            <a:avLst/>
          </a:prstGeom>
          <a:solidFill>
            <a:schemeClr val="tx1">
              <a:lumMod val="75000"/>
            </a:schemeClr>
          </a:solidFill>
          <a:ln w="76200" cmpd="dbl">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14414" y="1785926"/>
            <a:ext cx="6643734" cy="3046988"/>
          </a:xfrm>
          <a:prstGeom prst="rect">
            <a:avLst/>
          </a:prstGeom>
          <a:noFill/>
        </p:spPr>
        <p:txBody>
          <a:bodyPr wrap="square" rtlCol="0">
            <a:spAutoFit/>
          </a:bodyPr>
          <a:lstStyle/>
          <a:p>
            <a:r>
              <a:rPr lang="es-ES" sz="2400" dirty="0" smtClean="0">
                <a:solidFill>
                  <a:schemeClr val="bg1"/>
                </a:solidFill>
                <a:latin typeface="Script MT Bold" pitchFamily="66" charset="0"/>
              </a:rPr>
              <a:t>La Ciudad Encantada es un paraje natural español de formaciones rocosas calcáreas calizas formadas a lo largo de miles de años. Se localiza, en el término municipal de Cuenca (España), en una amplia zona de pinares de la parte meridional de la serranía conquense y a una altitud de 1.500 metros. Está ubicada en una finca privada a la cual se puede acceder previo pago de 3€.</a:t>
            </a:r>
            <a:endParaRPr lang="es-ES" sz="2400" dirty="0">
              <a:solidFill>
                <a:schemeClr val="bg1"/>
              </a:solidFill>
              <a:latin typeface="Script MT Bold" pitchFamily="66" charset="0"/>
            </a:endParaRPr>
          </a:p>
        </p:txBody>
      </p:sp>
    </p:spTree>
  </p:cSld>
  <p:clrMapOvr>
    <a:masterClrMapping/>
  </p:clrMapOvr>
  <p:transition advTm="29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85786" y="571480"/>
            <a:ext cx="7786742" cy="5643602"/>
          </a:xfrm>
          <a:prstGeom prst="roundRect">
            <a:avLst/>
          </a:prstGeom>
          <a:solidFill>
            <a:schemeClr val="tx1">
              <a:lumMod val="75000"/>
            </a:schemeClr>
          </a:solidFill>
          <a:ln w="76200" cmpd="dbl">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500166" y="1214422"/>
            <a:ext cx="6643734" cy="4524315"/>
          </a:xfrm>
          <a:prstGeom prst="rect">
            <a:avLst/>
          </a:prstGeom>
          <a:noFill/>
        </p:spPr>
        <p:txBody>
          <a:bodyPr wrap="square" rtlCol="0">
            <a:spAutoFit/>
          </a:bodyPr>
          <a:lstStyle/>
          <a:p>
            <a:pPr algn="ctr"/>
            <a:r>
              <a:rPr lang="es-ES" sz="3600" b="1" dirty="0" smtClean="0">
                <a:solidFill>
                  <a:schemeClr val="bg1"/>
                </a:solidFill>
                <a:latin typeface="Script MT Bold" pitchFamily="66" charset="0"/>
              </a:rPr>
              <a:t>Como llegar </a:t>
            </a:r>
          </a:p>
          <a:p>
            <a:endParaRPr lang="es-ES" sz="3600" b="1" dirty="0" smtClean="0">
              <a:solidFill>
                <a:schemeClr val="bg1"/>
              </a:solidFill>
              <a:latin typeface="Script MT Bold" pitchFamily="66" charset="0"/>
            </a:endParaRPr>
          </a:p>
          <a:p>
            <a:r>
              <a:rPr lang="es-ES" sz="2400" dirty="0" smtClean="0">
                <a:solidFill>
                  <a:schemeClr val="bg1"/>
                </a:solidFill>
                <a:latin typeface="Script MT Bold" pitchFamily="66" charset="0"/>
              </a:rPr>
              <a:t>Se localiza a 36 kilómetros de Cuenca. Si se parte de la ciudad, hay que coger la carretera que va a Tragacete, pasando por el mirador del "Ventano del Diablo", donde se puede disfrutar de una impresionante panorámica del río Júcar. Continuando la carretera a 5 kilómetros está el desvío de </a:t>
            </a:r>
            <a:r>
              <a:rPr lang="es-ES" sz="2400" dirty="0" err="1" smtClean="0">
                <a:solidFill>
                  <a:schemeClr val="bg1"/>
                </a:solidFill>
                <a:latin typeface="Script MT Bold" pitchFamily="66" charset="0"/>
              </a:rPr>
              <a:t>Valdecabras</a:t>
            </a:r>
            <a:r>
              <a:rPr lang="es-ES" sz="2400" dirty="0" smtClean="0">
                <a:solidFill>
                  <a:schemeClr val="bg1"/>
                </a:solidFill>
                <a:latin typeface="Script MT Bold" pitchFamily="66" charset="0"/>
              </a:rPr>
              <a:t>, antes del cual se encuentra la Ciudad Encantada.</a:t>
            </a:r>
          </a:p>
          <a:p>
            <a:endParaRPr lang="es-ES" sz="2400" dirty="0">
              <a:solidFill>
                <a:schemeClr val="bg1"/>
              </a:solidFill>
              <a:latin typeface="Script MT Bold" pitchFamily="66" charset="0"/>
            </a:endParaRPr>
          </a:p>
        </p:txBody>
      </p:sp>
    </p:spTree>
  </p:cSld>
  <p:clrMapOvr>
    <a:masterClrMapping/>
  </p:clrMapOvr>
  <p:transition advTm="29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85786" y="642918"/>
            <a:ext cx="7786742" cy="5643602"/>
          </a:xfrm>
          <a:prstGeom prst="roundRect">
            <a:avLst/>
          </a:prstGeom>
          <a:solidFill>
            <a:schemeClr val="tx2">
              <a:lumMod val="7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428728" y="1643050"/>
            <a:ext cx="6715172" cy="3416320"/>
          </a:xfrm>
          <a:prstGeom prst="rect">
            <a:avLst/>
          </a:prstGeom>
          <a:noFill/>
        </p:spPr>
        <p:txBody>
          <a:bodyPr wrap="square" rtlCol="0">
            <a:spAutoFit/>
          </a:bodyPr>
          <a:lstStyle/>
          <a:p>
            <a:r>
              <a:rPr lang="es-ES" sz="2400" dirty="0" smtClean="0">
                <a:solidFill>
                  <a:schemeClr val="bg1"/>
                </a:solidFill>
                <a:latin typeface="Script MT Bold" pitchFamily="66" charset="0"/>
              </a:rPr>
              <a:t>Fue declarada Sitio Natural de Interés Nacional el 11 de junio de 1929. La acción del agua, el viento y el hielo ha hecho posible este fenómeno kárstico. La heterogeneidad de las rocas en cuanto a su morfología, composición química y grado de dureza es lo que ha permitido el desgaste desigual de las mismas por los elementos atmosféricos, dando como resultado una muestra sorprendente de arte pintoresco proveniente de la misma naturaleza</a:t>
            </a:r>
            <a:endParaRPr lang="es-ES" sz="2400" dirty="0">
              <a:solidFill>
                <a:schemeClr val="bg1"/>
              </a:solidFill>
              <a:latin typeface="Script MT Bold" pitchFamily="66" charset="0"/>
            </a:endParaRPr>
          </a:p>
        </p:txBody>
      </p:sp>
    </p:spTree>
  </p:cSld>
  <p:clrMapOvr>
    <a:masterClrMapping/>
  </p:clrMapOvr>
  <p:transition advTm="29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571480"/>
            <a:ext cx="7786742" cy="5643602"/>
          </a:xfrm>
          <a:prstGeom prst="roundRect">
            <a:avLst/>
          </a:prstGeom>
          <a:solidFill>
            <a:schemeClr val="tx2">
              <a:lumMod val="90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1571612"/>
            <a:ext cx="7215238" cy="3785652"/>
          </a:xfrm>
          <a:prstGeom prst="rect">
            <a:avLst/>
          </a:prstGeom>
          <a:noFill/>
        </p:spPr>
        <p:txBody>
          <a:bodyPr wrap="square" rtlCol="0">
            <a:spAutoFit/>
          </a:bodyPr>
          <a:lstStyle/>
          <a:p>
            <a:r>
              <a:rPr lang="es-ES" sz="2400" dirty="0" smtClean="0">
                <a:solidFill>
                  <a:schemeClr val="bg1"/>
                </a:solidFill>
                <a:latin typeface="Script MT Bold" pitchFamily="66" charset="0"/>
              </a:rPr>
              <a:t>A las caprichosas y espectaculares formaciones existentes hay que sumar las piezas, torcas y sumideros.</a:t>
            </a:r>
          </a:p>
          <a:p>
            <a:r>
              <a:rPr lang="es-ES" sz="2400" dirty="0" smtClean="0">
                <a:solidFill>
                  <a:schemeClr val="bg1"/>
                </a:solidFill>
                <a:latin typeface="Script MT Bold" pitchFamily="66" charset="0"/>
              </a:rPr>
              <a:t>El origen de las formaciones.</a:t>
            </a:r>
          </a:p>
          <a:p>
            <a:r>
              <a:rPr lang="es-ES" sz="2400" dirty="0" smtClean="0">
                <a:solidFill>
                  <a:schemeClr val="bg1"/>
                </a:solidFill>
                <a:latin typeface="Script MT Bold" pitchFamily="66" charset="0"/>
              </a:rPr>
              <a:t>Las formaciones rocosas de la Ciudad Encantada son formaciones de modelado kárstico, cuyo origen se remonta al periodo Cretácico, hace aproximadamente 90 millones de años. En el Cretácico, el mar de Thetis cubría gran parte de lo que actualmente es la Península Ibérica y la zona que hoy conforma la Ciudad Encantada formaba parte del fondo</a:t>
            </a:r>
            <a:endParaRPr lang="es-ES" sz="2400" dirty="0">
              <a:solidFill>
                <a:schemeClr val="bg1"/>
              </a:solidFill>
              <a:latin typeface="Script MT Bold" pitchFamily="66" charset="0"/>
            </a:endParaRPr>
          </a:p>
        </p:txBody>
      </p:sp>
    </p:spTree>
  </p:cSld>
  <p:clrMapOvr>
    <a:masterClrMapping/>
  </p:clrMapOvr>
  <p:transition advTm="29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500042"/>
            <a:ext cx="7786742" cy="5643602"/>
          </a:xfrm>
          <a:prstGeom prst="roundRect">
            <a:avLst/>
          </a:prstGeom>
          <a:solidFill>
            <a:schemeClr val="tx1">
              <a:lumMod val="8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643050"/>
            <a:ext cx="6357982" cy="3416320"/>
          </a:xfrm>
          <a:prstGeom prst="rect">
            <a:avLst/>
          </a:prstGeom>
          <a:noFill/>
        </p:spPr>
        <p:txBody>
          <a:bodyPr wrap="square" rtlCol="0">
            <a:spAutoFit/>
          </a:bodyPr>
          <a:lstStyle/>
          <a:p>
            <a:r>
              <a:rPr lang="es-ES" sz="2400" dirty="0" smtClean="0">
                <a:solidFill>
                  <a:schemeClr val="bg1"/>
                </a:solidFill>
                <a:latin typeface="Script MT Bold" pitchFamily="66" charset="0"/>
              </a:rPr>
              <a:t>Era una zona de aguas tranquilas donde existió una importante deposición de sales, principalmente carbonato cálcico, provenientes de los esqueletos de los animales de la zona y de la porción disuelta en el agua.</a:t>
            </a:r>
            <a:br>
              <a:rPr lang="es-ES" sz="2400" dirty="0" smtClean="0">
                <a:solidFill>
                  <a:schemeClr val="bg1"/>
                </a:solidFill>
                <a:latin typeface="Script MT Bold" pitchFamily="66" charset="0"/>
              </a:rPr>
            </a:br>
            <a:r>
              <a:rPr lang="es-ES" sz="2400" dirty="0" smtClean="0">
                <a:solidFill>
                  <a:schemeClr val="bg1"/>
                </a:solidFill>
                <a:latin typeface="Script MT Bold" pitchFamily="66" charset="0"/>
              </a:rPr>
              <a:t>Al final del Cretácico, la orogenia alpina originó la elevación del terreno, pasando a formar parte de la tierra emergida parte de la superficie que antes eran fondo marino</a:t>
            </a:r>
            <a:endParaRPr lang="es-ES" sz="2400" dirty="0">
              <a:solidFill>
                <a:schemeClr val="bg1"/>
              </a:solidFill>
              <a:latin typeface="Script MT Bold" pitchFamily="66" charset="0"/>
            </a:endParaRPr>
          </a:p>
        </p:txBody>
      </p:sp>
    </p:spTree>
  </p:cSld>
  <p:clrMapOvr>
    <a:masterClrMapping/>
  </p:clrMapOvr>
  <p:transition advTm="29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500042"/>
            <a:ext cx="7786742" cy="5643602"/>
          </a:xfrm>
          <a:prstGeom prst="roundRect">
            <a:avLst/>
          </a:prstGeom>
          <a:solidFill>
            <a:schemeClr val="tx2">
              <a:lumMod val="7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1928802"/>
            <a:ext cx="6215106" cy="3046988"/>
          </a:xfrm>
          <a:prstGeom prst="rect">
            <a:avLst/>
          </a:prstGeom>
          <a:noFill/>
        </p:spPr>
        <p:txBody>
          <a:bodyPr wrap="square" rtlCol="0">
            <a:spAutoFit/>
          </a:bodyPr>
          <a:lstStyle/>
          <a:p>
            <a:r>
              <a:rPr lang="es-ES" sz="2400" dirty="0" smtClean="0">
                <a:solidFill>
                  <a:schemeClr val="bg1"/>
                </a:solidFill>
                <a:latin typeface="Script MT Bold" pitchFamily="66" charset="0"/>
              </a:rPr>
              <a:t>Los bancos de carbonato cálcico convertidos en piedra caliza quedaron expuestos a los agentes atmosféricos, como la lluvia, los cambios de temperatura, y a los agentes biológicos, como la acción de los diferentes seres vivos, que fueron progresivamente erosionando la roca. La roca caliza es muy permeable y permite la infiltración del agua de lluvia. </a:t>
            </a:r>
            <a:endParaRPr lang="es-ES" sz="2400" dirty="0">
              <a:solidFill>
                <a:schemeClr val="bg1"/>
              </a:solidFill>
              <a:latin typeface="Script MT Bold" pitchFamily="66" charset="0"/>
            </a:endParaRPr>
          </a:p>
        </p:txBody>
      </p:sp>
    </p:spTree>
  </p:cSld>
  <p:clrMapOvr>
    <a:masterClrMapping/>
  </p:clrMapOvr>
  <p:transition advTm="29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500042"/>
            <a:ext cx="7786742" cy="5643602"/>
          </a:xfrm>
          <a:prstGeom prst="roundRect">
            <a:avLst/>
          </a:prstGeom>
          <a:solidFill>
            <a:schemeClr val="tx2">
              <a:lumMod val="7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2500306"/>
            <a:ext cx="6215106" cy="2308324"/>
          </a:xfrm>
          <a:prstGeom prst="rect">
            <a:avLst/>
          </a:prstGeom>
          <a:noFill/>
        </p:spPr>
        <p:txBody>
          <a:bodyPr wrap="square" rtlCol="0">
            <a:spAutoFit/>
          </a:bodyPr>
          <a:lstStyle/>
          <a:p>
            <a:pPr algn="ctr"/>
            <a:r>
              <a:rPr lang="es-ES" sz="2400" dirty="0" smtClean="0">
                <a:solidFill>
                  <a:schemeClr val="bg1"/>
                </a:solidFill>
                <a:latin typeface="Script MT Bold" pitchFamily="66" charset="0"/>
              </a:rPr>
              <a:t>El agua, junto con la acción del anhídrido carbónico  disuelve la roca caliza aumentando aún más su porosidad y formando en su interior galerías, dando como resultado las formaciones de karst</a:t>
            </a:r>
            <a:br>
              <a:rPr lang="es-ES" sz="2400" dirty="0" smtClean="0">
                <a:solidFill>
                  <a:schemeClr val="bg1"/>
                </a:solidFill>
                <a:latin typeface="Script MT Bold" pitchFamily="66" charset="0"/>
              </a:rPr>
            </a:br>
            <a:endParaRPr lang="es-ES" sz="2400" dirty="0">
              <a:solidFill>
                <a:schemeClr val="bg1"/>
              </a:solidFill>
              <a:latin typeface="Script MT Bold" pitchFamily="66" charset="0"/>
            </a:endParaRPr>
          </a:p>
        </p:txBody>
      </p:sp>
    </p:spTree>
  </p:cSld>
  <p:clrMapOvr>
    <a:masterClrMapping/>
  </p:clrMapOvr>
  <p:transition advTm="2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85786" y="642918"/>
            <a:ext cx="7786742" cy="5643602"/>
          </a:xfrm>
          <a:prstGeom prst="roundRect">
            <a:avLst/>
          </a:prstGeom>
          <a:solidFill>
            <a:schemeClr val="tx1">
              <a:lumMod val="8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2143116"/>
            <a:ext cx="6572295" cy="2677656"/>
          </a:xfrm>
          <a:prstGeom prst="rect">
            <a:avLst/>
          </a:prstGeom>
          <a:noFill/>
        </p:spPr>
        <p:txBody>
          <a:bodyPr wrap="square" rtlCol="0">
            <a:spAutoFit/>
          </a:bodyPr>
          <a:lstStyle/>
          <a:p>
            <a:r>
              <a:rPr lang="es-ES" sz="2400" dirty="0" smtClean="0">
                <a:solidFill>
                  <a:schemeClr val="bg1"/>
                </a:solidFill>
                <a:latin typeface="Script MT Bold" pitchFamily="66" charset="0"/>
              </a:rPr>
              <a:t>La Ciudad Encantada es un karst muy avanzado donde gran parte de la roca ha sido disuelta, la mayor parte de las galerías se han derruido al caer el techo de las cuevas y quedan sólo en pie los bloques de las zonas de piedra más resistentes que adquieren por la erosión formas caprichosas.</a:t>
            </a:r>
          </a:p>
          <a:p>
            <a:endParaRPr lang="es-ES" sz="2400" dirty="0">
              <a:solidFill>
                <a:schemeClr val="bg1"/>
              </a:solidFill>
              <a:latin typeface="Script MT Bold" pitchFamily="66" charset="0"/>
            </a:endParaRPr>
          </a:p>
        </p:txBody>
      </p:sp>
    </p:spTree>
  </p:cSld>
  <p:clrMapOvr>
    <a:masterClrMapping/>
  </p:clrMapOvr>
  <p:transition advTm="2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642918"/>
            <a:ext cx="7786742" cy="5643602"/>
          </a:xfrm>
          <a:prstGeom prst="roundRect">
            <a:avLst/>
          </a:prstGeom>
          <a:solidFill>
            <a:schemeClr val="tx1">
              <a:lumMod val="8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14414" y="1928802"/>
            <a:ext cx="6786609" cy="3416320"/>
          </a:xfrm>
          <a:prstGeom prst="rect">
            <a:avLst/>
          </a:prstGeom>
          <a:noFill/>
        </p:spPr>
        <p:txBody>
          <a:bodyPr wrap="square" rtlCol="0">
            <a:spAutoFit/>
          </a:bodyPr>
          <a:lstStyle/>
          <a:p>
            <a:r>
              <a:rPr lang="es-ES" sz="2400" dirty="0" smtClean="0">
                <a:solidFill>
                  <a:schemeClr val="bg1"/>
                </a:solidFill>
                <a:latin typeface="Script MT Bold" pitchFamily="66" charset="0"/>
              </a:rPr>
              <a:t>Existe un recorrido señalizado, de unos 3 kilómetros de longitud, de dificultad mínima, que se realiza en aproximadamente una hora y media, para visitar las diversas rocas y formaciones a las que se han dado nombres de animales y de objetos como el tormo alto (símbolo de la Ciudad Encantada), que se encuentra justo a la entrada del recorrido y fue el lugar donde el líder hispano </a:t>
            </a:r>
            <a:r>
              <a:rPr lang="es-ES" sz="2400" dirty="0" err="1" smtClean="0">
                <a:solidFill>
                  <a:schemeClr val="bg1"/>
                </a:solidFill>
                <a:latin typeface="Script MT Bold" pitchFamily="66" charset="0"/>
              </a:rPr>
              <a:t>Viriato</a:t>
            </a:r>
            <a:r>
              <a:rPr lang="es-ES" sz="2400" dirty="0" smtClean="0">
                <a:solidFill>
                  <a:schemeClr val="bg1"/>
                </a:solidFill>
                <a:latin typeface="Script MT Bold" pitchFamily="66" charset="0"/>
              </a:rPr>
              <a:t> fue incinerado.</a:t>
            </a:r>
          </a:p>
          <a:p>
            <a:endParaRPr lang="es-ES" sz="2400" dirty="0">
              <a:solidFill>
                <a:schemeClr val="bg1"/>
              </a:solidFill>
              <a:latin typeface="Script MT Bold" pitchFamily="66" charset="0"/>
            </a:endParaRPr>
          </a:p>
        </p:txBody>
      </p:sp>
    </p:spTree>
  </p:cSld>
  <p:clrMapOvr>
    <a:masterClrMapping/>
  </p:clrMapOvr>
  <p:transition advTm="3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642910" y="642918"/>
            <a:ext cx="7786742" cy="5643602"/>
          </a:xfrm>
          <a:prstGeom prst="roundRect">
            <a:avLst/>
          </a:prstGeom>
          <a:solidFill>
            <a:schemeClr val="tx2">
              <a:lumMod val="7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2071678"/>
            <a:ext cx="6786610" cy="3046988"/>
          </a:xfrm>
          <a:prstGeom prst="rect">
            <a:avLst/>
          </a:prstGeom>
          <a:noFill/>
        </p:spPr>
        <p:txBody>
          <a:bodyPr wrap="square" rtlCol="0">
            <a:spAutoFit/>
          </a:bodyPr>
          <a:lstStyle/>
          <a:p>
            <a:r>
              <a:rPr lang="es-ES" sz="2400" dirty="0" smtClean="0">
                <a:solidFill>
                  <a:schemeClr val="bg1"/>
                </a:solidFill>
                <a:latin typeface="Script MT Bold" pitchFamily="66" charset="0"/>
              </a:rPr>
              <a:t>Nada más entrar al recinto, a escasos metros se encuentra la formación más famosa y más fotografiada de todo el conjunto: El Tormo, una enorme piedra que desafía casi con grosería la ley de la gravedad, ya que una muy estrecha base se va abriendo para sujetar la enorme mole que llega a ser en su parte más alta.</a:t>
            </a:r>
            <a:br>
              <a:rPr lang="es-ES" sz="2400" dirty="0" smtClean="0">
                <a:solidFill>
                  <a:schemeClr val="bg1"/>
                </a:solidFill>
                <a:latin typeface="Script MT Bold" pitchFamily="66" charset="0"/>
              </a:rPr>
            </a:br>
            <a:endParaRPr lang="es-ES" sz="2400" dirty="0">
              <a:solidFill>
                <a:schemeClr val="bg1"/>
              </a:solidFill>
              <a:latin typeface="Script MT Bold" pitchFamily="66" charset="0"/>
            </a:endParaRPr>
          </a:p>
        </p:txBody>
      </p:sp>
    </p:spTree>
  </p:cSld>
  <p:clrMapOvr>
    <a:masterClrMapping/>
  </p:clrMapOvr>
  <p:transition advTm="22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642910" y="642918"/>
            <a:ext cx="7786742" cy="5643602"/>
          </a:xfrm>
          <a:prstGeom prst="roundRect">
            <a:avLst/>
          </a:prstGeom>
          <a:solidFill>
            <a:schemeClr val="tx2">
              <a:lumMod val="90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14414" y="2643182"/>
            <a:ext cx="6929486" cy="1938992"/>
          </a:xfrm>
          <a:prstGeom prst="rect">
            <a:avLst/>
          </a:prstGeom>
          <a:noFill/>
        </p:spPr>
        <p:txBody>
          <a:bodyPr wrap="square" rtlCol="0">
            <a:spAutoFit/>
          </a:bodyPr>
          <a:lstStyle/>
          <a:p>
            <a:r>
              <a:rPr lang="es-ES" sz="2400" dirty="0" smtClean="0">
                <a:solidFill>
                  <a:schemeClr val="bg1"/>
                </a:solidFill>
                <a:latin typeface="Script MT Bold" pitchFamily="66" charset="0"/>
              </a:rPr>
              <a:t>Seguramente, tal como mucha gente comenta durante el paseo, resulte complicado y casi chistoso el nombre de muchas de estas formaciones. Hay que recordar que no son esculturas, sino la propia acción de la naturaleza la que ha dado forma a esta maravilla. </a:t>
            </a:r>
            <a:endParaRPr lang="es-ES" dirty="0"/>
          </a:p>
        </p:txBody>
      </p:sp>
    </p:spTree>
  </p:cSld>
  <p:clrMapOvr>
    <a:masterClrMapping/>
  </p:clrMapOvr>
  <p:transition advTm="2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571480"/>
            <a:ext cx="7786742" cy="5643602"/>
          </a:xfrm>
          <a:prstGeom prst="roundRect">
            <a:avLst/>
          </a:prstGeom>
          <a:solidFill>
            <a:schemeClr val="tx1">
              <a:lumMod val="7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785926"/>
            <a:ext cx="6572296" cy="3416320"/>
          </a:xfrm>
          <a:prstGeom prst="rect">
            <a:avLst/>
          </a:prstGeom>
          <a:noFill/>
        </p:spPr>
        <p:txBody>
          <a:bodyPr wrap="square" rtlCol="0">
            <a:spAutoFit/>
          </a:bodyPr>
          <a:lstStyle/>
          <a:p>
            <a:r>
              <a:rPr lang="es-ES" sz="2400" dirty="0" smtClean="0">
                <a:solidFill>
                  <a:schemeClr val="bg1"/>
                </a:solidFill>
                <a:latin typeface="Script MT Bold" pitchFamily="66" charset="0"/>
              </a:rPr>
              <a:t>Continúa el recorrido que nos lleva a un paseo espectacular que hay que hacerlo con calma para disfrutarlo tranquilamente. Las formaciones importantes llevan sus nombres, aunque hay muchísimas más que hacen que durante todo el recorrido no cesen las formas caprichosas que la erosión y el paso de los años ha ido moldeando en esculturas imposibles.</a:t>
            </a:r>
          </a:p>
          <a:p>
            <a:endParaRPr lang="es-ES" sz="2400" dirty="0">
              <a:solidFill>
                <a:schemeClr val="bg1"/>
              </a:solidFill>
              <a:latin typeface="Script MT Bold" pitchFamily="66" charset="0"/>
            </a:endParaRPr>
          </a:p>
        </p:txBody>
      </p:sp>
    </p:spTree>
  </p:cSld>
  <p:clrMapOvr>
    <a:masterClrMapping/>
  </p:clrMapOvr>
  <p:transition advTm="2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381000" h="381000"/>
          </a:sp3d>
        </p:spPr>
        <p:txBody>
          <a:bodyPr/>
          <a:lstStyle/>
          <a:p>
            <a:endParaRPr lang="es-ES" dirty="0"/>
          </a:p>
        </p:txBody>
      </p:sp>
      <p:sp>
        <p:nvSpPr>
          <p:cNvPr id="4" name="3 Multidocumento"/>
          <p:cNvSpPr/>
          <p:nvPr/>
        </p:nvSpPr>
        <p:spPr>
          <a:xfrm flipV="1">
            <a:off x="10384197" y="2428868"/>
            <a:ext cx="45719" cy="71438"/>
          </a:xfrm>
          <a:prstGeom prst="flowChartMultidocumen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714348" y="642918"/>
            <a:ext cx="7786742" cy="5643602"/>
          </a:xfrm>
          <a:prstGeom prst="roundRect">
            <a:avLst/>
          </a:prstGeom>
          <a:solidFill>
            <a:schemeClr val="tx1">
              <a:lumMod val="75000"/>
            </a:schemeClr>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2428868"/>
            <a:ext cx="6429420" cy="2308324"/>
          </a:xfrm>
          <a:prstGeom prst="rect">
            <a:avLst/>
          </a:prstGeom>
          <a:noFill/>
        </p:spPr>
        <p:txBody>
          <a:bodyPr wrap="square" rtlCol="0">
            <a:spAutoFit/>
          </a:bodyPr>
          <a:lstStyle/>
          <a:p>
            <a:pPr algn="ctr"/>
            <a:r>
              <a:rPr lang="es-ES" sz="2400" dirty="0" smtClean="0">
                <a:solidFill>
                  <a:schemeClr val="bg1"/>
                </a:solidFill>
                <a:latin typeface="Script MT Bold" pitchFamily="66" charset="0"/>
              </a:rPr>
              <a:t>Cada uno puede ver en la roca lo que parezca, o simplemente nada, y los nombres pueden ser más o menos acertados, pero realmente el paseo bien merece la pena.</a:t>
            </a:r>
          </a:p>
          <a:p>
            <a:r>
              <a:rPr lang="es-ES" sz="2400" dirty="0" smtClean="0">
                <a:solidFill>
                  <a:schemeClr val="bg1"/>
                </a:solidFill>
                <a:latin typeface="Script MT Bold" pitchFamily="66" charset="0"/>
              </a:rPr>
              <a:t> </a:t>
            </a:r>
          </a:p>
          <a:p>
            <a:endParaRPr lang="es-ES" sz="2400" dirty="0"/>
          </a:p>
        </p:txBody>
      </p:sp>
    </p:spTree>
  </p:cSld>
  <p:clrMapOvr>
    <a:masterClrMapping/>
  </p:clrMapOvr>
  <p:transition advTm="1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0">
            <a:blip r:embed="rId2"/>
            <a:srcRect/>
            <a:tile tx="0" ty="0" sx="100000" sy="100000" flip="none" algn="tl"/>
          </a:blipFill>
        </p:spPr>
        <p:txBody>
          <a:bodyPr/>
          <a:lstStyle/>
          <a:p>
            <a:endParaRPr lang="es-ES" dirty="0">
              <a:effectLst/>
            </a:endParaRPr>
          </a:p>
        </p:txBody>
      </p:sp>
      <p:pic>
        <p:nvPicPr>
          <p:cNvPr id="4" name="3 Marcador de contenido" descr="cuenca6.jpg"/>
          <p:cNvPicPr>
            <a:picLocks noGrp="1" noChangeAspect="1"/>
          </p:cNvPicPr>
          <p:nvPr>
            <p:ph idx="1"/>
          </p:nvPr>
        </p:nvPicPr>
        <p:blipFill>
          <a:blip r:embed="rId3">
            <a:lum contrast="10000"/>
          </a:blip>
          <a:stretch>
            <a:fillRect/>
          </a:stretch>
        </p:blipFill>
        <p:spPr>
          <a:xfrm>
            <a:off x="2214546" y="214290"/>
            <a:ext cx="5286412" cy="64294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Rectángulo"/>
          <p:cNvSpPr/>
          <p:nvPr/>
        </p:nvSpPr>
        <p:spPr>
          <a:xfrm>
            <a:off x="-1428792" y="0"/>
            <a:ext cx="34176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9" name="8 Rectángulo"/>
          <p:cNvSpPr/>
          <p:nvPr/>
        </p:nvSpPr>
        <p:spPr>
          <a:xfrm>
            <a:off x="4231201" y="1305341"/>
            <a:ext cx="34817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3" name="3 Marcador de contenido" descr="cuenca7.jpg"/>
          <p:cNvPicPr>
            <a:picLocks noChangeAspect="1"/>
          </p:cNvPicPr>
          <p:nvPr/>
        </p:nvPicPr>
        <p:blipFill>
          <a:blip r:embed="rId4">
            <a:lum contrast="10000"/>
          </a:blip>
          <a:stretch>
            <a:fillRect/>
          </a:stretch>
        </p:blipFill>
        <p:spPr>
          <a:xfrm>
            <a:off x="2214546" y="214290"/>
            <a:ext cx="5286412" cy="64294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8000"/>
                                        <p:tgtEl>
                                          <p:spTgt spid="13"/>
                                        </p:tgtEl>
                                        <p:attrNameLst>
                                          <p:attrName>ppt_x</p:attrName>
                                        </p:attrNameLst>
                                      </p:cBhvr>
                                      <p:tavLst>
                                        <p:tav tm="0">
                                          <p:val>
                                            <p:strVal val="ppt_x"/>
                                          </p:val>
                                        </p:tav>
                                        <p:tav tm="100000">
                                          <p:val>
                                            <p:strVal val="ppt_x-ppt_w/2"/>
                                          </p:val>
                                        </p:tav>
                                      </p:tavLst>
                                    </p:anim>
                                    <p:anim calcmode="lin" valueType="num">
                                      <p:cBhvr>
                                        <p:cTn id="7" dur="8000"/>
                                        <p:tgtEl>
                                          <p:spTgt spid="13"/>
                                        </p:tgtEl>
                                        <p:attrNameLst>
                                          <p:attrName>ppt_y</p:attrName>
                                        </p:attrNameLst>
                                      </p:cBhvr>
                                      <p:tavLst>
                                        <p:tav tm="0">
                                          <p:val>
                                            <p:strVal val="ppt_y"/>
                                          </p:val>
                                        </p:tav>
                                        <p:tav tm="100000">
                                          <p:val>
                                            <p:strVal val="ppt_y"/>
                                          </p:val>
                                        </p:tav>
                                      </p:tavLst>
                                    </p:anim>
                                    <p:anim calcmode="lin" valueType="num">
                                      <p:cBhvr>
                                        <p:cTn id="8" dur="8000"/>
                                        <p:tgtEl>
                                          <p:spTgt spid="13"/>
                                        </p:tgtEl>
                                        <p:attrNameLst>
                                          <p:attrName>ppt_w</p:attrName>
                                        </p:attrNameLst>
                                      </p:cBhvr>
                                      <p:tavLst>
                                        <p:tav tm="0">
                                          <p:val>
                                            <p:strVal val="ppt_w"/>
                                          </p:val>
                                        </p:tav>
                                        <p:tav tm="100000">
                                          <p:val>
                                            <p:fltVal val="0"/>
                                          </p:val>
                                        </p:tav>
                                      </p:tavLst>
                                    </p:anim>
                                    <p:anim calcmode="lin" valueType="num">
                                      <p:cBhvr>
                                        <p:cTn id="9" dur="8000"/>
                                        <p:tgtEl>
                                          <p:spTgt spid="13"/>
                                        </p:tgtEl>
                                        <p:attrNameLst>
                                          <p:attrName>ppt_h</p:attrName>
                                        </p:attrNameLst>
                                      </p:cBhvr>
                                      <p:tavLst>
                                        <p:tav tm="0">
                                          <p:val>
                                            <p:strVal val="ppt_h"/>
                                          </p:val>
                                        </p:tav>
                                        <p:tav tm="100000">
                                          <p:val>
                                            <p:strVal val="ppt_h"/>
                                          </p:val>
                                        </p:tav>
                                      </p:tavLst>
                                    </p:anim>
                                    <p:set>
                                      <p:cBhvr>
                                        <p:cTn id="10" dur="1" fill="hold">
                                          <p:stCondLst>
                                            <p:cond delay="7999"/>
                                          </p:stCondLst>
                                        </p:cTn>
                                        <p:tgtEl>
                                          <p:spTgt spid="13"/>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8000" fill="hold"/>
                                        <p:tgtEl>
                                          <p:spTgt spid="4"/>
                                        </p:tgtEl>
                                        <p:attrNameLst>
                                          <p:attrName>ppt_x</p:attrName>
                                        </p:attrNameLst>
                                      </p:cBhvr>
                                      <p:tavLst>
                                        <p:tav tm="0">
                                          <p:val>
                                            <p:strVal val="#ppt_x+#ppt_w/2"/>
                                          </p:val>
                                        </p:tav>
                                        <p:tav tm="100000">
                                          <p:val>
                                            <p:strVal val="#ppt_x"/>
                                          </p:val>
                                        </p:tav>
                                      </p:tavLst>
                                    </p:anim>
                                    <p:anim calcmode="lin" valueType="num">
                                      <p:cBhvr>
                                        <p:cTn id="14" dur="8000" fill="hold"/>
                                        <p:tgtEl>
                                          <p:spTgt spid="4"/>
                                        </p:tgtEl>
                                        <p:attrNameLst>
                                          <p:attrName>ppt_y</p:attrName>
                                        </p:attrNameLst>
                                      </p:cBhvr>
                                      <p:tavLst>
                                        <p:tav tm="0">
                                          <p:val>
                                            <p:strVal val="#ppt_y"/>
                                          </p:val>
                                        </p:tav>
                                        <p:tav tm="100000">
                                          <p:val>
                                            <p:strVal val="#ppt_y"/>
                                          </p:val>
                                        </p:tav>
                                      </p:tavLst>
                                    </p:anim>
                                    <p:anim calcmode="lin" valueType="num">
                                      <p:cBhvr>
                                        <p:cTn id="15" dur="8000" fill="hold"/>
                                        <p:tgtEl>
                                          <p:spTgt spid="4"/>
                                        </p:tgtEl>
                                        <p:attrNameLst>
                                          <p:attrName>ppt_w</p:attrName>
                                        </p:attrNameLst>
                                      </p:cBhvr>
                                      <p:tavLst>
                                        <p:tav tm="0">
                                          <p:val>
                                            <p:fltVal val="0"/>
                                          </p:val>
                                        </p:tav>
                                        <p:tav tm="100000">
                                          <p:val>
                                            <p:strVal val="#ppt_w"/>
                                          </p:val>
                                        </p:tav>
                                      </p:tavLst>
                                    </p:anim>
                                    <p:anim calcmode="lin" valueType="num">
                                      <p:cBhvr>
                                        <p:cTn id="16" dur="8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8000"/>
                            </p:stCondLst>
                            <p:childTnLst>
                              <p:par>
                                <p:cTn id="18" presetID="17" presetClass="exit" presetSubtype="8" fill="hold" nodeType="afterEffect">
                                  <p:stCondLst>
                                    <p:cond delay="0"/>
                                  </p:stCondLst>
                                  <p:childTnLst>
                                    <p:anim calcmode="lin" valueType="num">
                                      <p:cBhvr>
                                        <p:cTn id="19" dur="8000"/>
                                        <p:tgtEl>
                                          <p:spTgt spid="4"/>
                                        </p:tgtEl>
                                        <p:attrNameLst>
                                          <p:attrName>ppt_x</p:attrName>
                                        </p:attrNameLst>
                                      </p:cBhvr>
                                      <p:tavLst>
                                        <p:tav tm="0">
                                          <p:val>
                                            <p:strVal val="ppt_x"/>
                                          </p:val>
                                        </p:tav>
                                        <p:tav tm="100000">
                                          <p:val>
                                            <p:strVal val="ppt_x-ppt_w/2"/>
                                          </p:val>
                                        </p:tav>
                                      </p:tavLst>
                                    </p:anim>
                                    <p:anim calcmode="lin" valueType="num">
                                      <p:cBhvr>
                                        <p:cTn id="20" dur="8000"/>
                                        <p:tgtEl>
                                          <p:spTgt spid="4"/>
                                        </p:tgtEl>
                                        <p:attrNameLst>
                                          <p:attrName>ppt_y</p:attrName>
                                        </p:attrNameLst>
                                      </p:cBhvr>
                                      <p:tavLst>
                                        <p:tav tm="0">
                                          <p:val>
                                            <p:strVal val="ppt_y"/>
                                          </p:val>
                                        </p:tav>
                                        <p:tav tm="100000">
                                          <p:val>
                                            <p:strVal val="ppt_y"/>
                                          </p:val>
                                        </p:tav>
                                      </p:tavLst>
                                    </p:anim>
                                    <p:anim calcmode="lin" valueType="num">
                                      <p:cBhvr>
                                        <p:cTn id="21" dur="8000"/>
                                        <p:tgtEl>
                                          <p:spTgt spid="4"/>
                                        </p:tgtEl>
                                        <p:attrNameLst>
                                          <p:attrName>ppt_w</p:attrName>
                                        </p:attrNameLst>
                                      </p:cBhvr>
                                      <p:tavLst>
                                        <p:tav tm="0">
                                          <p:val>
                                            <p:strVal val="ppt_w"/>
                                          </p:val>
                                        </p:tav>
                                        <p:tav tm="100000">
                                          <p:val>
                                            <p:fltVal val="0"/>
                                          </p:val>
                                        </p:tav>
                                      </p:tavLst>
                                    </p:anim>
                                    <p:anim calcmode="lin" valueType="num">
                                      <p:cBhvr>
                                        <p:cTn id="22" dur="8000"/>
                                        <p:tgtEl>
                                          <p:spTgt spid="4"/>
                                        </p:tgtEl>
                                        <p:attrNameLst>
                                          <p:attrName>ppt_h</p:attrName>
                                        </p:attrNameLst>
                                      </p:cBhvr>
                                      <p:tavLst>
                                        <p:tav tm="0">
                                          <p:val>
                                            <p:strVal val="ppt_h"/>
                                          </p:val>
                                        </p:tav>
                                        <p:tav tm="100000">
                                          <p:val>
                                            <p:strVal val="ppt_h"/>
                                          </p:val>
                                        </p:tav>
                                      </p:tavLst>
                                    </p:anim>
                                    <p:set>
                                      <p:cBhvr>
                                        <p:cTn id="23" dur="1" fill="hold">
                                          <p:stCondLst>
                                            <p:cond delay="7999"/>
                                          </p:stCondLst>
                                        </p:cTn>
                                        <p:tgtEl>
                                          <p:spTgt spid="4"/>
                                        </p:tgtEl>
                                        <p:attrNameLst>
                                          <p:attrName>style.visibility</p:attrName>
                                        </p:attrNameLst>
                                      </p:cBhvr>
                                      <p:to>
                                        <p:strVal val="hidden"/>
                                      </p:to>
                                    </p:set>
                                  </p:childTnLst>
                                </p:cTn>
                              </p:par>
                              <p:par>
                                <p:cTn id="24" presetID="17"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8000" fill="hold"/>
                                        <p:tgtEl>
                                          <p:spTgt spid="13"/>
                                        </p:tgtEl>
                                        <p:attrNameLst>
                                          <p:attrName>ppt_x</p:attrName>
                                        </p:attrNameLst>
                                      </p:cBhvr>
                                      <p:tavLst>
                                        <p:tav tm="0">
                                          <p:val>
                                            <p:strVal val="#ppt_x+#ppt_w/2"/>
                                          </p:val>
                                        </p:tav>
                                        <p:tav tm="100000">
                                          <p:val>
                                            <p:strVal val="#ppt_x"/>
                                          </p:val>
                                        </p:tav>
                                      </p:tavLst>
                                    </p:anim>
                                    <p:anim calcmode="lin" valueType="num">
                                      <p:cBhvr>
                                        <p:cTn id="27" dur="8000" fill="hold"/>
                                        <p:tgtEl>
                                          <p:spTgt spid="13"/>
                                        </p:tgtEl>
                                        <p:attrNameLst>
                                          <p:attrName>ppt_y</p:attrName>
                                        </p:attrNameLst>
                                      </p:cBhvr>
                                      <p:tavLst>
                                        <p:tav tm="0">
                                          <p:val>
                                            <p:strVal val="#ppt_y"/>
                                          </p:val>
                                        </p:tav>
                                        <p:tav tm="100000">
                                          <p:val>
                                            <p:strVal val="#ppt_y"/>
                                          </p:val>
                                        </p:tav>
                                      </p:tavLst>
                                    </p:anim>
                                    <p:anim calcmode="lin" valueType="num">
                                      <p:cBhvr>
                                        <p:cTn id="28" dur="8000" fill="hold"/>
                                        <p:tgtEl>
                                          <p:spTgt spid="13"/>
                                        </p:tgtEl>
                                        <p:attrNameLst>
                                          <p:attrName>ppt_w</p:attrName>
                                        </p:attrNameLst>
                                      </p:cBhvr>
                                      <p:tavLst>
                                        <p:tav tm="0">
                                          <p:val>
                                            <p:fltVal val="0"/>
                                          </p:val>
                                        </p:tav>
                                        <p:tav tm="100000">
                                          <p:val>
                                            <p:strVal val="#ppt_w"/>
                                          </p:val>
                                        </p:tav>
                                      </p:tavLst>
                                    </p:anim>
                                    <p:anim calcmode="lin" valueType="num">
                                      <p:cBhvr>
                                        <p:cTn id="29" dur="8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987 (1).JPG"/>
          <p:cNvPicPr>
            <a:picLocks noChangeAspect="1"/>
          </p:cNvPicPr>
          <p:nvPr/>
        </p:nvPicPr>
        <p:blipFill>
          <a:blip r:embed="rId2"/>
          <a:stretch>
            <a:fillRect/>
          </a:stretch>
        </p:blipFill>
        <p:spPr>
          <a:xfrm>
            <a:off x="-25067" y="0"/>
            <a:ext cx="9169067" cy="6858000"/>
          </a:xfrm>
          <a:prstGeom prst="rect">
            <a:avLst/>
          </a:prstGeom>
        </p:spPr>
      </p:pic>
      <p:sp>
        <p:nvSpPr>
          <p:cNvPr id="5" name="4 Marco"/>
          <p:cNvSpPr/>
          <p:nvPr/>
        </p:nvSpPr>
        <p:spPr>
          <a:xfrm>
            <a:off x="0" y="0"/>
            <a:ext cx="9144000" cy="6858000"/>
          </a:xfrm>
          <a:prstGeom prst="frame">
            <a:avLst>
              <a:gd name="adj1" fmla="val 5143"/>
            </a:avLst>
          </a:prstGeom>
          <a:blipFill dpi="0" rotWithShape="1">
            <a:blip r:embed="rId3">
              <a:lum bright="1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428596" y="428604"/>
            <a:ext cx="8286808" cy="6010292"/>
          </a:xfrm>
          <a:prstGeom prst="frame">
            <a:avLst>
              <a:gd name="adj1" fmla="val 4618"/>
            </a:avLst>
          </a:prstGeom>
          <a:blipFill dpi="0" rotWithShape="1">
            <a:blip r:embed="rId3">
              <a:lum bright="1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785786" y="785794"/>
            <a:ext cx="7429552" cy="5233998"/>
          </a:xfrm>
          <a:prstGeom prst="frame">
            <a:avLst>
              <a:gd name="adj1" fmla="val 7311"/>
            </a:avLst>
          </a:prstGeom>
          <a:blipFill dpi="0" rotWithShape="1">
            <a:blip r:embed="rId3">
              <a:lum bright="1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285852" y="1357298"/>
            <a:ext cx="6429420" cy="4143404"/>
          </a:xfrm>
          <a:prstGeom prst="frame">
            <a:avLst>
              <a:gd name="adj1" fmla="val 8072"/>
            </a:avLst>
          </a:prstGeom>
          <a:blipFill dpi="0" rotWithShape="1">
            <a:blip r:embed="rId3">
              <a:lum bright="1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1785918" y="1785926"/>
            <a:ext cx="5500726" cy="3214710"/>
          </a:xfrm>
          <a:prstGeom prst="frame">
            <a:avLst>
              <a:gd name="adj1" fmla="val 8072"/>
            </a:avLst>
          </a:prstGeom>
          <a:blipFill dpi="0" rotWithShape="1">
            <a:blip r:embed="rId3">
              <a:lum bright="1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357422" y="2214554"/>
            <a:ext cx="4357718" cy="2357454"/>
          </a:xfrm>
          <a:prstGeom prst="frame">
            <a:avLst>
              <a:gd name="adj1" fmla="val 14849"/>
            </a:avLst>
          </a:prstGeom>
          <a:blipFill dpi="0" rotWithShape="1">
            <a:blip r:embed="rId3">
              <a:lum bright="1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2857488" y="2643182"/>
            <a:ext cx="3286148" cy="1500198"/>
          </a:xfrm>
          <a:prstGeom prst="frame">
            <a:avLst>
              <a:gd name="adj1" fmla="val 20103"/>
            </a:avLst>
          </a:prstGeom>
          <a:blipFill dpi="0" rotWithShape="1">
            <a:blip r:embed="rId3">
              <a:lum bright="1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11"/>
                                        </p:tgtEl>
                                        <p:attrNameLst>
                                          <p:attrName>ppt_w</p:attrName>
                                        </p:attrNameLst>
                                      </p:cBhvr>
                                      <p:tavLst>
                                        <p:tav tm="0">
                                          <p:val>
                                            <p:strVal val="ppt_w"/>
                                          </p:val>
                                        </p:tav>
                                        <p:tav tm="100000">
                                          <p:val>
                                            <p:strVal val="4/3*ppt_w"/>
                                          </p:val>
                                        </p:tav>
                                      </p:tavLst>
                                    </p:anim>
                                    <p:anim calcmode="lin" valueType="num">
                                      <p:cBhvr>
                                        <p:cTn id="7" dur="5000"/>
                                        <p:tgtEl>
                                          <p:spTgt spid="11"/>
                                        </p:tgtEl>
                                        <p:attrNameLst>
                                          <p:attrName>ppt_h</p:attrName>
                                        </p:attrNameLst>
                                      </p:cBhvr>
                                      <p:tavLst>
                                        <p:tav tm="0">
                                          <p:val>
                                            <p:strVal val="ppt_h"/>
                                          </p:val>
                                        </p:tav>
                                        <p:tav tm="100000">
                                          <p:val>
                                            <p:strVal val="4/3*ppt_h"/>
                                          </p:val>
                                        </p:tav>
                                      </p:tavLst>
                                    </p:anim>
                                    <p:set>
                                      <p:cBhvr>
                                        <p:cTn id="8" dur="1" fill="hold">
                                          <p:stCondLst>
                                            <p:cond delay="4999"/>
                                          </p:stCondLst>
                                        </p:cTn>
                                        <p:tgtEl>
                                          <p:spTgt spid="11"/>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5000"/>
                                        <p:tgtEl>
                                          <p:spTgt spid="10"/>
                                        </p:tgtEl>
                                        <p:attrNameLst>
                                          <p:attrName>ppt_w</p:attrName>
                                        </p:attrNameLst>
                                      </p:cBhvr>
                                      <p:tavLst>
                                        <p:tav tm="0">
                                          <p:val>
                                            <p:strVal val="ppt_w"/>
                                          </p:val>
                                        </p:tav>
                                        <p:tav tm="100000">
                                          <p:val>
                                            <p:strVal val="2/3*ppt_w"/>
                                          </p:val>
                                        </p:tav>
                                      </p:tavLst>
                                    </p:anim>
                                    <p:anim calcmode="lin" valueType="num">
                                      <p:cBhvr>
                                        <p:cTn id="11" dur="5000"/>
                                        <p:tgtEl>
                                          <p:spTgt spid="10"/>
                                        </p:tgtEl>
                                        <p:attrNameLst>
                                          <p:attrName>ppt_h</p:attrName>
                                        </p:attrNameLst>
                                      </p:cBhvr>
                                      <p:tavLst>
                                        <p:tav tm="0">
                                          <p:val>
                                            <p:strVal val="ppt_h"/>
                                          </p:val>
                                        </p:tav>
                                        <p:tav tm="100000">
                                          <p:val>
                                            <p:strVal val="2/3*ppt_h"/>
                                          </p:val>
                                        </p:tav>
                                      </p:tavLst>
                                    </p:anim>
                                    <p:set>
                                      <p:cBhvr>
                                        <p:cTn id="12" dur="1" fill="hold">
                                          <p:stCondLst>
                                            <p:cond delay="4999"/>
                                          </p:stCondLst>
                                        </p:cTn>
                                        <p:tgtEl>
                                          <p:spTgt spid="10"/>
                                        </p:tgtEl>
                                        <p:attrNameLst>
                                          <p:attrName>style.visibility</p:attrName>
                                        </p:attrNameLst>
                                      </p:cBhvr>
                                      <p:to>
                                        <p:strVal val="hidden"/>
                                      </p:to>
                                    </p:set>
                                  </p:childTnLst>
                                </p:cTn>
                              </p:par>
                              <p:par>
                                <p:cTn id="13" presetID="23" presetClass="exit" presetSubtype="288" fill="hold" grpId="0" nodeType="withEffect">
                                  <p:stCondLst>
                                    <p:cond delay="0"/>
                                  </p:stCondLst>
                                  <p:childTnLst>
                                    <p:anim calcmode="lin" valueType="num">
                                      <p:cBhvr>
                                        <p:cTn id="14" dur="5000"/>
                                        <p:tgtEl>
                                          <p:spTgt spid="9"/>
                                        </p:tgtEl>
                                        <p:attrNameLst>
                                          <p:attrName>ppt_w</p:attrName>
                                        </p:attrNameLst>
                                      </p:cBhvr>
                                      <p:tavLst>
                                        <p:tav tm="0">
                                          <p:val>
                                            <p:strVal val="ppt_w"/>
                                          </p:val>
                                        </p:tav>
                                        <p:tav tm="100000">
                                          <p:val>
                                            <p:strVal val="2/3*ppt_w"/>
                                          </p:val>
                                        </p:tav>
                                      </p:tavLst>
                                    </p:anim>
                                    <p:anim calcmode="lin" valueType="num">
                                      <p:cBhvr>
                                        <p:cTn id="15" dur="5000"/>
                                        <p:tgtEl>
                                          <p:spTgt spid="9"/>
                                        </p:tgtEl>
                                        <p:attrNameLst>
                                          <p:attrName>ppt_h</p:attrName>
                                        </p:attrNameLst>
                                      </p:cBhvr>
                                      <p:tavLst>
                                        <p:tav tm="0">
                                          <p:val>
                                            <p:strVal val="ppt_h"/>
                                          </p:val>
                                        </p:tav>
                                        <p:tav tm="100000">
                                          <p:val>
                                            <p:strVal val="2/3*ppt_h"/>
                                          </p:val>
                                        </p:tav>
                                      </p:tavLst>
                                    </p:anim>
                                    <p:set>
                                      <p:cBhvr>
                                        <p:cTn id="16" dur="1" fill="hold">
                                          <p:stCondLst>
                                            <p:cond delay="4999"/>
                                          </p:stCondLst>
                                        </p:cTn>
                                        <p:tgtEl>
                                          <p:spTgt spid="9"/>
                                        </p:tgtEl>
                                        <p:attrNameLst>
                                          <p:attrName>style.visibility</p:attrName>
                                        </p:attrNameLst>
                                      </p:cBhvr>
                                      <p:to>
                                        <p:strVal val="hidden"/>
                                      </p:to>
                                    </p:set>
                                  </p:childTnLst>
                                </p:cTn>
                              </p:par>
                              <p:par>
                                <p:cTn id="17" presetID="23" presetClass="exit" presetSubtype="272" fill="hold" grpId="1" nodeType="withEffect">
                                  <p:stCondLst>
                                    <p:cond delay="0"/>
                                  </p:stCondLst>
                                  <p:childTnLst>
                                    <p:anim calcmode="lin" valueType="num">
                                      <p:cBhvr>
                                        <p:cTn id="18" dur="5000"/>
                                        <p:tgtEl>
                                          <p:spTgt spid="9"/>
                                        </p:tgtEl>
                                        <p:attrNameLst>
                                          <p:attrName>ppt_w</p:attrName>
                                        </p:attrNameLst>
                                      </p:cBhvr>
                                      <p:tavLst>
                                        <p:tav tm="0">
                                          <p:val>
                                            <p:strVal val="ppt_w"/>
                                          </p:val>
                                        </p:tav>
                                        <p:tav tm="100000">
                                          <p:val>
                                            <p:strVal val="4/3*ppt_w"/>
                                          </p:val>
                                        </p:tav>
                                      </p:tavLst>
                                    </p:anim>
                                    <p:anim calcmode="lin" valueType="num">
                                      <p:cBhvr>
                                        <p:cTn id="19" dur="5000"/>
                                        <p:tgtEl>
                                          <p:spTgt spid="9"/>
                                        </p:tgtEl>
                                        <p:attrNameLst>
                                          <p:attrName>ppt_h</p:attrName>
                                        </p:attrNameLst>
                                      </p:cBhvr>
                                      <p:tavLst>
                                        <p:tav tm="0">
                                          <p:val>
                                            <p:strVal val="ppt_h"/>
                                          </p:val>
                                        </p:tav>
                                        <p:tav tm="100000">
                                          <p:val>
                                            <p:strVal val="4/3*ppt_h"/>
                                          </p:val>
                                        </p:tav>
                                      </p:tavLst>
                                    </p:anim>
                                    <p:set>
                                      <p:cBhvr>
                                        <p:cTn id="20" dur="1" fill="hold">
                                          <p:stCondLst>
                                            <p:cond delay="4999"/>
                                          </p:stCondLst>
                                        </p:cTn>
                                        <p:tgtEl>
                                          <p:spTgt spid="9"/>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8"/>
                                        </p:tgtEl>
                                        <p:attrNameLst>
                                          <p:attrName>ppt_w</p:attrName>
                                        </p:attrNameLst>
                                      </p:cBhvr>
                                      <p:tavLst>
                                        <p:tav tm="0">
                                          <p:val>
                                            <p:strVal val="ppt_w"/>
                                          </p:val>
                                        </p:tav>
                                        <p:tav tm="100000">
                                          <p:val>
                                            <p:strVal val="2/3*ppt_w"/>
                                          </p:val>
                                        </p:tav>
                                      </p:tavLst>
                                    </p:anim>
                                    <p:anim calcmode="lin" valueType="num">
                                      <p:cBhvr>
                                        <p:cTn id="23" dur="5000"/>
                                        <p:tgtEl>
                                          <p:spTgt spid="8"/>
                                        </p:tgtEl>
                                        <p:attrNameLst>
                                          <p:attrName>ppt_h</p:attrName>
                                        </p:attrNameLst>
                                      </p:cBhvr>
                                      <p:tavLst>
                                        <p:tav tm="0">
                                          <p:val>
                                            <p:strVal val="ppt_h"/>
                                          </p:val>
                                        </p:tav>
                                        <p:tav tm="100000">
                                          <p:val>
                                            <p:strVal val="2/3*ppt_h"/>
                                          </p:val>
                                        </p:tav>
                                      </p:tavLst>
                                    </p:anim>
                                    <p:set>
                                      <p:cBhvr>
                                        <p:cTn id="24" dur="1" fill="hold">
                                          <p:stCondLst>
                                            <p:cond delay="4999"/>
                                          </p:stCondLst>
                                        </p:cTn>
                                        <p:tgtEl>
                                          <p:spTgt spid="8"/>
                                        </p:tgtEl>
                                        <p:attrNameLst>
                                          <p:attrName>style.visibility</p:attrName>
                                        </p:attrNameLst>
                                      </p:cBhvr>
                                      <p:to>
                                        <p:strVal val="hidden"/>
                                      </p:to>
                                    </p:set>
                                  </p:childTnLst>
                                </p:cTn>
                              </p:par>
                              <p:par>
                                <p:cTn id="25" presetID="23" presetClass="exit" presetSubtype="272" fill="hold" grpId="0" nodeType="withEffect">
                                  <p:stCondLst>
                                    <p:cond delay="0"/>
                                  </p:stCondLst>
                                  <p:childTnLst>
                                    <p:anim calcmode="lin" valueType="num">
                                      <p:cBhvr>
                                        <p:cTn id="26" dur="5000"/>
                                        <p:tgtEl>
                                          <p:spTgt spid="7"/>
                                        </p:tgtEl>
                                        <p:attrNameLst>
                                          <p:attrName>ppt_w</p:attrName>
                                        </p:attrNameLst>
                                      </p:cBhvr>
                                      <p:tavLst>
                                        <p:tav tm="0">
                                          <p:val>
                                            <p:strVal val="ppt_w"/>
                                          </p:val>
                                        </p:tav>
                                        <p:tav tm="100000">
                                          <p:val>
                                            <p:strVal val="4/3*ppt_w"/>
                                          </p:val>
                                        </p:tav>
                                      </p:tavLst>
                                    </p:anim>
                                    <p:anim calcmode="lin" valueType="num">
                                      <p:cBhvr>
                                        <p:cTn id="27" dur="5000"/>
                                        <p:tgtEl>
                                          <p:spTgt spid="7"/>
                                        </p:tgtEl>
                                        <p:attrNameLst>
                                          <p:attrName>ppt_h</p:attrName>
                                        </p:attrNameLst>
                                      </p:cBhvr>
                                      <p:tavLst>
                                        <p:tav tm="0">
                                          <p:val>
                                            <p:strVal val="ppt_h"/>
                                          </p:val>
                                        </p:tav>
                                        <p:tav tm="100000">
                                          <p:val>
                                            <p:strVal val="4/3*ppt_h"/>
                                          </p:val>
                                        </p:tav>
                                      </p:tavLst>
                                    </p:anim>
                                    <p:set>
                                      <p:cBhvr>
                                        <p:cTn id="28" dur="1" fill="hold">
                                          <p:stCondLst>
                                            <p:cond delay="4999"/>
                                          </p:stCondLst>
                                        </p:cTn>
                                        <p:tgtEl>
                                          <p:spTgt spid="7"/>
                                        </p:tgtEl>
                                        <p:attrNameLst>
                                          <p:attrName>style.visibility</p:attrName>
                                        </p:attrNameLst>
                                      </p:cBhvr>
                                      <p:to>
                                        <p:strVal val="hidden"/>
                                      </p:to>
                                    </p:set>
                                  </p:childTnLst>
                                </p:cTn>
                              </p:par>
                              <p:par>
                                <p:cTn id="29" presetID="23" presetClass="exit" presetSubtype="288" fill="hold" grpId="0" nodeType="withEffect">
                                  <p:stCondLst>
                                    <p:cond delay="0"/>
                                  </p:stCondLst>
                                  <p:childTnLst>
                                    <p:anim calcmode="lin" valueType="num">
                                      <p:cBhvr>
                                        <p:cTn id="30" dur="5000"/>
                                        <p:tgtEl>
                                          <p:spTgt spid="6"/>
                                        </p:tgtEl>
                                        <p:attrNameLst>
                                          <p:attrName>ppt_w</p:attrName>
                                        </p:attrNameLst>
                                      </p:cBhvr>
                                      <p:tavLst>
                                        <p:tav tm="0">
                                          <p:val>
                                            <p:strVal val="ppt_w"/>
                                          </p:val>
                                        </p:tav>
                                        <p:tav tm="100000">
                                          <p:val>
                                            <p:strVal val="2/3*ppt_w"/>
                                          </p:val>
                                        </p:tav>
                                      </p:tavLst>
                                    </p:anim>
                                    <p:anim calcmode="lin" valueType="num">
                                      <p:cBhvr>
                                        <p:cTn id="31" dur="5000"/>
                                        <p:tgtEl>
                                          <p:spTgt spid="6"/>
                                        </p:tgtEl>
                                        <p:attrNameLst>
                                          <p:attrName>ppt_h</p:attrName>
                                        </p:attrNameLst>
                                      </p:cBhvr>
                                      <p:tavLst>
                                        <p:tav tm="0">
                                          <p:val>
                                            <p:strVal val="ppt_h"/>
                                          </p:val>
                                        </p:tav>
                                        <p:tav tm="100000">
                                          <p:val>
                                            <p:strVal val="2/3*ppt_h"/>
                                          </p:val>
                                        </p:tav>
                                      </p:tavLst>
                                    </p:anim>
                                    <p:set>
                                      <p:cBhvr>
                                        <p:cTn id="32" dur="1" fill="hold">
                                          <p:stCondLst>
                                            <p:cond delay="4999"/>
                                          </p:stCondLst>
                                        </p:cTn>
                                        <p:tgtEl>
                                          <p:spTgt spid="6"/>
                                        </p:tgtEl>
                                        <p:attrNameLst>
                                          <p:attrName>style.visibility</p:attrName>
                                        </p:attrNameLst>
                                      </p:cBhvr>
                                      <p:to>
                                        <p:strVal val="hidden"/>
                                      </p:to>
                                    </p:set>
                                  </p:childTnLst>
                                </p:cTn>
                              </p:par>
                              <p:par>
                                <p:cTn id="33" presetID="23" presetClass="exit" presetSubtype="272" fill="hold" grpId="0" nodeType="withEffect">
                                  <p:stCondLst>
                                    <p:cond delay="0"/>
                                  </p:stCondLst>
                                  <p:childTnLst>
                                    <p:anim calcmode="lin" valueType="num">
                                      <p:cBhvr>
                                        <p:cTn id="34" dur="5000"/>
                                        <p:tgtEl>
                                          <p:spTgt spid="5"/>
                                        </p:tgtEl>
                                        <p:attrNameLst>
                                          <p:attrName>ppt_w</p:attrName>
                                        </p:attrNameLst>
                                      </p:cBhvr>
                                      <p:tavLst>
                                        <p:tav tm="0">
                                          <p:val>
                                            <p:strVal val="ppt_w"/>
                                          </p:val>
                                        </p:tav>
                                        <p:tav tm="100000">
                                          <p:val>
                                            <p:strVal val="4/3*ppt_w"/>
                                          </p:val>
                                        </p:tav>
                                      </p:tavLst>
                                    </p:anim>
                                    <p:anim calcmode="lin" valueType="num">
                                      <p:cBhvr>
                                        <p:cTn id="35" dur="5000"/>
                                        <p:tgtEl>
                                          <p:spTgt spid="5"/>
                                        </p:tgtEl>
                                        <p:attrNameLst>
                                          <p:attrName>ppt_h</p:attrName>
                                        </p:attrNameLst>
                                      </p:cBhvr>
                                      <p:tavLst>
                                        <p:tav tm="0">
                                          <p:val>
                                            <p:strVal val="ppt_h"/>
                                          </p:val>
                                        </p:tav>
                                        <p:tav tm="100000">
                                          <p:val>
                                            <p:strVal val="4/3*ppt_h"/>
                                          </p:val>
                                        </p:tav>
                                      </p:tavLst>
                                    </p:anim>
                                    <p:set>
                                      <p:cBhvr>
                                        <p:cTn id="36" dur="1" fill="hold">
                                          <p:stCondLst>
                                            <p:cond delay="4999"/>
                                          </p:stCondLst>
                                        </p:cTn>
                                        <p:tgtEl>
                                          <p:spTgt spid="5"/>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fltVal val="0"/>
                                          </p:val>
                                        </p:tav>
                                        <p:tav tm="100000">
                                          <p:val>
                                            <p:strVal val="#ppt_w"/>
                                          </p:val>
                                        </p:tav>
                                      </p:tavLst>
                                    </p:anim>
                                    <p:anim calcmode="lin" valueType="num">
                                      <p:cBhvr>
                                        <p:cTn id="40" dur="5000" fill="hold"/>
                                        <p:tgtEl>
                                          <p:spTgt spid="4"/>
                                        </p:tgtEl>
                                        <p:attrNameLst>
                                          <p:attrName>ppt_h</p:attrName>
                                        </p:attrNameLst>
                                      </p:cBhvr>
                                      <p:tavLst>
                                        <p:tav tm="0">
                                          <p:val>
                                            <p:fltVal val="0"/>
                                          </p:val>
                                        </p:tav>
                                        <p:tav tm="100000">
                                          <p:val>
                                            <p:strVal val="#ppt_h"/>
                                          </p:val>
                                        </p:tav>
                                      </p:tavLst>
                                    </p:anim>
                                  </p:childTnLst>
                                </p:cTn>
                              </p:par>
                              <p:par>
                                <p:cTn id="41" presetID="3" presetClass="entr" presetSubtype="5"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linds(vertical)">
                                      <p:cBhvr>
                                        <p:cTn id="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9" grpId="1"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06-2007 13-22-22.JPG"/>
          <p:cNvPicPr>
            <a:picLocks noChangeAspect="1"/>
          </p:cNvPicPr>
          <p:nvPr/>
        </p:nvPicPr>
        <p:blipFill>
          <a:blip r:embed="rId2"/>
          <a:stretch>
            <a:fillRect/>
          </a:stretch>
        </p:blipFill>
        <p:spPr>
          <a:xfrm>
            <a:off x="6763" y="0"/>
            <a:ext cx="9130473" cy="6858000"/>
          </a:xfrm>
          <a:prstGeom prst="rect">
            <a:avLst/>
          </a:prstGeom>
        </p:spPr>
      </p:pic>
      <p:sp>
        <p:nvSpPr>
          <p:cNvPr id="5" name="4 Luna"/>
          <p:cNvSpPr/>
          <p:nvPr/>
        </p:nvSpPr>
        <p:spPr>
          <a:xfrm>
            <a:off x="0"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643042"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214678"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4786314"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357950"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5"/>
                                        </p:tgtEl>
                                      </p:cBhvr>
                                    </p:animEffect>
                                    <p:anim calcmode="lin" valueType="num">
                                      <p:cBhvr>
                                        <p:cTn id="7" dur="5000"/>
                                        <p:tgtEl>
                                          <p:spTgt spid="5"/>
                                        </p:tgtEl>
                                        <p:attrNameLst>
                                          <p:attrName>style.rotation</p:attrName>
                                        </p:attrNameLst>
                                      </p:cBhvr>
                                      <p:tavLst>
                                        <p:tav tm="0">
                                          <p:val>
                                            <p:fltVal val="0"/>
                                          </p:val>
                                        </p:tav>
                                        <p:tav tm="100000">
                                          <p:val>
                                            <p:fltVal val="720"/>
                                          </p:val>
                                        </p:tav>
                                      </p:tavLst>
                                    </p:anim>
                                    <p:anim calcmode="lin" valueType="num">
                                      <p:cBhvr>
                                        <p:cTn id="8" dur="5000"/>
                                        <p:tgtEl>
                                          <p:spTgt spid="5"/>
                                        </p:tgtEl>
                                        <p:attrNameLst>
                                          <p:attrName>ppt_h</p:attrName>
                                        </p:attrNameLst>
                                      </p:cBhvr>
                                      <p:tavLst>
                                        <p:tav tm="0">
                                          <p:val>
                                            <p:strVal val="ppt_h"/>
                                          </p:val>
                                        </p:tav>
                                        <p:tav tm="100000">
                                          <p:val>
                                            <p:fltVal val="0"/>
                                          </p:val>
                                        </p:tav>
                                      </p:tavLst>
                                    </p:anim>
                                    <p:anim calcmode="lin" valueType="num">
                                      <p:cBhvr>
                                        <p:cTn id="9" dur="5000"/>
                                        <p:tgtEl>
                                          <p:spTgt spid="5"/>
                                        </p:tgtEl>
                                        <p:attrNameLst>
                                          <p:attrName>ppt_w</p:attrName>
                                        </p:attrNameLst>
                                      </p:cBhvr>
                                      <p:tavLst>
                                        <p:tav tm="0">
                                          <p:val>
                                            <p:strVal val="ppt_w"/>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8000"/>
                                        <p:tgtEl>
                                          <p:spTgt spid="6"/>
                                        </p:tgtEl>
                                      </p:cBhvr>
                                    </p:animEffect>
                                    <p:anim calcmode="lin" valueType="num">
                                      <p:cBhvr>
                                        <p:cTn id="13" dur="8000"/>
                                        <p:tgtEl>
                                          <p:spTgt spid="6"/>
                                        </p:tgtEl>
                                        <p:attrNameLst>
                                          <p:attrName>style.rotation</p:attrName>
                                        </p:attrNameLst>
                                      </p:cBhvr>
                                      <p:tavLst>
                                        <p:tav tm="0">
                                          <p:val>
                                            <p:fltVal val="0"/>
                                          </p:val>
                                        </p:tav>
                                        <p:tav tm="100000">
                                          <p:val>
                                            <p:fltVal val="720"/>
                                          </p:val>
                                        </p:tav>
                                      </p:tavLst>
                                    </p:anim>
                                    <p:anim calcmode="lin" valueType="num">
                                      <p:cBhvr>
                                        <p:cTn id="14" dur="8000"/>
                                        <p:tgtEl>
                                          <p:spTgt spid="6"/>
                                        </p:tgtEl>
                                        <p:attrNameLst>
                                          <p:attrName>ppt_h</p:attrName>
                                        </p:attrNameLst>
                                      </p:cBhvr>
                                      <p:tavLst>
                                        <p:tav tm="0">
                                          <p:val>
                                            <p:strVal val="ppt_h"/>
                                          </p:val>
                                        </p:tav>
                                        <p:tav tm="100000">
                                          <p:val>
                                            <p:fltVal val="0"/>
                                          </p:val>
                                        </p:tav>
                                      </p:tavLst>
                                    </p:anim>
                                    <p:anim calcmode="lin" valueType="num">
                                      <p:cBhvr>
                                        <p:cTn id="15" dur="8000"/>
                                        <p:tgtEl>
                                          <p:spTgt spid="6"/>
                                        </p:tgtEl>
                                        <p:attrNameLst>
                                          <p:attrName>ppt_w</p:attrName>
                                        </p:attrNameLst>
                                      </p:cBhvr>
                                      <p:tavLst>
                                        <p:tav tm="0">
                                          <p:val>
                                            <p:strVal val="ppt_w"/>
                                          </p:val>
                                        </p:tav>
                                        <p:tav tm="100000">
                                          <p:val>
                                            <p:fltVal val="0"/>
                                          </p:val>
                                        </p:tav>
                                      </p:tavLst>
                                    </p:anim>
                                    <p:set>
                                      <p:cBhvr>
                                        <p:cTn id="16" dur="1" fill="hold">
                                          <p:stCondLst>
                                            <p:cond delay="7999"/>
                                          </p:stCondLst>
                                        </p:cTn>
                                        <p:tgtEl>
                                          <p:spTgt spid="6"/>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5000"/>
                                        <p:tgtEl>
                                          <p:spTgt spid="7"/>
                                        </p:tgtEl>
                                      </p:cBhvr>
                                    </p:animEffect>
                                    <p:anim calcmode="lin" valueType="num">
                                      <p:cBhvr>
                                        <p:cTn id="19" dur="5000"/>
                                        <p:tgtEl>
                                          <p:spTgt spid="7"/>
                                        </p:tgtEl>
                                        <p:attrNameLst>
                                          <p:attrName>style.rotation</p:attrName>
                                        </p:attrNameLst>
                                      </p:cBhvr>
                                      <p:tavLst>
                                        <p:tav tm="0">
                                          <p:val>
                                            <p:fltVal val="0"/>
                                          </p:val>
                                        </p:tav>
                                        <p:tav tm="100000">
                                          <p:val>
                                            <p:fltVal val="720"/>
                                          </p:val>
                                        </p:tav>
                                      </p:tavLst>
                                    </p:anim>
                                    <p:anim calcmode="lin" valueType="num">
                                      <p:cBhvr>
                                        <p:cTn id="20" dur="5000"/>
                                        <p:tgtEl>
                                          <p:spTgt spid="7"/>
                                        </p:tgtEl>
                                        <p:attrNameLst>
                                          <p:attrName>ppt_h</p:attrName>
                                        </p:attrNameLst>
                                      </p:cBhvr>
                                      <p:tavLst>
                                        <p:tav tm="0">
                                          <p:val>
                                            <p:strVal val="ppt_h"/>
                                          </p:val>
                                        </p:tav>
                                        <p:tav tm="100000">
                                          <p:val>
                                            <p:fltVal val="0"/>
                                          </p:val>
                                        </p:tav>
                                      </p:tavLst>
                                    </p:anim>
                                    <p:anim calcmode="lin" valueType="num">
                                      <p:cBhvr>
                                        <p:cTn id="21" dur="5000"/>
                                        <p:tgtEl>
                                          <p:spTgt spid="7"/>
                                        </p:tgtEl>
                                        <p:attrNameLst>
                                          <p:attrName>ppt_w</p:attrName>
                                        </p:attrNameLst>
                                      </p:cBhvr>
                                      <p:tavLst>
                                        <p:tav tm="0">
                                          <p:val>
                                            <p:strVal val="ppt_w"/>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8000"/>
                                        <p:tgtEl>
                                          <p:spTgt spid="8"/>
                                        </p:tgtEl>
                                      </p:cBhvr>
                                    </p:animEffect>
                                    <p:anim calcmode="lin" valueType="num">
                                      <p:cBhvr>
                                        <p:cTn id="25" dur="8000"/>
                                        <p:tgtEl>
                                          <p:spTgt spid="8"/>
                                        </p:tgtEl>
                                        <p:attrNameLst>
                                          <p:attrName>style.rotation</p:attrName>
                                        </p:attrNameLst>
                                      </p:cBhvr>
                                      <p:tavLst>
                                        <p:tav tm="0">
                                          <p:val>
                                            <p:fltVal val="0"/>
                                          </p:val>
                                        </p:tav>
                                        <p:tav tm="100000">
                                          <p:val>
                                            <p:fltVal val="720"/>
                                          </p:val>
                                        </p:tav>
                                      </p:tavLst>
                                    </p:anim>
                                    <p:anim calcmode="lin" valueType="num">
                                      <p:cBhvr>
                                        <p:cTn id="26" dur="8000"/>
                                        <p:tgtEl>
                                          <p:spTgt spid="8"/>
                                        </p:tgtEl>
                                        <p:attrNameLst>
                                          <p:attrName>ppt_h</p:attrName>
                                        </p:attrNameLst>
                                      </p:cBhvr>
                                      <p:tavLst>
                                        <p:tav tm="0">
                                          <p:val>
                                            <p:strVal val="ppt_h"/>
                                          </p:val>
                                        </p:tav>
                                        <p:tav tm="100000">
                                          <p:val>
                                            <p:fltVal val="0"/>
                                          </p:val>
                                        </p:tav>
                                      </p:tavLst>
                                    </p:anim>
                                    <p:anim calcmode="lin" valueType="num">
                                      <p:cBhvr>
                                        <p:cTn id="27" dur="8000"/>
                                        <p:tgtEl>
                                          <p:spTgt spid="8"/>
                                        </p:tgtEl>
                                        <p:attrNameLst>
                                          <p:attrName>ppt_w</p:attrName>
                                        </p:attrNameLst>
                                      </p:cBhvr>
                                      <p:tavLst>
                                        <p:tav tm="0">
                                          <p:val>
                                            <p:strVal val="ppt_w"/>
                                          </p:val>
                                        </p:tav>
                                        <p:tav tm="100000">
                                          <p:val>
                                            <p:fltVal val="0"/>
                                          </p:val>
                                        </p:tav>
                                      </p:tavLst>
                                    </p:anim>
                                    <p:set>
                                      <p:cBhvr>
                                        <p:cTn id="28" dur="1" fill="hold">
                                          <p:stCondLst>
                                            <p:cond delay="7999"/>
                                          </p:stCondLst>
                                        </p:cTn>
                                        <p:tgtEl>
                                          <p:spTgt spid="8"/>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5000"/>
                                        <p:tgtEl>
                                          <p:spTgt spid="9"/>
                                        </p:tgtEl>
                                      </p:cBhvr>
                                    </p:animEffect>
                                    <p:anim calcmode="lin" valueType="num">
                                      <p:cBhvr>
                                        <p:cTn id="31" dur="5000"/>
                                        <p:tgtEl>
                                          <p:spTgt spid="9"/>
                                        </p:tgtEl>
                                        <p:attrNameLst>
                                          <p:attrName>style.rotation</p:attrName>
                                        </p:attrNameLst>
                                      </p:cBhvr>
                                      <p:tavLst>
                                        <p:tav tm="0">
                                          <p:val>
                                            <p:fltVal val="0"/>
                                          </p:val>
                                        </p:tav>
                                        <p:tav tm="100000">
                                          <p:val>
                                            <p:fltVal val="720"/>
                                          </p:val>
                                        </p:tav>
                                      </p:tavLst>
                                    </p:anim>
                                    <p:anim calcmode="lin" valueType="num">
                                      <p:cBhvr>
                                        <p:cTn id="32" dur="5000"/>
                                        <p:tgtEl>
                                          <p:spTgt spid="9"/>
                                        </p:tgtEl>
                                        <p:attrNameLst>
                                          <p:attrName>ppt_h</p:attrName>
                                        </p:attrNameLst>
                                      </p:cBhvr>
                                      <p:tavLst>
                                        <p:tav tm="0">
                                          <p:val>
                                            <p:strVal val="ppt_h"/>
                                          </p:val>
                                        </p:tav>
                                        <p:tav tm="100000">
                                          <p:val>
                                            <p:fltVal val="0"/>
                                          </p:val>
                                        </p:tav>
                                      </p:tavLst>
                                    </p:anim>
                                    <p:anim calcmode="lin" valueType="num">
                                      <p:cBhvr>
                                        <p:cTn id="33" dur="5000"/>
                                        <p:tgtEl>
                                          <p:spTgt spid="9"/>
                                        </p:tgtEl>
                                        <p:attrNameLst>
                                          <p:attrName>ppt_w</p:attrName>
                                        </p:attrNameLst>
                                      </p:cBhvr>
                                      <p:tavLst>
                                        <p:tav tm="0">
                                          <p:val>
                                            <p:strVal val="ppt_w"/>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6"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ircle(out)">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l ventano del diablo.JPG"/>
          <p:cNvPicPr>
            <a:picLocks noGrp="1" noChangeAspect="1"/>
          </p:cNvPicPr>
          <p:nvPr>
            <p:ph idx="1"/>
          </p:nvPr>
        </p:nvPicPr>
        <p:blipFill>
          <a:blip r:embed="rId2"/>
          <a:stretch>
            <a:fillRect/>
          </a:stretch>
        </p:blipFill>
        <p:spPr>
          <a:xfrm>
            <a:off x="0" y="0"/>
            <a:ext cx="9144000" cy="6858000"/>
          </a:xfrm>
        </p:spPr>
      </p:pic>
      <p:sp>
        <p:nvSpPr>
          <p:cNvPr id="5" name="4 Anillo"/>
          <p:cNvSpPr/>
          <p:nvPr/>
        </p:nvSpPr>
        <p:spPr>
          <a:xfrm>
            <a:off x="1000100" y="785794"/>
            <a:ext cx="7143800" cy="5143536"/>
          </a:xfrm>
          <a:prstGeom prst="donut">
            <a:avLst>
              <a:gd name="adj" fmla="val 12830"/>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1571612"/>
            <a:ext cx="5224498" cy="3581424"/>
          </a:xfrm>
          <a:prstGeom prst="donut">
            <a:avLst>
              <a:gd name="adj" fmla="val 1730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2357430"/>
            <a:ext cx="3357586" cy="2090750"/>
          </a:xfrm>
          <a:prstGeom prst="donut">
            <a:avLst>
              <a:gd name="adj" fmla="val 2184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0"/>
                                  </p:stCondLst>
                                  <p:childTnLst>
                                    <p:anim calcmode="lin" valueType="num">
                                      <p:cBhvr>
                                        <p:cTn id="6" dur="8000"/>
                                        <p:tgtEl>
                                          <p:spTgt spid="5"/>
                                        </p:tgtEl>
                                        <p:attrNameLst>
                                          <p:attrName>ppt_w</p:attrName>
                                        </p:attrNameLst>
                                      </p:cBhvr>
                                      <p:tavLst>
                                        <p:tav tm="0">
                                          <p:val>
                                            <p:strVal val="ppt_w"/>
                                          </p:val>
                                        </p:tav>
                                        <p:tav tm="100000">
                                          <p:val>
                                            <p:strVal val="ppt_w"/>
                                          </p:val>
                                        </p:tav>
                                      </p:tavLst>
                                    </p:anim>
                                    <p:anim calcmode="lin" valueType="num">
                                      <p:cBhvr>
                                        <p:cTn id="7" dur="8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7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8000"/>
                                        <p:tgtEl>
                                          <p:spTgt spid="6"/>
                                        </p:tgtEl>
                                        <p:attrNameLst>
                                          <p:attrName>ppt_h</p:attrName>
                                        </p:attrNameLst>
                                      </p:cBhvr>
                                      <p:tavLst>
                                        <p:tav tm="0">
                                          <p:val>
                                            <p:strVal val="ppt_h"/>
                                          </p:val>
                                        </p:tav>
                                        <p:tav tm="100000">
                                          <p:val>
                                            <p:strVal val="ppt_h"/>
                                          </p:val>
                                        </p:tav>
                                      </p:tavLst>
                                    </p:anim>
                                    <p:anim calcmode="lin" valueType="num">
                                      <p:cBhvr>
                                        <p:cTn id="11"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7999"/>
                                          </p:stCondLst>
                                        </p:cTn>
                                        <p:tgtEl>
                                          <p:spTgt spid="6"/>
                                        </p:tgtEl>
                                        <p:attrNameLst>
                                          <p:attrName>style.visibility</p:attrName>
                                        </p:attrNameLst>
                                      </p:cBhvr>
                                      <p:to>
                                        <p:strVal val="hidden"/>
                                      </p:to>
                                    </p:set>
                                  </p:childTnLst>
                                </p:cTn>
                              </p:par>
                              <p:par>
                                <p:cTn id="13" presetID="19" presetClass="exit" presetSubtype="5" fill="hold" grpId="0" nodeType="withEffect">
                                  <p:stCondLst>
                                    <p:cond delay="0"/>
                                  </p:stCondLst>
                                  <p:childTnLst>
                                    <p:anim calcmode="lin" valueType="num">
                                      <p:cBhvr>
                                        <p:cTn id="14" dur="8000"/>
                                        <p:tgtEl>
                                          <p:spTgt spid="7"/>
                                        </p:tgtEl>
                                        <p:attrNameLst>
                                          <p:attrName>ppt_w</p:attrName>
                                        </p:attrNameLst>
                                      </p:cBhvr>
                                      <p:tavLst>
                                        <p:tav tm="0">
                                          <p:val>
                                            <p:strVal val="ppt_w"/>
                                          </p:val>
                                        </p:tav>
                                        <p:tav tm="100000">
                                          <p:val>
                                            <p:strVal val="ppt_w"/>
                                          </p:val>
                                        </p:tav>
                                      </p:tavLst>
                                    </p:anim>
                                    <p:anim calcmode="lin" valueType="num">
                                      <p:cBhvr>
                                        <p:cTn id="15" dur="8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 angel en  la ventana-del-diabl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Retraso"/>
          <p:cNvSpPr/>
          <p:nvPr/>
        </p:nvSpPr>
        <p:spPr>
          <a:xfrm rot="16200000">
            <a:off x="1143000" y="-1143000"/>
            <a:ext cx="6858000" cy="9144000"/>
          </a:xfrm>
          <a:prstGeom prst="flowChartDelay">
            <a:avLst/>
          </a:prstGeom>
          <a:blipFill dpi="0" rotWithShape="1">
            <a:blip r:embed="rId3">
              <a:alphaModFix amt="51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traso"/>
          <p:cNvSpPr/>
          <p:nvPr/>
        </p:nvSpPr>
        <p:spPr>
          <a:xfrm rot="16200000">
            <a:off x="1143000" y="-1143000"/>
            <a:ext cx="6858000" cy="9144000"/>
          </a:xfrm>
          <a:prstGeom prst="flowChartDelay">
            <a:avLst/>
          </a:prstGeom>
          <a:blipFill dpi="0" rotWithShape="1">
            <a:blip r:embed="rId3">
              <a:alphaModFix amt="51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3143240" y="5643578"/>
            <a:ext cx="4470070" cy="830997"/>
          </a:xfrm>
          <a:prstGeom prst="rect">
            <a:avLst/>
          </a:prstGeom>
          <a:noFill/>
        </p:spPr>
        <p:txBody>
          <a:bodyPr wrap="none" rtlCol="0">
            <a:spAutoFit/>
          </a:bodyPr>
          <a:lstStyle/>
          <a:p>
            <a:r>
              <a:rPr lang="es-ES" sz="2400" dirty="0" smtClean="0">
                <a:solidFill>
                  <a:srgbClr val="FFFF00"/>
                </a:solidFill>
                <a:latin typeface="Script MT Bold" pitchFamily="66" charset="0"/>
              </a:rPr>
              <a:t>Un ángel en  el  ventano  del diablo</a:t>
            </a:r>
          </a:p>
          <a:p>
            <a:endParaRPr lang="es-ES" sz="2400" dirty="0">
              <a:latin typeface="Script MT Bold" pitchFamily="66"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5000"/>
                                        <p:tgtEl>
                                          <p:spTgt spid="4"/>
                                        </p:tgtEl>
                                      </p:cBhvr>
                                    </p:animEffect>
                                  </p:childTnLst>
                                </p:cTn>
                              </p:par>
                            </p:childTnLst>
                          </p:cTn>
                        </p:par>
                        <p:par>
                          <p:cTn id="24" fill="hold">
                            <p:stCondLst>
                              <p:cond delay="5000"/>
                            </p:stCondLst>
                            <p:childTnLst>
                              <p:par>
                                <p:cTn id="25" presetID="55"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strVal val="#ppt_w*0.70"/>
                                          </p:val>
                                        </p:tav>
                                        <p:tav tm="100000">
                                          <p:val>
                                            <p:strVal val="#ppt_w"/>
                                          </p:val>
                                        </p:tav>
                                      </p:tavLst>
                                    </p:anim>
                                    <p:anim calcmode="lin" valueType="num">
                                      <p:cBhvr>
                                        <p:cTn id="28" dur="1000" fill="hold"/>
                                        <p:tgtEl>
                                          <p:spTgt spid="7"/>
                                        </p:tgtEl>
                                        <p:attrNameLst>
                                          <p:attrName>ppt_h</p:attrName>
                                        </p:attrNameLst>
                                      </p:cBhvr>
                                      <p:tavLst>
                                        <p:tav tm="0">
                                          <p:val>
                                            <p:strVal val="#ppt_h"/>
                                          </p:val>
                                        </p:tav>
                                        <p:tav tm="100000">
                                          <p:val>
                                            <p:strVal val="#ppt_h"/>
                                          </p:val>
                                        </p:tav>
                                      </p:tavLst>
                                    </p:anim>
                                    <p:animEffect transition="in" filter="fade">
                                      <p:cBhvr>
                                        <p:cTn id="2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noramica del ventan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Lágrima"/>
          <p:cNvSpPr/>
          <p:nvPr/>
        </p:nvSpPr>
        <p:spPr>
          <a:xfrm rot="17068124">
            <a:off x="-64384" y="346514"/>
            <a:ext cx="3248149" cy="3268821"/>
          </a:xfrm>
          <a:prstGeom prst="teardrop">
            <a:avLst/>
          </a:prstGeom>
          <a:blipFill dpi="0" rotWithShape="1">
            <a:blip r:embed="rId3">
              <a:alphaModFix amt="89000"/>
              <a:grayscl/>
              <a:lum brigh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7068124">
            <a:off x="364277" y="1060870"/>
            <a:ext cx="3248149" cy="3268821"/>
          </a:xfrm>
          <a:prstGeom prst="teardrop">
            <a:avLst/>
          </a:prstGeom>
          <a:blipFill dpi="0" rotWithShape="1">
            <a:blip r:embed="rId3">
              <a:alphaModFix amt="89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068124">
            <a:off x="1078625" y="1775252"/>
            <a:ext cx="3248149" cy="3268821"/>
          </a:xfrm>
          <a:prstGeom prst="teardrop">
            <a:avLst/>
          </a:prstGeom>
          <a:blipFill dpi="0" rotWithShape="1">
            <a:blip r:embed="rId3">
              <a:alphaModFix amt="89000"/>
              <a:grayscl/>
              <a:lum brigh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7068124">
            <a:off x="2007318" y="2561070"/>
            <a:ext cx="3248149" cy="3268821"/>
          </a:xfrm>
          <a:prstGeom prst="teardrop">
            <a:avLst/>
          </a:prstGeom>
          <a:blipFill dpi="0" rotWithShape="1">
            <a:blip r:embed="rId3">
              <a:alphaModFix amt="89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60203">
            <a:off x="3164850" y="3357244"/>
            <a:ext cx="3209767" cy="3269904"/>
          </a:xfrm>
          <a:prstGeom prst="teardrop">
            <a:avLst/>
          </a:prstGeom>
          <a:blipFill dpi="0" rotWithShape="1">
            <a:blip r:embed="rId3">
              <a:alphaModFix amt="89000"/>
              <a:grayscl/>
              <a:lum brigh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060203">
            <a:off x="4164981" y="2016778"/>
            <a:ext cx="3209767" cy="3269904"/>
          </a:xfrm>
          <a:prstGeom prst="teardrop">
            <a:avLst/>
          </a:prstGeom>
          <a:blipFill dpi="0" rotWithShape="1">
            <a:blip r:embed="rId3">
              <a:alphaModFix amt="89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60203">
            <a:off x="5022238" y="1016646"/>
            <a:ext cx="3209767" cy="3269904"/>
          </a:xfrm>
          <a:prstGeom prst="teardrop">
            <a:avLst/>
          </a:prstGeom>
          <a:blipFill dpi="0" rotWithShape="1">
            <a:blip r:embed="rId3">
              <a:alphaModFix amt="89000"/>
              <a:grayscl/>
              <a:lum brigh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202094">
            <a:off x="6093808" y="230852"/>
            <a:ext cx="3209767" cy="3269904"/>
          </a:xfrm>
          <a:prstGeom prst="teardrop">
            <a:avLst/>
          </a:prstGeom>
          <a:blipFill dpi="0" rotWithShape="1">
            <a:blip r:embed="rId3">
              <a:alphaModFix amt="89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izquierda"/>
          <p:cNvSpPr/>
          <p:nvPr/>
        </p:nvSpPr>
        <p:spPr>
          <a:xfrm>
            <a:off x="4572000" y="1142984"/>
            <a:ext cx="642942" cy="357190"/>
          </a:xfrm>
          <a:prstGeom prst="leftArrow">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uadroTexto"/>
          <p:cNvSpPr txBox="1"/>
          <p:nvPr/>
        </p:nvSpPr>
        <p:spPr>
          <a:xfrm>
            <a:off x="4357686" y="785794"/>
            <a:ext cx="1987660" cy="369332"/>
          </a:xfrm>
          <a:prstGeom prst="rect">
            <a:avLst/>
          </a:prstGeom>
          <a:noFill/>
        </p:spPr>
        <p:txBody>
          <a:bodyPr wrap="non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Ventano Del Diablo</a:t>
            </a:r>
            <a:endParaRPr lang="es-ES"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5000"/>
                                        <p:tgtEl>
                                          <p:spTgt spid="6"/>
                                        </p:tgtEl>
                                        <p:attrNameLst>
                                          <p:attrName>ppt_w</p:attrName>
                                        </p:attrNameLst>
                                      </p:cBhvr>
                                      <p:tavLst>
                                        <p:tav tm="0">
                                          <p:val>
                                            <p:strVal val="ppt_w"/>
                                          </p:val>
                                        </p:tav>
                                        <p:tav tm="100000">
                                          <p:val>
                                            <p:fltVal val="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4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fltVal val="0"/>
                                          </p:val>
                                        </p:tav>
                                      </p:tavLst>
                                    </p:anim>
                                    <p:anim calcmode="lin" valueType="num">
                                      <p:cBhvr>
                                        <p:cTn id="20"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4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5000"/>
                                        <p:tgtEl>
                                          <p:spTgt spid="8"/>
                                        </p:tgtEl>
                                        <p:attrNameLst>
                                          <p:attrName>ppt_w</p:attrName>
                                        </p:attrNameLst>
                                      </p:cBhvr>
                                      <p:tavLst>
                                        <p:tav tm="0">
                                          <p:val>
                                            <p:strVal val="ppt_w"/>
                                          </p:val>
                                        </p:tav>
                                        <p:tav tm="100000">
                                          <p:val>
                                            <p:fltVal val="0"/>
                                          </p:val>
                                        </p:tav>
                                      </p:tavLst>
                                    </p:anim>
                                    <p:anim calcmode="lin" valueType="num">
                                      <p:cBhvr>
                                        <p:cTn id="25" dur="5000"/>
                                        <p:tgtEl>
                                          <p:spTgt spid="8"/>
                                        </p:tgtEl>
                                        <p:attrNameLst>
                                          <p:attrName>ppt_h</p:attrName>
                                        </p:attrNameLst>
                                      </p:cBhvr>
                                      <p:tavLst>
                                        <p:tav tm="0">
                                          <p:val>
                                            <p:strVal val="ppt_h"/>
                                          </p:val>
                                        </p:tav>
                                        <p:tav tm="100000">
                                          <p:val>
                                            <p:fltVal val="0"/>
                                          </p:val>
                                        </p:tav>
                                      </p:tavLst>
                                    </p:anim>
                                    <p:anim calcmode="lin" valueType="num">
                                      <p:cBhvr>
                                        <p:cTn id="26"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4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5000"/>
                                        <p:tgtEl>
                                          <p:spTgt spid="9"/>
                                        </p:tgtEl>
                                        <p:attrNameLst>
                                          <p:attrName>ppt_w</p:attrName>
                                        </p:attrNameLst>
                                      </p:cBhvr>
                                      <p:tavLst>
                                        <p:tav tm="0">
                                          <p:val>
                                            <p:strVal val="ppt_w"/>
                                          </p:val>
                                        </p:tav>
                                        <p:tav tm="100000">
                                          <p:val>
                                            <p:fltVal val="0"/>
                                          </p:val>
                                        </p:tav>
                                      </p:tavLst>
                                    </p:anim>
                                    <p:anim calcmode="lin" valueType="num">
                                      <p:cBhvr>
                                        <p:cTn id="31" dur="5000"/>
                                        <p:tgtEl>
                                          <p:spTgt spid="9"/>
                                        </p:tgtEl>
                                        <p:attrNameLst>
                                          <p:attrName>ppt_h</p:attrName>
                                        </p:attrNameLst>
                                      </p:cBhvr>
                                      <p:tavLst>
                                        <p:tav tm="0">
                                          <p:val>
                                            <p:strVal val="ppt_h"/>
                                          </p:val>
                                        </p:tav>
                                        <p:tav tm="100000">
                                          <p:val>
                                            <p:fltVal val="0"/>
                                          </p:val>
                                        </p:tav>
                                      </p:tavLst>
                                    </p:anim>
                                    <p:anim calcmode="lin" valueType="num">
                                      <p:cBhvr>
                                        <p:cTn id="32"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4999"/>
                                          </p:stCondLst>
                                        </p:cTn>
                                        <p:tgtEl>
                                          <p:spTgt spid="9"/>
                                        </p:tgtEl>
                                        <p:attrNameLst>
                                          <p:attrName>style.visibility</p:attrName>
                                        </p:attrNameLst>
                                      </p:cBhvr>
                                      <p:to>
                                        <p:strVal val="hidden"/>
                                      </p:to>
                                    </p:set>
                                  </p:childTnLst>
                                </p:cTn>
                              </p:par>
                              <p:par>
                                <p:cTn id="35" presetID="15" presetClass="exit" presetSubtype="0" fill="hold" grpId="0" nodeType="withEffect">
                                  <p:stCondLst>
                                    <p:cond delay="0"/>
                                  </p:stCondLst>
                                  <p:childTnLst>
                                    <p:anim calcmode="lin" valueType="num">
                                      <p:cBhvr>
                                        <p:cTn id="36" dur="5000"/>
                                        <p:tgtEl>
                                          <p:spTgt spid="10"/>
                                        </p:tgtEl>
                                        <p:attrNameLst>
                                          <p:attrName>ppt_w</p:attrName>
                                        </p:attrNameLst>
                                      </p:cBhvr>
                                      <p:tavLst>
                                        <p:tav tm="0">
                                          <p:val>
                                            <p:strVal val="ppt_w"/>
                                          </p:val>
                                        </p:tav>
                                        <p:tav tm="100000">
                                          <p:val>
                                            <p:fltVal val="0"/>
                                          </p:val>
                                        </p:tav>
                                      </p:tavLst>
                                    </p:anim>
                                    <p:anim calcmode="lin" valueType="num">
                                      <p:cBhvr>
                                        <p:cTn id="37" dur="5000"/>
                                        <p:tgtEl>
                                          <p:spTgt spid="10"/>
                                        </p:tgtEl>
                                        <p:attrNameLst>
                                          <p:attrName>ppt_h</p:attrName>
                                        </p:attrNameLst>
                                      </p:cBhvr>
                                      <p:tavLst>
                                        <p:tav tm="0">
                                          <p:val>
                                            <p:strVal val="ppt_h"/>
                                          </p:val>
                                        </p:tav>
                                        <p:tav tm="100000">
                                          <p:val>
                                            <p:fltVal val="0"/>
                                          </p:val>
                                        </p:tav>
                                      </p:tavLst>
                                    </p:anim>
                                    <p:anim calcmode="lin" valueType="num">
                                      <p:cBhvr>
                                        <p:cTn id="38" dur="5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9" dur="5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0" dur="1" fill="hold">
                                          <p:stCondLst>
                                            <p:cond delay="4999"/>
                                          </p:stCondLst>
                                        </p:cTn>
                                        <p:tgtEl>
                                          <p:spTgt spid="10"/>
                                        </p:tgtEl>
                                        <p:attrNameLst>
                                          <p:attrName>style.visibility</p:attrName>
                                        </p:attrNameLst>
                                      </p:cBhvr>
                                      <p:to>
                                        <p:strVal val="hidden"/>
                                      </p:to>
                                    </p:set>
                                  </p:childTnLst>
                                </p:cTn>
                              </p:par>
                              <p:par>
                                <p:cTn id="41" presetID="15" presetClass="exit" presetSubtype="0" fill="hold" grpId="0" nodeType="withEffect">
                                  <p:stCondLst>
                                    <p:cond delay="0"/>
                                  </p:stCondLst>
                                  <p:childTnLst>
                                    <p:anim calcmode="lin" valueType="num">
                                      <p:cBhvr>
                                        <p:cTn id="42" dur="5000"/>
                                        <p:tgtEl>
                                          <p:spTgt spid="11"/>
                                        </p:tgtEl>
                                        <p:attrNameLst>
                                          <p:attrName>ppt_w</p:attrName>
                                        </p:attrNameLst>
                                      </p:cBhvr>
                                      <p:tavLst>
                                        <p:tav tm="0">
                                          <p:val>
                                            <p:strVal val="ppt_w"/>
                                          </p:val>
                                        </p:tav>
                                        <p:tav tm="100000">
                                          <p:val>
                                            <p:fltVal val="0"/>
                                          </p:val>
                                        </p:tav>
                                      </p:tavLst>
                                    </p:anim>
                                    <p:anim calcmode="lin" valueType="num">
                                      <p:cBhvr>
                                        <p:cTn id="43" dur="5000"/>
                                        <p:tgtEl>
                                          <p:spTgt spid="11"/>
                                        </p:tgtEl>
                                        <p:attrNameLst>
                                          <p:attrName>ppt_h</p:attrName>
                                        </p:attrNameLst>
                                      </p:cBhvr>
                                      <p:tavLst>
                                        <p:tav tm="0">
                                          <p:val>
                                            <p:strVal val="ppt_h"/>
                                          </p:val>
                                        </p:tav>
                                        <p:tav tm="100000">
                                          <p:val>
                                            <p:fltVal val="0"/>
                                          </p:val>
                                        </p:tav>
                                      </p:tavLst>
                                    </p:anim>
                                    <p:anim calcmode="lin" valueType="num">
                                      <p:cBhvr>
                                        <p:cTn id="44" dur="5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5" dur="5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6" dur="1" fill="hold">
                                          <p:stCondLst>
                                            <p:cond delay="4999"/>
                                          </p:stCondLst>
                                        </p:cTn>
                                        <p:tgtEl>
                                          <p:spTgt spid="11"/>
                                        </p:tgtEl>
                                        <p:attrNameLst>
                                          <p:attrName>style.visibility</p:attrName>
                                        </p:attrNameLst>
                                      </p:cBhvr>
                                      <p:to>
                                        <p:strVal val="hidden"/>
                                      </p:to>
                                    </p:set>
                                  </p:childTnLst>
                                </p:cTn>
                              </p:par>
                              <p:par>
                                <p:cTn id="47" presetID="15" presetClass="exit" presetSubtype="0" fill="hold" grpId="0" nodeType="withEffect">
                                  <p:stCondLst>
                                    <p:cond delay="0"/>
                                  </p:stCondLst>
                                  <p:childTnLst>
                                    <p:anim calcmode="lin" valueType="num">
                                      <p:cBhvr>
                                        <p:cTn id="48" dur="5000"/>
                                        <p:tgtEl>
                                          <p:spTgt spid="12"/>
                                        </p:tgtEl>
                                        <p:attrNameLst>
                                          <p:attrName>ppt_w</p:attrName>
                                        </p:attrNameLst>
                                      </p:cBhvr>
                                      <p:tavLst>
                                        <p:tav tm="0">
                                          <p:val>
                                            <p:strVal val="ppt_w"/>
                                          </p:val>
                                        </p:tav>
                                        <p:tav tm="100000">
                                          <p:val>
                                            <p:fltVal val="0"/>
                                          </p:val>
                                        </p:tav>
                                      </p:tavLst>
                                    </p:anim>
                                    <p:anim calcmode="lin" valueType="num">
                                      <p:cBhvr>
                                        <p:cTn id="49" dur="5000"/>
                                        <p:tgtEl>
                                          <p:spTgt spid="12"/>
                                        </p:tgtEl>
                                        <p:attrNameLst>
                                          <p:attrName>ppt_h</p:attrName>
                                        </p:attrNameLst>
                                      </p:cBhvr>
                                      <p:tavLst>
                                        <p:tav tm="0">
                                          <p:val>
                                            <p:strVal val="ppt_h"/>
                                          </p:val>
                                        </p:tav>
                                        <p:tav tm="100000">
                                          <p:val>
                                            <p:fltVal val="0"/>
                                          </p:val>
                                        </p:tav>
                                      </p:tavLst>
                                    </p:anim>
                                    <p:anim calcmode="lin" valueType="num">
                                      <p:cBhvr>
                                        <p:cTn id="50" dur="5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1" dur="5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2" dur="1" fill="hold">
                                          <p:stCondLst>
                                            <p:cond delay="4999"/>
                                          </p:stCondLst>
                                        </p:cTn>
                                        <p:tgtEl>
                                          <p:spTgt spid="12"/>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0" fill="hold"/>
                                        <p:tgtEl>
                                          <p:spTgt spid="4"/>
                                        </p:tgtEl>
                                        <p:attrNameLst>
                                          <p:attrName>ppt_w</p:attrName>
                                        </p:attrNameLst>
                                      </p:cBhvr>
                                      <p:tavLst>
                                        <p:tav tm="0">
                                          <p:val>
                                            <p:fltVal val="0"/>
                                          </p:val>
                                        </p:tav>
                                        <p:tav tm="100000">
                                          <p:val>
                                            <p:strVal val="#ppt_w"/>
                                          </p:val>
                                        </p:tav>
                                      </p:tavLst>
                                    </p:anim>
                                    <p:anim calcmode="lin" valueType="num">
                                      <p:cBhvr>
                                        <p:cTn id="56" dur="5000" fill="hold"/>
                                        <p:tgtEl>
                                          <p:spTgt spid="4"/>
                                        </p:tgtEl>
                                        <p:attrNameLst>
                                          <p:attrName>ppt_h</p:attrName>
                                        </p:attrNameLst>
                                      </p:cBhvr>
                                      <p:tavLst>
                                        <p:tav tm="0">
                                          <p:val>
                                            <p:fltVal val="0"/>
                                          </p:val>
                                        </p:tav>
                                        <p:tav tm="100000">
                                          <p:val>
                                            <p:strVal val="#ppt_h"/>
                                          </p:val>
                                        </p:tav>
                                      </p:tavLst>
                                    </p:anim>
                                  </p:childTnLst>
                                </p:cTn>
                              </p:par>
                              <p:par>
                                <p:cTn id="57" presetID="55" presetClass="entr" presetSubtype="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0" fill="hold"/>
                                        <p:tgtEl>
                                          <p:spTgt spid="4"/>
                                        </p:tgtEl>
                                        <p:attrNameLst>
                                          <p:attrName>ppt_w</p:attrName>
                                        </p:attrNameLst>
                                      </p:cBhvr>
                                      <p:tavLst>
                                        <p:tav tm="0">
                                          <p:val>
                                            <p:strVal val="#ppt_w*0.70"/>
                                          </p:val>
                                        </p:tav>
                                        <p:tav tm="100000">
                                          <p:val>
                                            <p:strVal val="#ppt_w"/>
                                          </p:val>
                                        </p:tav>
                                      </p:tavLst>
                                    </p:anim>
                                    <p:anim calcmode="lin" valueType="num">
                                      <p:cBhvr>
                                        <p:cTn id="60" dur="5000" fill="hold"/>
                                        <p:tgtEl>
                                          <p:spTgt spid="4"/>
                                        </p:tgtEl>
                                        <p:attrNameLst>
                                          <p:attrName>ppt_h</p:attrName>
                                        </p:attrNameLst>
                                      </p:cBhvr>
                                      <p:tavLst>
                                        <p:tav tm="0">
                                          <p:val>
                                            <p:strVal val="#ppt_h"/>
                                          </p:val>
                                        </p:tav>
                                        <p:tav tm="100000">
                                          <p:val>
                                            <p:strVal val="#ppt_h"/>
                                          </p:val>
                                        </p:tav>
                                      </p:tavLst>
                                    </p:anim>
                                    <p:animEffect transition="in" filter="fade">
                                      <p:cBhvr>
                                        <p:cTn id="6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ajo Hoz-del-rio-Jucar-Cuenca-.jpg"/>
          <p:cNvPicPr>
            <a:picLocks noChangeAspect="1"/>
          </p:cNvPicPr>
          <p:nvPr/>
        </p:nvPicPr>
        <p:blipFill>
          <a:blip r:embed="rId2">
            <a:lum contrast="20000"/>
          </a:blip>
          <a:stretch>
            <a:fillRect/>
          </a:stretch>
        </p:blipFill>
        <p:spPr>
          <a:xfrm>
            <a:off x="0" y="0"/>
            <a:ext cx="9144000" cy="6858000"/>
          </a:xfrm>
          <a:prstGeom prst="rect">
            <a:avLst/>
          </a:prstGeom>
          <a:scene3d>
            <a:camera prst="orthographicFront"/>
            <a:lightRig rig="threePt" dir="t"/>
          </a:scene3d>
          <a:sp3d>
            <a:bevelT w="165100" prst="coolSlant"/>
          </a:sp3d>
        </p:spPr>
      </p:pic>
      <p:sp>
        <p:nvSpPr>
          <p:cNvPr id="5" name="4 Marco"/>
          <p:cNvSpPr/>
          <p:nvPr/>
        </p:nvSpPr>
        <p:spPr>
          <a:xfrm>
            <a:off x="357158"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14414"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214546"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143240"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4214810"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5072066"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6143636"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000892"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uadroTexto"/>
          <p:cNvSpPr txBox="1"/>
          <p:nvPr/>
        </p:nvSpPr>
        <p:spPr>
          <a:xfrm>
            <a:off x="2928926" y="5857892"/>
            <a:ext cx="3382657" cy="738664"/>
          </a:xfrm>
          <a:prstGeom prst="rect">
            <a:avLst/>
          </a:prstGeom>
          <a:noFill/>
        </p:spPr>
        <p:txBody>
          <a:bodyPr wrap="none" rtlCol="0">
            <a:spAutoFit/>
          </a:bodyPr>
          <a:lstStyle/>
          <a:p>
            <a:r>
              <a:rPr lang="es-ES" sz="2400" dirty="0" smtClean="0">
                <a:solidFill>
                  <a:srgbClr val="FFFF00"/>
                </a:solidFill>
                <a:effectLst>
                  <a:outerShdw blurRad="38100" dist="38100" dir="2700000" algn="tl">
                    <a:srgbClr val="000000">
                      <a:alpha val="43137"/>
                    </a:srgbClr>
                  </a:outerShdw>
                </a:effectLst>
                <a:latin typeface="Script MT Bold" pitchFamily="66" charset="0"/>
              </a:rPr>
              <a:t>Hoz-del río </a:t>
            </a:r>
            <a:r>
              <a:rPr lang="es-ES" sz="2400" dirty="0" err="1" smtClean="0">
                <a:solidFill>
                  <a:srgbClr val="FFFF00"/>
                </a:solidFill>
                <a:effectLst>
                  <a:outerShdw blurRad="38100" dist="38100" dir="2700000" algn="tl">
                    <a:srgbClr val="000000">
                      <a:alpha val="43137"/>
                    </a:srgbClr>
                  </a:outerShdw>
                </a:effectLst>
                <a:latin typeface="Script MT Bold" pitchFamily="66" charset="0"/>
              </a:rPr>
              <a:t>Jucar</a:t>
            </a:r>
            <a:r>
              <a:rPr lang="es-ES" sz="2400" dirty="0" smtClean="0">
                <a:solidFill>
                  <a:srgbClr val="FFFF00"/>
                </a:solidFill>
                <a:effectLst>
                  <a:outerShdw blurRad="38100" dist="38100" dir="2700000" algn="tl">
                    <a:srgbClr val="000000">
                      <a:alpha val="43137"/>
                    </a:srgbClr>
                  </a:outerShdw>
                </a:effectLst>
                <a:latin typeface="Script MT Bold" pitchFamily="66" charset="0"/>
              </a:rPr>
              <a:t>-Cuenca</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grpId="0" nodeType="withEffect">
                                  <p:stCondLst>
                                    <p:cond delay="0"/>
                                  </p:stCondLst>
                                  <p:childTnLst>
                                    <p:anim calcmode="lin" valueType="num">
                                      <p:cBhvr>
                                        <p:cTn id="6" dur="6000"/>
                                        <p:tgtEl>
                                          <p:spTgt spid="5"/>
                                        </p:tgtEl>
                                        <p:attrNameLst>
                                          <p:attrName>ppt_w</p:attrName>
                                        </p:attrNameLst>
                                      </p:cBhvr>
                                      <p:tavLst>
                                        <p:tav tm="0">
                                          <p:val>
                                            <p:strVal val="ppt_w"/>
                                          </p:val>
                                        </p:tav>
                                        <p:tav tm="100000">
                                          <p:val>
                                            <p:fltVal val="0"/>
                                          </p:val>
                                        </p:tav>
                                      </p:tavLst>
                                    </p:anim>
                                    <p:anim calcmode="lin" valueType="num">
                                      <p:cBhvr>
                                        <p:cTn id="7" dur="6000"/>
                                        <p:tgtEl>
                                          <p:spTgt spid="5"/>
                                        </p:tgtEl>
                                        <p:attrNameLst>
                                          <p:attrName>ppt_h</p:attrName>
                                        </p:attrNameLst>
                                      </p:cBhvr>
                                      <p:tavLst>
                                        <p:tav tm="0">
                                          <p:val>
                                            <p:strVal val="ppt_h"/>
                                          </p:val>
                                        </p:tav>
                                        <p:tav tm="100000">
                                          <p:val>
                                            <p:fltVal val="0"/>
                                          </p:val>
                                        </p:tav>
                                      </p:tavLst>
                                    </p:anim>
                                    <p:anim calcmode="lin" valueType="num">
                                      <p:cBhvr>
                                        <p:cTn id="8" dur="6000"/>
                                        <p:tgtEl>
                                          <p:spTgt spid="5"/>
                                        </p:tgtEl>
                                        <p:attrNameLst>
                                          <p:attrName>style.rotation</p:attrName>
                                        </p:attrNameLst>
                                      </p:cBhvr>
                                      <p:tavLst>
                                        <p:tav tm="0">
                                          <p:val>
                                            <p:fltVal val="0"/>
                                          </p:val>
                                        </p:tav>
                                        <p:tav tm="100000">
                                          <p:val>
                                            <p:fltVal val="360"/>
                                          </p:val>
                                        </p:tav>
                                      </p:tavLst>
                                    </p:anim>
                                    <p:animEffect transition="out" filter="fade">
                                      <p:cBhvr>
                                        <p:cTn id="9" dur="6000"/>
                                        <p:tgtEl>
                                          <p:spTgt spid="5"/>
                                        </p:tgtEl>
                                      </p:cBhvr>
                                    </p:animEffect>
                                    <p:set>
                                      <p:cBhvr>
                                        <p:cTn id="10" dur="1" fill="hold">
                                          <p:stCondLst>
                                            <p:cond delay="5999"/>
                                          </p:stCondLst>
                                        </p:cTn>
                                        <p:tgtEl>
                                          <p:spTgt spid="5"/>
                                        </p:tgtEl>
                                        <p:attrNameLst>
                                          <p:attrName>style.visibility</p:attrName>
                                        </p:attrNameLst>
                                      </p:cBhvr>
                                      <p:to>
                                        <p:strVal val="hidden"/>
                                      </p:to>
                                    </p:set>
                                  </p:childTnLst>
                                </p:cTn>
                              </p:par>
                              <p:par>
                                <p:cTn id="11" presetID="49" presetClass="exit" presetSubtype="0" accel="100000" fill="hold" grpId="0" nodeType="withEffect">
                                  <p:stCondLst>
                                    <p:cond delay="0"/>
                                  </p:stCondLst>
                                  <p:childTnLst>
                                    <p:anim calcmode="lin" valueType="num">
                                      <p:cBhvr>
                                        <p:cTn id="12" dur="8000"/>
                                        <p:tgtEl>
                                          <p:spTgt spid="6"/>
                                        </p:tgtEl>
                                        <p:attrNameLst>
                                          <p:attrName>ppt_w</p:attrName>
                                        </p:attrNameLst>
                                      </p:cBhvr>
                                      <p:tavLst>
                                        <p:tav tm="0">
                                          <p:val>
                                            <p:strVal val="ppt_w"/>
                                          </p:val>
                                        </p:tav>
                                        <p:tav tm="100000">
                                          <p:val>
                                            <p:fltVal val="0"/>
                                          </p:val>
                                        </p:tav>
                                      </p:tavLst>
                                    </p:anim>
                                    <p:anim calcmode="lin" valueType="num">
                                      <p:cBhvr>
                                        <p:cTn id="13" dur="8000"/>
                                        <p:tgtEl>
                                          <p:spTgt spid="6"/>
                                        </p:tgtEl>
                                        <p:attrNameLst>
                                          <p:attrName>ppt_h</p:attrName>
                                        </p:attrNameLst>
                                      </p:cBhvr>
                                      <p:tavLst>
                                        <p:tav tm="0">
                                          <p:val>
                                            <p:strVal val="ppt_h"/>
                                          </p:val>
                                        </p:tav>
                                        <p:tav tm="100000">
                                          <p:val>
                                            <p:fltVal val="0"/>
                                          </p:val>
                                        </p:tav>
                                      </p:tavLst>
                                    </p:anim>
                                    <p:anim calcmode="lin" valueType="num">
                                      <p:cBhvr>
                                        <p:cTn id="14" dur="8000"/>
                                        <p:tgtEl>
                                          <p:spTgt spid="6"/>
                                        </p:tgtEl>
                                        <p:attrNameLst>
                                          <p:attrName>style.rotation</p:attrName>
                                        </p:attrNameLst>
                                      </p:cBhvr>
                                      <p:tavLst>
                                        <p:tav tm="0">
                                          <p:val>
                                            <p:fltVal val="0"/>
                                          </p:val>
                                        </p:tav>
                                        <p:tav tm="100000">
                                          <p:val>
                                            <p:fltVal val="360"/>
                                          </p:val>
                                        </p:tav>
                                      </p:tavLst>
                                    </p:anim>
                                    <p:animEffect transition="out" filter="fade">
                                      <p:cBhvr>
                                        <p:cTn id="15" dur="8000"/>
                                        <p:tgtEl>
                                          <p:spTgt spid="6"/>
                                        </p:tgtEl>
                                      </p:cBhvr>
                                    </p:animEffect>
                                    <p:set>
                                      <p:cBhvr>
                                        <p:cTn id="16" dur="1" fill="hold">
                                          <p:stCondLst>
                                            <p:cond delay="7999"/>
                                          </p:stCondLst>
                                        </p:cTn>
                                        <p:tgtEl>
                                          <p:spTgt spid="6"/>
                                        </p:tgtEl>
                                        <p:attrNameLst>
                                          <p:attrName>style.visibility</p:attrName>
                                        </p:attrNameLst>
                                      </p:cBhvr>
                                      <p:to>
                                        <p:strVal val="hidden"/>
                                      </p:to>
                                    </p:set>
                                  </p:childTnLst>
                                </p:cTn>
                              </p:par>
                              <p:par>
                                <p:cTn id="17" presetID="49" presetClass="exit" presetSubtype="0" accel="100000" fill="hold" grpId="0" nodeType="withEffect">
                                  <p:stCondLst>
                                    <p:cond delay="0"/>
                                  </p:stCondLst>
                                  <p:childTnLst>
                                    <p:anim calcmode="lin" valueType="num">
                                      <p:cBhvr>
                                        <p:cTn id="18" dur="6000"/>
                                        <p:tgtEl>
                                          <p:spTgt spid="7"/>
                                        </p:tgtEl>
                                        <p:attrNameLst>
                                          <p:attrName>ppt_w</p:attrName>
                                        </p:attrNameLst>
                                      </p:cBhvr>
                                      <p:tavLst>
                                        <p:tav tm="0">
                                          <p:val>
                                            <p:strVal val="ppt_w"/>
                                          </p:val>
                                        </p:tav>
                                        <p:tav tm="100000">
                                          <p:val>
                                            <p:fltVal val="0"/>
                                          </p:val>
                                        </p:tav>
                                      </p:tavLst>
                                    </p:anim>
                                    <p:anim calcmode="lin" valueType="num">
                                      <p:cBhvr>
                                        <p:cTn id="19" dur="6000"/>
                                        <p:tgtEl>
                                          <p:spTgt spid="7"/>
                                        </p:tgtEl>
                                        <p:attrNameLst>
                                          <p:attrName>ppt_h</p:attrName>
                                        </p:attrNameLst>
                                      </p:cBhvr>
                                      <p:tavLst>
                                        <p:tav tm="0">
                                          <p:val>
                                            <p:strVal val="ppt_h"/>
                                          </p:val>
                                        </p:tav>
                                        <p:tav tm="100000">
                                          <p:val>
                                            <p:fltVal val="0"/>
                                          </p:val>
                                        </p:tav>
                                      </p:tavLst>
                                    </p:anim>
                                    <p:anim calcmode="lin" valueType="num">
                                      <p:cBhvr>
                                        <p:cTn id="20" dur="6000"/>
                                        <p:tgtEl>
                                          <p:spTgt spid="7"/>
                                        </p:tgtEl>
                                        <p:attrNameLst>
                                          <p:attrName>style.rotation</p:attrName>
                                        </p:attrNameLst>
                                      </p:cBhvr>
                                      <p:tavLst>
                                        <p:tav tm="0">
                                          <p:val>
                                            <p:fltVal val="0"/>
                                          </p:val>
                                        </p:tav>
                                        <p:tav tm="100000">
                                          <p:val>
                                            <p:fltVal val="360"/>
                                          </p:val>
                                        </p:tav>
                                      </p:tavLst>
                                    </p:anim>
                                    <p:animEffect transition="out" filter="fade">
                                      <p:cBhvr>
                                        <p:cTn id="21" dur="6000"/>
                                        <p:tgtEl>
                                          <p:spTgt spid="7"/>
                                        </p:tgtEl>
                                      </p:cBhvr>
                                    </p:animEffect>
                                    <p:set>
                                      <p:cBhvr>
                                        <p:cTn id="22" dur="1" fill="hold">
                                          <p:stCondLst>
                                            <p:cond delay="5999"/>
                                          </p:stCondLst>
                                        </p:cTn>
                                        <p:tgtEl>
                                          <p:spTgt spid="7"/>
                                        </p:tgtEl>
                                        <p:attrNameLst>
                                          <p:attrName>style.visibility</p:attrName>
                                        </p:attrNameLst>
                                      </p:cBhvr>
                                      <p:to>
                                        <p:strVal val="hidden"/>
                                      </p:to>
                                    </p:set>
                                  </p:childTnLst>
                                </p:cTn>
                              </p:par>
                              <p:par>
                                <p:cTn id="23" presetID="49" presetClass="exit" presetSubtype="0" accel="100000" fill="hold" grpId="0" nodeType="withEffect">
                                  <p:stCondLst>
                                    <p:cond delay="0"/>
                                  </p:stCondLst>
                                  <p:childTnLst>
                                    <p:anim calcmode="lin" valueType="num">
                                      <p:cBhvr>
                                        <p:cTn id="24" dur="8000"/>
                                        <p:tgtEl>
                                          <p:spTgt spid="8"/>
                                        </p:tgtEl>
                                        <p:attrNameLst>
                                          <p:attrName>ppt_w</p:attrName>
                                        </p:attrNameLst>
                                      </p:cBhvr>
                                      <p:tavLst>
                                        <p:tav tm="0">
                                          <p:val>
                                            <p:strVal val="ppt_w"/>
                                          </p:val>
                                        </p:tav>
                                        <p:tav tm="100000">
                                          <p:val>
                                            <p:fltVal val="0"/>
                                          </p:val>
                                        </p:tav>
                                      </p:tavLst>
                                    </p:anim>
                                    <p:anim calcmode="lin" valueType="num">
                                      <p:cBhvr>
                                        <p:cTn id="25" dur="8000"/>
                                        <p:tgtEl>
                                          <p:spTgt spid="8"/>
                                        </p:tgtEl>
                                        <p:attrNameLst>
                                          <p:attrName>ppt_h</p:attrName>
                                        </p:attrNameLst>
                                      </p:cBhvr>
                                      <p:tavLst>
                                        <p:tav tm="0">
                                          <p:val>
                                            <p:strVal val="ppt_h"/>
                                          </p:val>
                                        </p:tav>
                                        <p:tav tm="100000">
                                          <p:val>
                                            <p:fltVal val="0"/>
                                          </p:val>
                                        </p:tav>
                                      </p:tavLst>
                                    </p:anim>
                                    <p:anim calcmode="lin" valueType="num">
                                      <p:cBhvr>
                                        <p:cTn id="26" dur="8000"/>
                                        <p:tgtEl>
                                          <p:spTgt spid="8"/>
                                        </p:tgtEl>
                                        <p:attrNameLst>
                                          <p:attrName>style.rotation</p:attrName>
                                        </p:attrNameLst>
                                      </p:cBhvr>
                                      <p:tavLst>
                                        <p:tav tm="0">
                                          <p:val>
                                            <p:fltVal val="0"/>
                                          </p:val>
                                        </p:tav>
                                        <p:tav tm="100000">
                                          <p:val>
                                            <p:fltVal val="360"/>
                                          </p:val>
                                        </p:tav>
                                      </p:tavLst>
                                    </p:anim>
                                    <p:animEffect transition="out" filter="fade">
                                      <p:cBhvr>
                                        <p:cTn id="27" dur="8000"/>
                                        <p:tgtEl>
                                          <p:spTgt spid="8"/>
                                        </p:tgtEl>
                                      </p:cBhvr>
                                    </p:animEffect>
                                    <p:set>
                                      <p:cBhvr>
                                        <p:cTn id="28" dur="1" fill="hold">
                                          <p:stCondLst>
                                            <p:cond delay="7999"/>
                                          </p:stCondLst>
                                        </p:cTn>
                                        <p:tgtEl>
                                          <p:spTgt spid="8"/>
                                        </p:tgtEl>
                                        <p:attrNameLst>
                                          <p:attrName>style.visibility</p:attrName>
                                        </p:attrNameLst>
                                      </p:cBhvr>
                                      <p:to>
                                        <p:strVal val="hidden"/>
                                      </p:to>
                                    </p:set>
                                  </p:childTnLst>
                                </p:cTn>
                              </p:par>
                              <p:par>
                                <p:cTn id="29" presetID="49" presetClass="exit" presetSubtype="0" accel="100000" fill="hold" grpId="0" nodeType="withEffect">
                                  <p:stCondLst>
                                    <p:cond delay="0"/>
                                  </p:stCondLst>
                                  <p:childTnLst>
                                    <p:anim calcmode="lin" valueType="num">
                                      <p:cBhvr>
                                        <p:cTn id="30" dur="6000"/>
                                        <p:tgtEl>
                                          <p:spTgt spid="9"/>
                                        </p:tgtEl>
                                        <p:attrNameLst>
                                          <p:attrName>ppt_w</p:attrName>
                                        </p:attrNameLst>
                                      </p:cBhvr>
                                      <p:tavLst>
                                        <p:tav tm="0">
                                          <p:val>
                                            <p:strVal val="ppt_w"/>
                                          </p:val>
                                        </p:tav>
                                        <p:tav tm="100000">
                                          <p:val>
                                            <p:fltVal val="0"/>
                                          </p:val>
                                        </p:tav>
                                      </p:tavLst>
                                    </p:anim>
                                    <p:anim calcmode="lin" valueType="num">
                                      <p:cBhvr>
                                        <p:cTn id="31" dur="6000"/>
                                        <p:tgtEl>
                                          <p:spTgt spid="9"/>
                                        </p:tgtEl>
                                        <p:attrNameLst>
                                          <p:attrName>ppt_h</p:attrName>
                                        </p:attrNameLst>
                                      </p:cBhvr>
                                      <p:tavLst>
                                        <p:tav tm="0">
                                          <p:val>
                                            <p:strVal val="ppt_h"/>
                                          </p:val>
                                        </p:tav>
                                        <p:tav tm="100000">
                                          <p:val>
                                            <p:fltVal val="0"/>
                                          </p:val>
                                        </p:tav>
                                      </p:tavLst>
                                    </p:anim>
                                    <p:anim calcmode="lin" valueType="num">
                                      <p:cBhvr>
                                        <p:cTn id="32" dur="6000"/>
                                        <p:tgtEl>
                                          <p:spTgt spid="9"/>
                                        </p:tgtEl>
                                        <p:attrNameLst>
                                          <p:attrName>style.rotation</p:attrName>
                                        </p:attrNameLst>
                                      </p:cBhvr>
                                      <p:tavLst>
                                        <p:tav tm="0">
                                          <p:val>
                                            <p:fltVal val="0"/>
                                          </p:val>
                                        </p:tav>
                                        <p:tav tm="100000">
                                          <p:val>
                                            <p:fltVal val="360"/>
                                          </p:val>
                                        </p:tav>
                                      </p:tavLst>
                                    </p:anim>
                                    <p:animEffect transition="out" filter="fade">
                                      <p:cBhvr>
                                        <p:cTn id="33" dur="6000"/>
                                        <p:tgtEl>
                                          <p:spTgt spid="9"/>
                                        </p:tgtEl>
                                      </p:cBhvr>
                                    </p:animEffect>
                                    <p:set>
                                      <p:cBhvr>
                                        <p:cTn id="34" dur="1" fill="hold">
                                          <p:stCondLst>
                                            <p:cond delay="5999"/>
                                          </p:stCondLst>
                                        </p:cTn>
                                        <p:tgtEl>
                                          <p:spTgt spid="9"/>
                                        </p:tgtEl>
                                        <p:attrNameLst>
                                          <p:attrName>style.visibility</p:attrName>
                                        </p:attrNameLst>
                                      </p:cBhvr>
                                      <p:to>
                                        <p:strVal val="hidden"/>
                                      </p:to>
                                    </p:set>
                                  </p:childTnLst>
                                </p:cTn>
                              </p:par>
                              <p:par>
                                <p:cTn id="35" presetID="49" presetClass="exit" presetSubtype="0" accel="100000" fill="hold" grpId="0" nodeType="withEffect">
                                  <p:stCondLst>
                                    <p:cond delay="0"/>
                                  </p:stCondLst>
                                  <p:childTnLst>
                                    <p:anim calcmode="lin" valueType="num">
                                      <p:cBhvr>
                                        <p:cTn id="36" dur="8000"/>
                                        <p:tgtEl>
                                          <p:spTgt spid="10"/>
                                        </p:tgtEl>
                                        <p:attrNameLst>
                                          <p:attrName>ppt_w</p:attrName>
                                        </p:attrNameLst>
                                      </p:cBhvr>
                                      <p:tavLst>
                                        <p:tav tm="0">
                                          <p:val>
                                            <p:strVal val="ppt_w"/>
                                          </p:val>
                                        </p:tav>
                                        <p:tav tm="100000">
                                          <p:val>
                                            <p:fltVal val="0"/>
                                          </p:val>
                                        </p:tav>
                                      </p:tavLst>
                                    </p:anim>
                                    <p:anim calcmode="lin" valueType="num">
                                      <p:cBhvr>
                                        <p:cTn id="37" dur="8000"/>
                                        <p:tgtEl>
                                          <p:spTgt spid="10"/>
                                        </p:tgtEl>
                                        <p:attrNameLst>
                                          <p:attrName>ppt_h</p:attrName>
                                        </p:attrNameLst>
                                      </p:cBhvr>
                                      <p:tavLst>
                                        <p:tav tm="0">
                                          <p:val>
                                            <p:strVal val="ppt_h"/>
                                          </p:val>
                                        </p:tav>
                                        <p:tav tm="100000">
                                          <p:val>
                                            <p:fltVal val="0"/>
                                          </p:val>
                                        </p:tav>
                                      </p:tavLst>
                                    </p:anim>
                                    <p:anim calcmode="lin" valueType="num">
                                      <p:cBhvr>
                                        <p:cTn id="38" dur="8000"/>
                                        <p:tgtEl>
                                          <p:spTgt spid="10"/>
                                        </p:tgtEl>
                                        <p:attrNameLst>
                                          <p:attrName>style.rotation</p:attrName>
                                        </p:attrNameLst>
                                      </p:cBhvr>
                                      <p:tavLst>
                                        <p:tav tm="0">
                                          <p:val>
                                            <p:fltVal val="0"/>
                                          </p:val>
                                        </p:tav>
                                        <p:tav tm="100000">
                                          <p:val>
                                            <p:fltVal val="360"/>
                                          </p:val>
                                        </p:tav>
                                      </p:tavLst>
                                    </p:anim>
                                    <p:animEffect transition="out" filter="fade">
                                      <p:cBhvr>
                                        <p:cTn id="39" dur="8000"/>
                                        <p:tgtEl>
                                          <p:spTgt spid="10"/>
                                        </p:tgtEl>
                                      </p:cBhvr>
                                    </p:animEffect>
                                    <p:set>
                                      <p:cBhvr>
                                        <p:cTn id="40" dur="1" fill="hold">
                                          <p:stCondLst>
                                            <p:cond delay="7999"/>
                                          </p:stCondLst>
                                        </p:cTn>
                                        <p:tgtEl>
                                          <p:spTgt spid="10"/>
                                        </p:tgtEl>
                                        <p:attrNameLst>
                                          <p:attrName>style.visibility</p:attrName>
                                        </p:attrNameLst>
                                      </p:cBhvr>
                                      <p:to>
                                        <p:strVal val="hidden"/>
                                      </p:to>
                                    </p:set>
                                  </p:childTnLst>
                                </p:cTn>
                              </p:par>
                              <p:par>
                                <p:cTn id="41" presetID="49" presetClass="exit" presetSubtype="0" accel="100000" fill="hold" grpId="0" nodeType="withEffect">
                                  <p:stCondLst>
                                    <p:cond delay="0"/>
                                  </p:stCondLst>
                                  <p:childTnLst>
                                    <p:anim calcmode="lin" valueType="num">
                                      <p:cBhvr>
                                        <p:cTn id="42" dur="6000"/>
                                        <p:tgtEl>
                                          <p:spTgt spid="11"/>
                                        </p:tgtEl>
                                        <p:attrNameLst>
                                          <p:attrName>ppt_w</p:attrName>
                                        </p:attrNameLst>
                                      </p:cBhvr>
                                      <p:tavLst>
                                        <p:tav tm="0">
                                          <p:val>
                                            <p:strVal val="ppt_w"/>
                                          </p:val>
                                        </p:tav>
                                        <p:tav tm="100000">
                                          <p:val>
                                            <p:fltVal val="0"/>
                                          </p:val>
                                        </p:tav>
                                      </p:tavLst>
                                    </p:anim>
                                    <p:anim calcmode="lin" valueType="num">
                                      <p:cBhvr>
                                        <p:cTn id="43" dur="6000"/>
                                        <p:tgtEl>
                                          <p:spTgt spid="11"/>
                                        </p:tgtEl>
                                        <p:attrNameLst>
                                          <p:attrName>ppt_h</p:attrName>
                                        </p:attrNameLst>
                                      </p:cBhvr>
                                      <p:tavLst>
                                        <p:tav tm="0">
                                          <p:val>
                                            <p:strVal val="ppt_h"/>
                                          </p:val>
                                        </p:tav>
                                        <p:tav tm="100000">
                                          <p:val>
                                            <p:fltVal val="0"/>
                                          </p:val>
                                        </p:tav>
                                      </p:tavLst>
                                    </p:anim>
                                    <p:anim calcmode="lin" valueType="num">
                                      <p:cBhvr>
                                        <p:cTn id="44" dur="6000"/>
                                        <p:tgtEl>
                                          <p:spTgt spid="11"/>
                                        </p:tgtEl>
                                        <p:attrNameLst>
                                          <p:attrName>style.rotation</p:attrName>
                                        </p:attrNameLst>
                                      </p:cBhvr>
                                      <p:tavLst>
                                        <p:tav tm="0">
                                          <p:val>
                                            <p:fltVal val="0"/>
                                          </p:val>
                                        </p:tav>
                                        <p:tav tm="100000">
                                          <p:val>
                                            <p:fltVal val="360"/>
                                          </p:val>
                                        </p:tav>
                                      </p:tavLst>
                                    </p:anim>
                                    <p:animEffect transition="out" filter="fade">
                                      <p:cBhvr>
                                        <p:cTn id="45" dur="6000"/>
                                        <p:tgtEl>
                                          <p:spTgt spid="11"/>
                                        </p:tgtEl>
                                      </p:cBhvr>
                                    </p:animEffect>
                                    <p:set>
                                      <p:cBhvr>
                                        <p:cTn id="46" dur="1" fill="hold">
                                          <p:stCondLst>
                                            <p:cond delay="5999"/>
                                          </p:stCondLst>
                                        </p:cTn>
                                        <p:tgtEl>
                                          <p:spTgt spid="11"/>
                                        </p:tgtEl>
                                        <p:attrNameLst>
                                          <p:attrName>style.visibility</p:attrName>
                                        </p:attrNameLst>
                                      </p:cBhvr>
                                      <p:to>
                                        <p:strVal val="hidden"/>
                                      </p:to>
                                    </p:set>
                                  </p:childTnLst>
                                </p:cTn>
                              </p:par>
                              <p:par>
                                <p:cTn id="47" presetID="49" presetClass="exit" presetSubtype="0" accel="100000" fill="hold" grpId="0" nodeType="withEffect">
                                  <p:stCondLst>
                                    <p:cond delay="0"/>
                                  </p:stCondLst>
                                  <p:childTnLst>
                                    <p:anim calcmode="lin" valueType="num">
                                      <p:cBhvr>
                                        <p:cTn id="48" dur="8000"/>
                                        <p:tgtEl>
                                          <p:spTgt spid="12"/>
                                        </p:tgtEl>
                                        <p:attrNameLst>
                                          <p:attrName>ppt_w</p:attrName>
                                        </p:attrNameLst>
                                      </p:cBhvr>
                                      <p:tavLst>
                                        <p:tav tm="0">
                                          <p:val>
                                            <p:strVal val="ppt_w"/>
                                          </p:val>
                                        </p:tav>
                                        <p:tav tm="100000">
                                          <p:val>
                                            <p:fltVal val="0"/>
                                          </p:val>
                                        </p:tav>
                                      </p:tavLst>
                                    </p:anim>
                                    <p:anim calcmode="lin" valueType="num">
                                      <p:cBhvr>
                                        <p:cTn id="49" dur="8000"/>
                                        <p:tgtEl>
                                          <p:spTgt spid="12"/>
                                        </p:tgtEl>
                                        <p:attrNameLst>
                                          <p:attrName>ppt_h</p:attrName>
                                        </p:attrNameLst>
                                      </p:cBhvr>
                                      <p:tavLst>
                                        <p:tav tm="0">
                                          <p:val>
                                            <p:strVal val="ppt_h"/>
                                          </p:val>
                                        </p:tav>
                                        <p:tav tm="100000">
                                          <p:val>
                                            <p:fltVal val="0"/>
                                          </p:val>
                                        </p:tav>
                                      </p:tavLst>
                                    </p:anim>
                                    <p:anim calcmode="lin" valueType="num">
                                      <p:cBhvr>
                                        <p:cTn id="50" dur="8000"/>
                                        <p:tgtEl>
                                          <p:spTgt spid="12"/>
                                        </p:tgtEl>
                                        <p:attrNameLst>
                                          <p:attrName>style.rotation</p:attrName>
                                        </p:attrNameLst>
                                      </p:cBhvr>
                                      <p:tavLst>
                                        <p:tav tm="0">
                                          <p:val>
                                            <p:fltVal val="0"/>
                                          </p:val>
                                        </p:tav>
                                        <p:tav tm="100000">
                                          <p:val>
                                            <p:fltVal val="360"/>
                                          </p:val>
                                        </p:tav>
                                      </p:tavLst>
                                    </p:anim>
                                    <p:animEffect transition="out" filter="fade">
                                      <p:cBhvr>
                                        <p:cTn id="51" dur="8000"/>
                                        <p:tgtEl>
                                          <p:spTgt spid="12"/>
                                        </p:tgtEl>
                                      </p:cBhvr>
                                    </p:animEffect>
                                    <p:set>
                                      <p:cBhvr>
                                        <p:cTn id="52" dur="1" fill="hold">
                                          <p:stCondLst>
                                            <p:cond delay="7999"/>
                                          </p:stCondLst>
                                        </p:cTn>
                                        <p:tgtEl>
                                          <p:spTgt spid="12"/>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0" fill="hold"/>
                                        <p:tgtEl>
                                          <p:spTgt spid="4"/>
                                        </p:tgtEl>
                                        <p:attrNameLst>
                                          <p:attrName>ppt_w</p:attrName>
                                        </p:attrNameLst>
                                      </p:cBhvr>
                                      <p:tavLst>
                                        <p:tav tm="0">
                                          <p:val>
                                            <p:fltVal val="0"/>
                                          </p:val>
                                        </p:tav>
                                        <p:tav tm="100000">
                                          <p:val>
                                            <p:strVal val="#ppt_w"/>
                                          </p:val>
                                        </p:tav>
                                      </p:tavLst>
                                    </p:anim>
                                    <p:anim calcmode="lin" valueType="num">
                                      <p:cBhvr>
                                        <p:cTn id="56" dur="5000" fill="hold"/>
                                        <p:tgtEl>
                                          <p:spTgt spid="4"/>
                                        </p:tgtEl>
                                        <p:attrNameLst>
                                          <p:attrName>ppt_h</p:attrName>
                                        </p:attrNameLst>
                                      </p:cBhvr>
                                      <p:tavLst>
                                        <p:tav tm="0">
                                          <p:val>
                                            <p:fltVal val="0"/>
                                          </p:val>
                                        </p:tav>
                                        <p:tav tm="100000">
                                          <p:val>
                                            <p:strVal val="#ppt_h"/>
                                          </p:val>
                                        </p:tav>
                                      </p:tavLst>
                                    </p:anim>
                                  </p:childTnLst>
                                </p:cTn>
                              </p:par>
                              <p:par>
                                <p:cTn id="57" presetID="3"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linds(horizontal)">
                                      <p:cBhvr>
                                        <p:cTn id="59" dur="5000"/>
                                        <p:tgtEl>
                                          <p:spTgt spid="4"/>
                                        </p:tgtEl>
                                      </p:cBhvr>
                                    </p:animEffect>
                                  </p:childTnLst>
                                </p:cTn>
                              </p:par>
                            </p:childTnLst>
                          </p:cTn>
                        </p:par>
                        <p:par>
                          <p:cTn id="60" fill="hold">
                            <p:stCondLst>
                              <p:cond delay="8000"/>
                            </p:stCondLst>
                            <p:childTnLst>
                              <p:par>
                                <p:cTn id="61" presetID="55"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strVal val="#ppt_w*0.70"/>
                                          </p:val>
                                        </p:tav>
                                        <p:tav tm="100000">
                                          <p:val>
                                            <p:strVal val="#ppt_w"/>
                                          </p:val>
                                        </p:tav>
                                      </p:tavLst>
                                    </p:anim>
                                    <p:anim calcmode="lin" valueType="num">
                                      <p:cBhvr>
                                        <p:cTn id="64" dur="2000" fill="hold"/>
                                        <p:tgtEl>
                                          <p:spTgt spid="13"/>
                                        </p:tgtEl>
                                        <p:attrNameLst>
                                          <p:attrName>ppt_h</p:attrName>
                                        </p:attrNameLst>
                                      </p:cBhvr>
                                      <p:tavLst>
                                        <p:tav tm="0">
                                          <p:val>
                                            <p:strVal val="#ppt_h"/>
                                          </p:val>
                                        </p:tav>
                                        <p:tav tm="100000">
                                          <p:val>
                                            <p:strVal val="#ppt_h"/>
                                          </p:val>
                                        </p:tav>
                                      </p:tavLst>
                                    </p:anim>
                                    <p:animEffect transition="in" filter="fade">
                                      <p:cBhvr>
                                        <p:cTn id="6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a:scene3d>
            <a:camera prst="orthographicFront"/>
            <a:lightRig rig="threePt" dir="t"/>
          </a:scene3d>
          <a:sp3d>
            <a:bevelT w="165100" prst="coolSlant"/>
          </a:sp3d>
        </p:spPr>
        <p:txBody>
          <a:bodyPr/>
          <a:lstStyle/>
          <a:p>
            <a:endParaRPr lang="es-ES" dirty="0"/>
          </a:p>
        </p:txBody>
      </p:sp>
      <p:pic>
        <p:nvPicPr>
          <p:cNvPr id="4" name="3 Imagen" descr="comenzamos el recorrido.jpg"/>
          <p:cNvPicPr>
            <a:picLocks noChangeAspect="1"/>
          </p:cNvPicPr>
          <p:nvPr/>
        </p:nvPicPr>
        <p:blipFill>
          <a:blip r:embed="rId2">
            <a:lum contrast="20000"/>
          </a:blip>
          <a:stretch>
            <a:fillRect/>
          </a:stretch>
        </p:blipFill>
        <p:spPr>
          <a:xfrm>
            <a:off x="357158" y="357165"/>
            <a:ext cx="8429684" cy="6195733"/>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advTm="18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mapa.jpg"/>
          <p:cNvPicPr>
            <a:picLocks noChangeAspect="1"/>
          </p:cNvPicPr>
          <p:nvPr/>
        </p:nvPicPr>
        <p:blipFill>
          <a:blip r:embed="rId2"/>
          <a:stretch>
            <a:fillRect/>
          </a:stretch>
        </p:blipFill>
        <p:spPr>
          <a:xfrm>
            <a:off x="1785918" y="428604"/>
            <a:ext cx="5572164" cy="6072230"/>
          </a:xfrm>
          <a:prstGeom prst="rect">
            <a:avLst/>
          </a:prstGeom>
          <a:ln w="127000" cap="rnd">
            <a:solidFill>
              <a:schemeClr val="tx2">
                <a:lumMod val="50000"/>
              </a:schemeClr>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196850" h="209550"/>
            <a:contourClr>
              <a:srgbClr val="C0C0C0"/>
            </a:contourClr>
          </a:sp3d>
        </p:spPr>
      </p:pic>
      <p:sp>
        <p:nvSpPr>
          <p:cNvPr id="5" name="4 Rectángulo"/>
          <p:cNvSpPr/>
          <p:nvPr/>
        </p:nvSpPr>
        <p:spPr>
          <a:xfrm>
            <a:off x="0" y="0"/>
            <a:ext cx="1571604" cy="6858000"/>
          </a:xfrm>
          <a:prstGeom prst="rect">
            <a:avLst/>
          </a:prstGeom>
          <a:blipFill dpi="0" rotWithShape="1">
            <a:blip r:embed="rId3"/>
            <a:srcRect/>
            <a:tile tx="0" ty="0" sx="100000" sy="100000" flip="none" algn="tl"/>
          </a:blipFill>
          <a:ln>
            <a:noFill/>
          </a:ln>
          <a:scene3d>
            <a:camera prst="orthographicFront"/>
            <a:lightRig rig="threePt" dir="t"/>
          </a:scene3d>
          <a:sp3d>
            <a:bevelT w="349250" h="3619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72396" y="0"/>
            <a:ext cx="1571604" cy="6858000"/>
          </a:xfrm>
          <a:prstGeom prst="rect">
            <a:avLst/>
          </a:prstGeom>
          <a:blipFill dpi="0" rotWithShape="1">
            <a:blip r:embed="rId3"/>
            <a:srcRect/>
            <a:tile tx="0" ty="0" sx="100000" sy="100000" flip="none" algn="tl"/>
          </a:blipFill>
          <a:ln>
            <a:noFill/>
          </a:ln>
          <a:scene3d>
            <a:camera prst="orthographicFront"/>
            <a:lightRig rig="threePt" dir="t"/>
          </a:scene3d>
          <a:sp3d>
            <a:bevelT w="349250" h="3619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TORMO.JPG"/>
          <p:cNvPicPr>
            <a:picLocks noChangeAspect="1"/>
          </p:cNvPicPr>
          <p:nvPr/>
        </p:nvPicPr>
        <p:blipFill>
          <a:blip r:embed="rId2"/>
          <a:stretch>
            <a:fillRect/>
          </a:stretch>
        </p:blipFill>
        <p:spPr>
          <a:xfrm>
            <a:off x="1928794" y="0"/>
            <a:ext cx="5143536" cy="6853762"/>
          </a:xfrm>
          <a:prstGeom prst="rect">
            <a:avLst/>
          </a:prstGeom>
          <a:scene3d>
            <a:camera prst="orthographicFront"/>
            <a:lightRig rig="threePt" dir="t"/>
          </a:scene3d>
          <a:sp3d>
            <a:bevelT/>
          </a:sp3d>
        </p:spPr>
      </p:pic>
      <p:sp>
        <p:nvSpPr>
          <p:cNvPr id="7" name="6 Rectángulo"/>
          <p:cNvSpPr/>
          <p:nvPr/>
        </p:nvSpPr>
        <p:spPr>
          <a:xfrm>
            <a:off x="0" y="0"/>
            <a:ext cx="2000232" cy="6858000"/>
          </a:xfrm>
          <a:prstGeom prst="rect">
            <a:avLst/>
          </a:prstGeom>
          <a:blipFill dpi="0" rotWithShape="1">
            <a:blip r:embed="rId3">
              <a:alphaModFix amt="95000"/>
            </a:blip>
            <a:srcRect/>
            <a:stretch>
              <a:fillRect/>
            </a:stretch>
          </a:blipFill>
          <a:ln>
            <a:noFill/>
          </a:ln>
          <a:scene3d>
            <a:camera prst="orthographicFront"/>
            <a:lightRig rig="threePt" dir="t"/>
          </a:scene3d>
          <a:sp3d>
            <a:bevelT w="215900" h="438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143768" y="0"/>
            <a:ext cx="2000232" cy="6858000"/>
          </a:xfrm>
          <a:prstGeom prst="rect">
            <a:avLst/>
          </a:prstGeom>
          <a:blipFill dpi="0" rotWithShape="1">
            <a:blip r:embed="rId3">
              <a:alphaModFix amt="95000"/>
            </a:blip>
            <a:srcRect/>
            <a:stretch>
              <a:fillRect/>
            </a:stretch>
          </a:blipFill>
          <a:ln>
            <a:noFill/>
          </a:ln>
          <a:scene3d>
            <a:camera prst="orthographicFront"/>
            <a:lightRig rig="threePt" dir="t"/>
          </a:scene3d>
          <a:sp3d>
            <a:bevelT w="215900" h="4381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928794" y="0"/>
            <a:ext cx="2643206" cy="6858000"/>
          </a:xfrm>
          <a:prstGeom prst="rect">
            <a:avLst/>
          </a:prstGeom>
          <a:solidFill>
            <a:srgbClr val="996633">
              <a:alpha val="89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429124" y="0"/>
            <a:ext cx="2643206" cy="6858000"/>
          </a:xfrm>
          <a:prstGeom prst="rect">
            <a:avLst/>
          </a:prstGeom>
          <a:solidFill>
            <a:srgbClr val="996633">
              <a:alpha val="89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10"/>
                                        </p:tgtEl>
                                        <p:attrNameLst>
                                          <p:attrName>ppt_x</p:attrName>
                                        </p:attrNameLst>
                                      </p:cBhvr>
                                      <p:tavLst>
                                        <p:tav tm="0">
                                          <p:val>
                                            <p:strVal val="ppt_x"/>
                                          </p:val>
                                        </p:tav>
                                        <p:tav tm="100000">
                                          <p:val>
                                            <p:strVal val="ppt_x+ppt_w/2"/>
                                          </p:val>
                                        </p:tav>
                                      </p:tavLst>
                                    </p:anim>
                                    <p:anim calcmode="lin" valueType="num">
                                      <p:cBhvr>
                                        <p:cTn id="13" dur="5000"/>
                                        <p:tgtEl>
                                          <p:spTgt spid="10"/>
                                        </p:tgtEl>
                                        <p:attrNameLst>
                                          <p:attrName>ppt_y</p:attrName>
                                        </p:attrNameLst>
                                      </p:cBhvr>
                                      <p:tavLst>
                                        <p:tav tm="0">
                                          <p:val>
                                            <p:strVal val="ppt_y"/>
                                          </p:val>
                                        </p:tav>
                                        <p:tav tm="100000">
                                          <p:val>
                                            <p:strVal val="ppt_y"/>
                                          </p:val>
                                        </p:tav>
                                      </p:tavLst>
                                    </p:anim>
                                    <p:anim calcmode="lin" valueType="num">
                                      <p:cBhvr>
                                        <p:cTn id="14" dur="5000"/>
                                        <p:tgtEl>
                                          <p:spTgt spid="10"/>
                                        </p:tgtEl>
                                        <p:attrNameLst>
                                          <p:attrName>ppt_w</p:attrName>
                                        </p:attrNameLst>
                                      </p:cBhvr>
                                      <p:tavLst>
                                        <p:tav tm="0">
                                          <p:val>
                                            <p:strVal val="ppt_w"/>
                                          </p:val>
                                        </p:tav>
                                        <p:tav tm="100000">
                                          <p:val>
                                            <p:fltVal val="0"/>
                                          </p:val>
                                        </p:tav>
                                      </p:tavLst>
                                    </p:anim>
                                    <p:anim calcmode="lin" valueType="num">
                                      <p:cBhvr>
                                        <p:cTn id="15" dur="5000"/>
                                        <p:tgtEl>
                                          <p:spTgt spid="10"/>
                                        </p:tgtEl>
                                        <p:attrNameLst>
                                          <p:attrName>ppt_h</p:attrName>
                                        </p:attrNameLst>
                                      </p:cBhvr>
                                      <p:tavLst>
                                        <p:tav tm="0">
                                          <p:val>
                                            <p:strVal val="ppt_h"/>
                                          </p:val>
                                        </p:tav>
                                        <p:tav tm="100000">
                                          <p:val>
                                            <p:strVal val="ppt_h"/>
                                          </p:val>
                                        </p:tav>
                                      </p:tavLst>
                                    </p:anim>
                                    <p:set>
                                      <p:cBhvr>
                                        <p:cTn id="16" dur="1" fill="hold">
                                          <p:stCondLst>
                                            <p:cond delay="4999"/>
                                          </p:stCondLst>
                                        </p:cTn>
                                        <p:tgtEl>
                                          <p:spTgt spid="10"/>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_09_14_ciudad-encantada-cuenca_foto_martin_javier-3.jpg"/>
          <p:cNvPicPr>
            <a:picLocks noChangeAspect="1"/>
          </p:cNvPicPr>
          <p:nvPr/>
        </p:nvPicPr>
        <p:blipFill>
          <a:blip r:embed="rId2"/>
          <a:stretch>
            <a:fillRect/>
          </a:stretch>
        </p:blipFill>
        <p:spPr>
          <a:xfrm>
            <a:off x="2000232" y="0"/>
            <a:ext cx="5216564" cy="6858000"/>
          </a:xfrm>
          <a:prstGeom prst="rect">
            <a:avLst/>
          </a:prstGeom>
          <a:scene3d>
            <a:camera prst="orthographicFront"/>
            <a:lightRig rig="threePt" dir="t"/>
          </a:scene3d>
          <a:sp3d>
            <a:bevelT w="165100" prst="coolSlant"/>
          </a:sp3d>
        </p:spPr>
      </p:pic>
      <p:sp>
        <p:nvSpPr>
          <p:cNvPr id="5" name="4 Rectángulo"/>
          <p:cNvSpPr/>
          <p:nvPr/>
        </p:nvSpPr>
        <p:spPr>
          <a:xfrm>
            <a:off x="0" y="0"/>
            <a:ext cx="1928794" cy="6858000"/>
          </a:xfrm>
          <a:prstGeom prst="rect">
            <a:avLst/>
          </a:prstGeom>
          <a:blipFill dpi="0" rotWithShape="1">
            <a:blip r:embed="rId3"/>
            <a:srcRect/>
            <a:tile tx="0" ty="0" sx="100000" sy="100000" flip="none" algn="tl"/>
          </a:blipFill>
          <a:ln>
            <a:noFill/>
          </a:ln>
          <a:scene3d>
            <a:camera prst="orthographicFront"/>
            <a:lightRig rig="threePt" dir="t"/>
          </a:scene3d>
          <a:sp3d>
            <a:bevelT w="1397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blipFill dpi="0" rotWithShape="1">
            <a:blip r:embed="rId3"/>
            <a:srcRect/>
            <a:tile tx="0" ty="0" sx="100000" sy="100000" flip="none" algn="tl"/>
          </a:blipFill>
          <a:ln>
            <a:noFill/>
          </a:ln>
          <a:scene3d>
            <a:camera prst="orthographicFront"/>
            <a:lightRig rig="threePt" dir="t"/>
          </a:scene3d>
          <a:sp3d>
            <a:bevelT w="1397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857356" y="0"/>
            <a:ext cx="2714644" cy="6858000"/>
          </a:xfrm>
          <a:prstGeom prst="rect">
            <a:avLst/>
          </a:prstGeom>
          <a:solidFill>
            <a:schemeClr val="tx1">
              <a:lumMod val="50000"/>
              <a:alpha val="8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72000" y="0"/>
            <a:ext cx="2571768" cy="6858000"/>
          </a:xfrm>
          <a:prstGeom prst="rect">
            <a:avLst/>
          </a:prstGeom>
          <a:solidFill>
            <a:schemeClr val="tx1">
              <a:lumMod val="50000"/>
              <a:alpha val="8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3929058" y="500042"/>
            <a:ext cx="1220270" cy="369332"/>
          </a:xfrm>
          <a:prstGeom prst="rect">
            <a:avLst/>
          </a:prstGeom>
          <a:noFill/>
        </p:spPr>
        <p:txBody>
          <a:bodyPr wrap="none" rtlCol="0">
            <a:spAutoFit/>
          </a:bodyPr>
          <a:lstStyle/>
          <a:p>
            <a:r>
              <a:rPr lang="es-ES" dirty="0" smtClean="0"/>
              <a:t>El Elefante </a:t>
            </a:r>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grpId="0"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ppt_x"/>
                                          </p:val>
                                        </p:tav>
                                      </p:tavLst>
                                    </p:anim>
                                    <p:anim calcmode="lin" valueType="num">
                                      <p:cBhvr additive="base">
                                        <p:cTn id="7" dur="5000"/>
                                        <p:tgtEl>
                                          <p:spTgt spid="7"/>
                                        </p:tgtEl>
                                        <p:attrNameLst>
                                          <p:attrName>ppt_y</p:attrName>
                                        </p:attrNameLst>
                                      </p:cBhvr>
                                      <p:tavLst>
                                        <p:tav tm="0">
                                          <p:val>
                                            <p:strVal val="ppt_y"/>
                                          </p:val>
                                        </p:tav>
                                        <p:tav tm="100000">
                                          <p:val>
                                            <p:strVal val="1+ppt_h/2"/>
                                          </p:val>
                                        </p:tav>
                                      </p:tavLst>
                                    </p:anim>
                                    <p:set>
                                      <p:cBhvr>
                                        <p:cTn id="8" dur="1" fill="hold">
                                          <p:stCondLst>
                                            <p:cond delay="4999"/>
                                          </p:stCondLst>
                                        </p:cTn>
                                        <p:tgtEl>
                                          <p:spTgt spid="7"/>
                                        </p:tgtEl>
                                        <p:attrNameLst>
                                          <p:attrName>style.visibility</p:attrName>
                                        </p:attrNameLst>
                                      </p:cBhvr>
                                      <p:to>
                                        <p:strVal val="hidden"/>
                                      </p:to>
                                    </p:set>
                                  </p:childTnLst>
                                </p:cTn>
                              </p:par>
                              <p:par>
                                <p:cTn id="9" presetID="7" presetClass="exit" presetSubtype="1" fill="hold" grpId="0" nodeType="withEffect">
                                  <p:stCondLst>
                                    <p:cond delay="0"/>
                                  </p:stCondLst>
                                  <p:childTnLst>
                                    <p:anim calcmode="lin" valueType="num">
                                      <p:cBhvr additive="base">
                                        <p:cTn id="10" dur="5000"/>
                                        <p:tgtEl>
                                          <p:spTgt spid="8"/>
                                        </p:tgtEl>
                                        <p:attrNameLst>
                                          <p:attrName>ppt_x</p:attrName>
                                        </p:attrNameLst>
                                      </p:cBhvr>
                                      <p:tavLst>
                                        <p:tav tm="0">
                                          <p:val>
                                            <p:strVal val="ppt_x"/>
                                          </p:val>
                                        </p:tav>
                                        <p:tav tm="100000">
                                          <p:val>
                                            <p:strVal val="ppt_x"/>
                                          </p:val>
                                        </p:tav>
                                      </p:tavLst>
                                    </p:anim>
                                    <p:anim calcmode="lin" valueType="num">
                                      <p:cBhvr additive="base">
                                        <p:cTn id="11" dur="5000"/>
                                        <p:tgtEl>
                                          <p:spTgt spid="8"/>
                                        </p:tgtEl>
                                        <p:attrNameLst>
                                          <p:attrName>ppt_y</p:attrName>
                                        </p:attrNameLst>
                                      </p:cBhvr>
                                      <p:tavLst>
                                        <p:tav tm="0">
                                          <p:val>
                                            <p:strVal val="ppt_y"/>
                                          </p:val>
                                        </p:tav>
                                        <p:tav tm="100000">
                                          <p:val>
                                            <p:strVal val="0-ppt_h/2"/>
                                          </p:val>
                                        </p:tav>
                                      </p:tavLst>
                                    </p:anim>
                                    <p:set>
                                      <p:cBhvr>
                                        <p:cTn id="12" dur="1" fill="hold">
                                          <p:stCondLst>
                                            <p:cond delay="4999"/>
                                          </p:stCondLst>
                                        </p:cTn>
                                        <p:tgtEl>
                                          <p:spTgt spid="8"/>
                                        </p:tgtEl>
                                        <p:attrNameLst>
                                          <p:attrName>style.visibility</p:attrName>
                                        </p:attrNameLst>
                                      </p:cBhvr>
                                      <p:to>
                                        <p:strVal val="hidden"/>
                                      </p:to>
                                    </p:set>
                                  </p:childTnLst>
                                </p:cTn>
                              </p:par>
                              <p:par>
                                <p:cTn id="13" presetID="23" presetClass="entr" presetSubtype="3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6*min(max(#ppt_w*#ppt_h,.3),1)-7.4)/-.7*#ppt_w"/>
                                          </p:val>
                                        </p:tav>
                                        <p:tav tm="100000">
                                          <p:val>
                                            <p:strVal val="#ppt_w"/>
                                          </p:val>
                                        </p:tav>
                                      </p:tavLst>
                                    </p:anim>
                                    <p:anim calcmode="lin" valueType="num">
                                      <p:cBhvr>
                                        <p:cTn id="16" dur="5000" fill="hold"/>
                                        <p:tgtEl>
                                          <p:spTgt spid="4"/>
                                        </p:tgtEl>
                                        <p:attrNameLst>
                                          <p:attrName>ppt_h</p:attrName>
                                        </p:attrNameLst>
                                      </p:cBhvr>
                                      <p:tavLst>
                                        <p:tav tm="0">
                                          <p:val>
                                            <p:strVal val="(6*min(max(#ppt_w*#ppt_h,.3),1)-7.4)/-.7*#ppt_h"/>
                                          </p:val>
                                        </p:tav>
                                        <p:tav tm="100000">
                                          <p:val>
                                            <p:strVal val="#ppt_h"/>
                                          </p:val>
                                        </p:tav>
                                      </p:tavLst>
                                    </p:anim>
                                    <p:anim calcmode="lin" valueType="num">
                                      <p:cBhvr>
                                        <p:cTn id="17" dur="5000" fill="hold"/>
                                        <p:tgtEl>
                                          <p:spTgt spid="4"/>
                                        </p:tgtEl>
                                        <p:attrNameLst>
                                          <p:attrName>ppt_x</p:attrName>
                                        </p:attrNameLst>
                                      </p:cBhvr>
                                      <p:tavLst>
                                        <p:tav tm="0">
                                          <p:val>
                                            <p:fltVal val="0.5"/>
                                          </p:val>
                                        </p:tav>
                                        <p:tav tm="100000">
                                          <p:val>
                                            <p:strVal val="#ppt_x"/>
                                          </p:val>
                                        </p:tav>
                                      </p:tavLst>
                                    </p:anim>
                                    <p:anim calcmode="lin" valueType="num">
                                      <p:cBhvr>
                                        <p:cTn id="18" dur="5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_09_14_ciudad-encantada-cuenca_foto_martin_javier-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Redondear rectángulo de esquina diagonal"/>
          <p:cNvSpPr/>
          <p:nvPr/>
        </p:nvSpPr>
        <p:spPr>
          <a:xfrm>
            <a:off x="3714744" y="0"/>
            <a:ext cx="5429256" cy="5500702"/>
          </a:xfrm>
          <a:prstGeom prst="round2DiagRect">
            <a:avLst>
              <a:gd name="adj1" fmla="val 50000"/>
              <a:gd name="adj2" fmla="val 0"/>
            </a:avLst>
          </a:prstGeom>
          <a:blipFill dpi="0" rotWithShape="1">
            <a:blip r:embed="rId3">
              <a:alphaModFix amt="65000"/>
              <a:grayscl/>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0" y="0"/>
            <a:ext cx="4786314" cy="5500702"/>
          </a:xfrm>
          <a:prstGeom prst="round2DiagRect">
            <a:avLst>
              <a:gd name="adj1" fmla="val 50000"/>
              <a:gd name="adj2" fmla="val 0"/>
            </a:avLst>
          </a:prstGeom>
          <a:blipFill dpi="0" rotWithShape="1">
            <a:blip r:embed="rId3">
              <a:alphaModFix amt="65000"/>
              <a:grayscl/>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5000" fill="hold"/>
                                        <p:tgtEl>
                                          <p:spTgt spid="5"/>
                                        </p:tgtEl>
                                        <p:attrNameLst>
                                          <p:attrName>r</p:attrName>
                                        </p:attrNameLst>
                                      </p:cBhvr>
                                    </p:animRot>
                                  </p:childTnLst>
                                </p:cTn>
                              </p:par>
                              <p:par>
                                <p:cTn id="7" presetID="8" presetClass="emph" presetSubtype="0" fill="hold" grpId="0" nodeType="withEffect">
                                  <p:stCondLst>
                                    <p:cond delay="0"/>
                                  </p:stCondLst>
                                  <p:childTnLst>
                                    <p:animRot by="10800000">
                                      <p:cBhvr>
                                        <p:cTn id="8" dur="5000" fill="hold"/>
                                        <p:tgtEl>
                                          <p:spTgt spid="6"/>
                                        </p:tgtEl>
                                        <p:attrNameLst>
                                          <p:attrName>r</p:attrName>
                                        </p:attrNameLst>
                                      </p:cBhvr>
                                    </p:animRot>
                                  </p:childTnLst>
                                </p:cTn>
                              </p:par>
                            </p:childTnLst>
                          </p:cTn>
                        </p:par>
                        <p:par>
                          <p:cTn id="9" fill="hold">
                            <p:stCondLst>
                              <p:cond delay="5000"/>
                            </p:stCondLst>
                            <p:childTnLst>
                              <p:par>
                                <p:cTn id="10" presetID="35" presetClass="exit" presetSubtype="0" fill="hold" grpId="1" nodeType="afterEffect">
                                  <p:stCondLst>
                                    <p:cond delay="0"/>
                                  </p:stCondLst>
                                  <p:childTnLst>
                                    <p:animEffect transition="out" filter="fade">
                                      <p:cBhvr>
                                        <p:cTn id="11" dur="5000"/>
                                        <p:tgtEl>
                                          <p:spTgt spid="6"/>
                                        </p:tgtEl>
                                      </p:cBhvr>
                                    </p:animEffect>
                                    <p:anim calcmode="lin" valueType="num">
                                      <p:cBhvr>
                                        <p:cTn id="12" dur="5000"/>
                                        <p:tgtEl>
                                          <p:spTgt spid="6"/>
                                        </p:tgtEl>
                                        <p:attrNameLst>
                                          <p:attrName>style.rotation</p:attrName>
                                        </p:attrNameLst>
                                      </p:cBhvr>
                                      <p:tavLst>
                                        <p:tav tm="0">
                                          <p:val>
                                            <p:fltVal val="0"/>
                                          </p:val>
                                        </p:tav>
                                        <p:tav tm="100000">
                                          <p:val>
                                            <p:fltVal val="72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ppt_w</p:attrName>
                                        </p:attrNameLst>
                                      </p:cBhvr>
                                      <p:tavLst>
                                        <p:tav tm="0">
                                          <p:val>
                                            <p:strVal val="ppt_w"/>
                                          </p:val>
                                        </p:tav>
                                        <p:tav tm="100000">
                                          <p:val>
                                            <p:fltVal val="0"/>
                                          </p:val>
                                        </p:tav>
                                      </p:tavLst>
                                    </p:anim>
                                    <p:set>
                                      <p:cBhvr>
                                        <p:cTn id="15" dur="1" fill="hold">
                                          <p:stCondLst>
                                            <p:cond delay="4999"/>
                                          </p:stCondLst>
                                        </p:cTn>
                                        <p:tgtEl>
                                          <p:spTgt spid="6"/>
                                        </p:tgtEl>
                                        <p:attrNameLst>
                                          <p:attrName>style.visibility</p:attrName>
                                        </p:attrNameLst>
                                      </p:cBhvr>
                                      <p:to>
                                        <p:strVal val="hidden"/>
                                      </p:to>
                                    </p:set>
                                  </p:childTnLst>
                                </p:cTn>
                              </p:par>
                              <p:par>
                                <p:cTn id="16" presetID="35" presetClass="exit" presetSubtype="0" fill="hold" grpId="1" nodeType="withEffect">
                                  <p:stCondLst>
                                    <p:cond delay="0"/>
                                  </p:stCondLst>
                                  <p:childTnLst>
                                    <p:animEffect transition="out" filter="fade">
                                      <p:cBhvr>
                                        <p:cTn id="17" dur="5000"/>
                                        <p:tgtEl>
                                          <p:spTgt spid="5"/>
                                        </p:tgtEl>
                                      </p:cBhvr>
                                    </p:animEffect>
                                    <p:anim calcmode="lin" valueType="num">
                                      <p:cBhvr>
                                        <p:cTn id="18" dur="5000"/>
                                        <p:tgtEl>
                                          <p:spTgt spid="5"/>
                                        </p:tgtEl>
                                        <p:attrNameLst>
                                          <p:attrName>style.rotation</p:attrName>
                                        </p:attrNameLst>
                                      </p:cBhvr>
                                      <p:tavLst>
                                        <p:tav tm="0">
                                          <p:val>
                                            <p:fltVal val="0"/>
                                          </p:val>
                                        </p:tav>
                                        <p:tav tm="100000">
                                          <p:val>
                                            <p:fltVal val="720"/>
                                          </p:val>
                                        </p:tav>
                                      </p:tavLst>
                                    </p:anim>
                                    <p:anim calcmode="lin" valueType="num">
                                      <p:cBhvr>
                                        <p:cTn id="19" dur="5000"/>
                                        <p:tgtEl>
                                          <p:spTgt spid="5"/>
                                        </p:tgtEl>
                                        <p:attrNameLst>
                                          <p:attrName>ppt_h</p:attrName>
                                        </p:attrNameLst>
                                      </p:cBhvr>
                                      <p:tavLst>
                                        <p:tav tm="0">
                                          <p:val>
                                            <p:strVal val="ppt_h"/>
                                          </p:val>
                                        </p:tav>
                                        <p:tav tm="100000">
                                          <p:val>
                                            <p:fltVal val="0"/>
                                          </p:val>
                                        </p:tav>
                                      </p:tavLst>
                                    </p:anim>
                                    <p:anim calcmode="lin" valueType="num">
                                      <p:cBhvr>
                                        <p:cTn id="20" dur="5000"/>
                                        <p:tgtEl>
                                          <p:spTgt spid="5"/>
                                        </p:tgtEl>
                                        <p:attrNameLst>
                                          <p:attrName>ppt_w</p:attrName>
                                        </p:attrNameLst>
                                      </p:cBhvr>
                                      <p:tavLst>
                                        <p:tav tm="0">
                                          <p:val>
                                            <p:strVal val="ppt_w"/>
                                          </p:val>
                                        </p:tav>
                                        <p:tav tm="100000">
                                          <p:val>
                                            <p:fltVal val="0"/>
                                          </p:val>
                                        </p:tav>
                                      </p:tavLst>
                                    </p:anim>
                                    <p:set>
                                      <p:cBhvr>
                                        <p:cTn id="21" dur="1" fill="hold">
                                          <p:stCondLst>
                                            <p:cond delay="4999"/>
                                          </p:stCondLst>
                                        </p:cTn>
                                        <p:tgtEl>
                                          <p:spTgt spid="5"/>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3"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vertical)">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1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Anillo"/>
          <p:cNvSpPr/>
          <p:nvPr/>
        </p:nvSpPr>
        <p:spPr>
          <a:xfrm>
            <a:off x="0" y="500042"/>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500166" y="642918"/>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143240" y="642918"/>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929190" y="642918"/>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286512" y="642918"/>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5000"/>
                                        <p:tgtEl>
                                          <p:spTgt spid="6"/>
                                        </p:tgtEl>
                                        <p:attrNameLst>
                                          <p:attrName>ppt_w</p:attrName>
                                        </p:attrNameLst>
                                      </p:cBhvr>
                                      <p:tavLst>
                                        <p:tav tm="0">
                                          <p:val>
                                            <p:strVal val="ppt_w"/>
                                          </p:val>
                                        </p:tav>
                                        <p:tav tm="100000">
                                          <p:val>
                                            <p:fltVal val="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4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fltVal val="0"/>
                                          </p:val>
                                        </p:tav>
                                      </p:tavLst>
                                    </p:anim>
                                    <p:anim calcmode="lin" valueType="num">
                                      <p:cBhvr>
                                        <p:cTn id="20"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4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5000"/>
                                        <p:tgtEl>
                                          <p:spTgt spid="8"/>
                                        </p:tgtEl>
                                        <p:attrNameLst>
                                          <p:attrName>ppt_w</p:attrName>
                                        </p:attrNameLst>
                                      </p:cBhvr>
                                      <p:tavLst>
                                        <p:tav tm="0">
                                          <p:val>
                                            <p:strVal val="ppt_w"/>
                                          </p:val>
                                        </p:tav>
                                        <p:tav tm="100000">
                                          <p:val>
                                            <p:fltVal val="0"/>
                                          </p:val>
                                        </p:tav>
                                      </p:tavLst>
                                    </p:anim>
                                    <p:anim calcmode="lin" valueType="num">
                                      <p:cBhvr>
                                        <p:cTn id="25" dur="5000"/>
                                        <p:tgtEl>
                                          <p:spTgt spid="8"/>
                                        </p:tgtEl>
                                        <p:attrNameLst>
                                          <p:attrName>ppt_h</p:attrName>
                                        </p:attrNameLst>
                                      </p:cBhvr>
                                      <p:tavLst>
                                        <p:tav tm="0">
                                          <p:val>
                                            <p:strVal val="ppt_h"/>
                                          </p:val>
                                        </p:tav>
                                        <p:tav tm="100000">
                                          <p:val>
                                            <p:fltVal val="0"/>
                                          </p:val>
                                        </p:tav>
                                      </p:tavLst>
                                    </p:anim>
                                    <p:anim calcmode="lin" valueType="num">
                                      <p:cBhvr>
                                        <p:cTn id="26"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4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5000"/>
                                        <p:tgtEl>
                                          <p:spTgt spid="9"/>
                                        </p:tgtEl>
                                        <p:attrNameLst>
                                          <p:attrName>ppt_w</p:attrName>
                                        </p:attrNameLst>
                                      </p:cBhvr>
                                      <p:tavLst>
                                        <p:tav tm="0">
                                          <p:val>
                                            <p:strVal val="ppt_w"/>
                                          </p:val>
                                        </p:tav>
                                        <p:tav tm="100000">
                                          <p:val>
                                            <p:fltVal val="0"/>
                                          </p:val>
                                        </p:tav>
                                      </p:tavLst>
                                    </p:anim>
                                    <p:anim calcmode="lin" valueType="num">
                                      <p:cBhvr>
                                        <p:cTn id="31" dur="5000"/>
                                        <p:tgtEl>
                                          <p:spTgt spid="9"/>
                                        </p:tgtEl>
                                        <p:attrNameLst>
                                          <p:attrName>ppt_h</p:attrName>
                                        </p:attrNameLst>
                                      </p:cBhvr>
                                      <p:tavLst>
                                        <p:tav tm="0">
                                          <p:val>
                                            <p:strVal val="ppt_h"/>
                                          </p:val>
                                        </p:tav>
                                        <p:tav tm="100000">
                                          <p:val>
                                            <p:fltVal val="0"/>
                                          </p:val>
                                        </p:tav>
                                      </p:tavLst>
                                    </p:anim>
                                    <p:anim calcmode="lin" valueType="num">
                                      <p:cBhvr>
                                        <p:cTn id="32"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amond(out)">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6 CiudadEncantada (31-10-200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234950" h="234950"/>
          </a:sp3d>
        </p:spPr>
      </p:pic>
      <p:pic>
        <p:nvPicPr>
          <p:cNvPr id="5" name="4 Imagen" descr="046 CiudadEncantada (31-10-2009).jpg"/>
          <p:cNvPicPr>
            <a:picLocks noChangeAspect="1"/>
          </p:cNvPicPr>
          <p:nvPr/>
        </p:nvPicPr>
        <p:blipFill>
          <a:blip r:embed="rId2"/>
          <a:stretch>
            <a:fillRect/>
          </a:stretch>
        </p:blipFill>
        <p:spPr>
          <a:xfrm flipH="1">
            <a:off x="0" y="0"/>
            <a:ext cx="9144000" cy="6858000"/>
          </a:xfrm>
          <a:prstGeom prst="rect">
            <a:avLst/>
          </a:prstGeom>
          <a:scene3d>
            <a:camera prst="orthographicFront"/>
            <a:lightRig rig="threePt" dir="t"/>
          </a:scene3d>
          <a:sp3d>
            <a:bevelT w="228600" h="234950"/>
          </a:sp3d>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55835.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000100" y="785794"/>
            <a:ext cx="7143800" cy="5143536"/>
          </a:xfrm>
          <a:prstGeom prst="donut">
            <a:avLst>
              <a:gd name="adj" fmla="val 12830"/>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1571612"/>
            <a:ext cx="5224498" cy="3581424"/>
          </a:xfrm>
          <a:prstGeom prst="donut">
            <a:avLst>
              <a:gd name="adj" fmla="val 1730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2357430"/>
            <a:ext cx="3357586" cy="2090750"/>
          </a:xfrm>
          <a:prstGeom prst="donut">
            <a:avLst>
              <a:gd name="adj" fmla="val 2184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0"/>
                                  </p:stCondLst>
                                  <p:childTnLst>
                                    <p:anim calcmode="lin" valueType="num">
                                      <p:cBhvr>
                                        <p:cTn id="6" dur="8000"/>
                                        <p:tgtEl>
                                          <p:spTgt spid="5"/>
                                        </p:tgtEl>
                                        <p:attrNameLst>
                                          <p:attrName>ppt_w</p:attrName>
                                        </p:attrNameLst>
                                      </p:cBhvr>
                                      <p:tavLst>
                                        <p:tav tm="0">
                                          <p:val>
                                            <p:strVal val="ppt_w"/>
                                          </p:val>
                                        </p:tav>
                                        <p:tav tm="100000">
                                          <p:val>
                                            <p:strVal val="ppt_w"/>
                                          </p:val>
                                        </p:tav>
                                      </p:tavLst>
                                    </p:anim>
                                    <p:anim calcmode="lin" valueType="num">
                                      <p:cBhvr>
                                        <p:cTn id="7" dur="8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7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8000"/>
                                        <p:tgtEl>
                                          <p:spTgt spid="6"/>
                                        </p:tgtEl>
                                        <p:attrNameLst>
                                          <p:attrName>ppt_h</p:attrName>
                                        </p:attrNameLst>
                                      </p:cBhvr>
                                      <p:tavLst>
                                        <p:tav tm="0">
                                          <p:val>
                                            <p:strVal val="ppt_h"/>
                                          </p:val>
                                        </p:tav>
                                        <p:tav tm="100000">
                                          <p:val>
                                            <p:strVal val="ppt_h"/>
                                          </p:val>
                                        </p:tav>
                                      </p:tavLst>
                                    </p:anim>
                                    <p:anim calcmode="lin" valueType="num">
                                      <p:cBhvr>
                                        <p:cTn id="11"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7999"/>
                                          </p:stCondLst>
                                        </p:cTn>
                                        <p:tgtEl>
                                          <p:spTgt spid="6"/>
                                        </p:tgtEl>
                                        <p:attrNameLst>
                                          <p:attrName>style.visibility</p:attrName>
                                        </p:attrNameLst>
                                      </p:cBhvr>
                                      <p:to>
                                        <p:strVal val="hidden"/>
                                      </p:to>
                                    </p:set>
                                  </p:childTnLst>
                                </p:cTn>
                              </p:par>
                              <p:par>
                                <p:cTn id="13" presetID="19" presetClass="exit" presetSubtype="5" fill="hold" grpId="0" nodeType="withEffect">
                                  <p:stCondLst>
                                    <p:cond delay="0"/>
                                  </p:stCondLst>
                                  <p:childTnLst>
                                    <p:anim calcmode="lin" valueType="num">
                                      <p:cBhvr>
                                        <p:cTn id="14" dur="8000"/>
                                        <p:tgtEl>
                                          <p:spTgt spid="7"/>
                                        </p:tgtEl>
                                        <p:attrNameLst>
                                          <p:attrName>ppt_w</p:attrName>
                                        </p:attrNameLst>
                                      </p:cBhvr>
                                      <p:tavLst>
                                        <p:tav tm="0">
                                          <p:val>
                                            <p:strVal val="ppt_w"/>
                                          </p:val>
                                        </p:tav>
                                        <p:tav tm="100000">
                                          <p:val>
                                            <p:strVal val="ppt_w"/>
                                          </p:val>
                                        </p:tav>
                                      </p:tavLst>
                                    </p:anim>
                                    <p:anim calcmode="lin" valueType="num">
                                      <p:cBhvr>
                                        <p:cTn id="15" dur="8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97158723084495.jpg"/>
          <p:cNvPicPr>
            <a:picLocks noChangeAspect="1"/>
          </p:cNvPicPr>
          <p:nvPr/>
        </p:nvPicPr>
        <p:blipFill>
          <a:blip r:embed="rId2"/>
          <a:stretch>
            <a:fillRect/>
          </a:stretch>
        </p:blipFill>
        <p:spPr>
          <a:xfrm>
            <a:off x="0" y="0"/>
            <a:ext cx="9144000" cy="6827520"/>
          </a:xfrm>
          <a:prstGeom prst="rect">
            <a:avLst/>
          </a:prstGeom>
        </p:spPr>
      </p:pic>
      <p:sp>
        <p:nvSpPr>
          <p:cNvPr id="5" name="4 Redondear rectángulo de esquina diagonal"/>
          <p:cNvSpPr/>
          <p:nvPr/>
        </p:nvSpPr>
        <p:spPr>
          <a:xfrm>
            <a:off x="3714744" y="0"/>
            <a:ext cx="5429256"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0" y="0"/>
            <a:ext cx="4786314"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5000" fill="hold"/>
                                        <p:tgtEl>
                                          <p:spTgt spid="5"/>
                                        </p:tgtEl>
                                        <p:attrNameLst>
                                          <p:attrName>r</p:attrName>
                                        </p:attrNameLst>
                                      </p:cBhvr>
                                    </p:animRot>
                                  </p:childTnLst>
                                </p:cTn>
                              </p:par>
                              <p:par>
                                <p:cTn id="7" presetID="8" presetClass="emph" presetSubtype="0" fill="hold" grpId="0" nodeType="withEffect">
                                  <p:stCondLst>
                                    <p:cond delay="0"/>
                                  </p:stCondLst>
                                  <p:childTnLst>
                                    <p:animRot by="10800000">
                                      <p:cBhvr>
                                        <p:cTn id="8" dur="5000" fill="hold"/>
                                        <p:tgtEl>
                                          <p:spTgt spid="6"/>
                                        </p:tgtEl>
                                        <p:attrNameLst>
                                          <p:attrName>r</p:attrName>
                                        </p:attrNameLst>
                                      </p:cBhvr>
                                    </p:animRot>
                                  </p:childTnLst>
                                </p:cTn>
                              </p:par>
                            </p:childTnLst>
                          </p:cTn>
                        </p:par>
                        <p:par>
                          <p:cTn id="9" fill="hold">
                            <p:stCondLst>
                              <p:cond delay="5000"/>
                            </p:stCondLst>
                            <p:childTnLst>
                              <p:par>
                                <p:cTn id="10" presetID="35" presetClass="exit" presetSubtype="0" fill="hold" grpId="1" nodeType="afterEffect">
                                  <p:stCondLst>
                                    <p:cond delay="0"/>
                                  </p:stCondLst>
                                  <p:childTnLst>
                                    <p:animEffect transition="out" filter="fade">
                                      <p:cBhvr>
                                        <p:cTn id="11" dur="5000"/>
                                        <p:tgtEl>
                                          <p:spTgt spid="6"/>
                                        </p:tgtEl>
                                      </p:cBhvr>
                                    </p:animEffect>
                                    <p:anim calcmode="lin" valueType="num">
                                      <p:cBhvr>
                                        <p:cTn id="12" dur="5000"/>
                                        <p:tgtEl>
                                          <p:spTgt spid="6"/>
                                        </p:tgtEl>
                                        <p:attrNameLst>
                                          <p:attrName>style.rotation</p:attrName>
                                        </p:attrNameLst>
                                      </p:cBhvr>
                                      <p:tavLst>
                                        <p:tav tm="0">
                                          <p:val>
                                            <p:fltVal val="0"/>
                                          </p:val>
                                        </p:tav>
                                        <p:tav tm="100000">
                                          <p:val>
                                            <p:fltVal val="72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ppt_w</p:attrName>
                                        </p:attrNameLst>
                                      </p:cBhvr>
                                      <p:tavLst>
                                        <p:tav tm="0">
                                          <p:val>
                                            <p:strVal val="ppt_w"/>
                                          </p:val>
                                        </p:tav>
                                        <p:tav tm="100000">
                                          <p:val>
                                            <p:fltVal val="0"/>
                                          </p:val>
                                        </p:tav>
                                      </p:tavLst>
                                    </p:anim>
                                    <p:set>
                                      <p:cBhvr>
                                        <p:cTn id="15" dur="1" fill="hold">
                                          <p:stCondLst>
                                            <p:cond delay="4999"/>
                                          </p:stCondLst>
                                        </p:cTn>
                                        <p:tgtEl>
                                          <p:spTgt spid="6"/>
                                        </p:tgtEl>
                                        <p:attrNameLst>
                                          <p:attrName>style.visibility</p:attrName>
                                        </p:attrNameLst>
                                      </p:cBhvr>
                                      <p:to>
                                        <p:strVal val="hidden"/>
                                      </p:to>
                                    </p:set>
                                  </p:childTnLst>
                                </p:cTn>
                              </p:par>
                              <p:par>
                                <p:cTn id="16" presetID="35" presetClass="exit" presetSubtype="0" fill="hold" grpId="1" nodeType="withEffect">
                                  <p:stCondLst>
                                    <p:cond delay="0"/>
                                  </p:stCondLst>
                                  <p:childTnLst>
                                    <p:animEffect transition="out" filter="fade">
                                      <p:cBhvr>
                                        <p:cTn id="17" dur="5000"/>
                                        <p:tgtEl>
                                          <p:spTgt spid="5"/>
                                        </p:tgtEl>
                                      </p:cBhvr>
                                    </p:animEffect>
                                    <p:anim calcmode="lin" valueType="num">
                                      <p:cBhvr>
                                        <p:cTn id="18" dur="5000"/>
                                        <p:tgtEl>
                                          <p:spTgt spid="5"/>
                                        </p:tgtEl>
                                        <p:attrNameLst>
                                          <p:attrName>style.rotation</p:attrName>
                                        </p:attrNameLst>
                                      </p:cBhvr>
                                      <p:tavLst>
                                        <p:tav tm="0">
                                          <p:val>
                                            <p:fltVal val="0"/>
                                          </p:val>
                                        </p:tav>
                                        <p:tav tm="100000">
                                          <p:val>
                                            <p:fltVal val="720"/>
                                          </p:val>
                                        </p:tav>
                                      </p:tavLst>
                                    </p:anim>
                                    <p:anim calcmode="lin" valueType="num">
                                      <p:cBhvr>
                                        <p:cTn id="19" dur="5000"/>
                                        <p:tgtEl>
                                          <p:spTgt spid="5"/>
                                        </p:tgtEl>
                                        <p:attrNameLst>
                                          <p:attrName>ppt_h</p:attrName>
                                        </p:attrNameLst>
                                      </p:cBhvr>
                                      <p:tavLst>
                                        <p:tav tm="0">
                                          <p:val>
                                            <p:strVal val="ppt_h"/>
                                          </p:val>
                                        </p:tav>
                                        <p:tav tm="100000">
                                          <p:val>
                                            <p:fltVal val="0"/>
                                          </p:val>
                                        </p:tav>
                                      </p:tavLst>
                                    </p:anim>
                                    <p:anim calcmode="lin" valueType="num">
                                      <p:cBhvr>
                                        <p:cTn id="20" dur="5000"/>
                                        <p:tgtEl>
                                          <p:spTgt spid="5"/>
                                        </p:tgtEl>
                                        <p:attrNameLst>
                                          <p:attrName>ppt_w</p:attrName>
                                        </p:attrNameLst>
                                      </p:cBhvr>
                                      <p:tavLst>
                                        <p:tav tm="0">
                                          <p:val>
                                            <p:strVal val="ppt_w"/>
                                          </p:val>
                                        </p:tav>
                                        <p:tav tm="100000">
                                          <p:val>
                                            <p:fltVal val="0"/>
                                          </p:val>
                                        </p:tav>
                                      </p:tavLst>
                                    </p:anim>
                                    <p:set>
                                      <p:cBhvr>
                                        <p:cTn id="21" dur="1" fill="hold">
                                          <p:stCondLst>
                                            <p:cond delay="4999"/>
                                          </p:stCondLst>
                                        </p:cTn>
                                        <p:tgtEl>
                                          <p:spTgt spid="5"/>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74211883_2823f7d1c7_o.jpg"/>
          <p:cNvPicPr>
            <a:picLocks noChangeAspect="1"/>
          </p:cNvPicPr>
          <p:nvPr/>
        </p:nvPicPr>
        <p:blipFill>
          <a:blip r:embed="rId2"/>
          <a:srcRect r="6" b="6250"/>
          <a:stretch>
            <a:fillRect/>
          </a:stretch>
        </p:blipFill>
        <p:spPr>
          <a:xfrm>
            <a:off x="-1" y="0"/>
            <a:ext cx="9220201" cy="6858000"/>
          </a:xfrm>
          <a:prstGeom prst="rect">
            <a:avLst/>
          </a:prstGeom>
        </p:spPr>
      </p:pic>
      <p:sp>
        <p:nvSpPr>
          <p:cNvPr id="12" name="11 Lágrima"/>
          <p:cNvSpPr/>
          <p:nvPr/>
        </p:nvSpPr>
        <p:spPr>
          <a:xfrm rot="2583130">
            <a:off x="-76563" y="1830266"/>
            <a:ext cx="3009550" cy="3055784"/>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583130">
            <a:off x="280627" y="1758828"/>
            <a:ext cx="3009550" cy="3055784"/>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583130">
            <a:off x="637850" y="1687390"/>
            <a:ext cx="3009550" cy="3055784"/>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583130">
            <a:off x="1280760" y="1615953"/>
            <a:ext cx="3009550" cy="3055784"/>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583130" flipH="1" flipV="1">
            <a:off x="6404063" y="1500237"/>
            <a:ext cx="2828241" cy="2924991"/>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583130" flipH="1" flipV="1">
            <a:off x="6046871" y="1500235"/>
            <a:ext cx="2828241" cy="2924991"/>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583130" flipH="1" flipV="1">
            <a:off x="5698144" y="1428799"/>
            <a:ext cx="2828241" cy="2924991"/>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583130" flipH="1" flipV="1">
            <a:off x="5189616" y="1500236"/>
            <a:ext cx="2828241" cy="2924991"/>
          </a:xfrm>
          <a:prstGeom prst="teardrop">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grpId="0" nodeType="withEffect">
                                  <p:stCondLst>
                                    <p:cond delay="0"/>
                                  </p:stCondLst>
                                  <p:childTnLst>
                                    <p:anim calcmode="lin" valueType="num">
                                      <p:cBhvr additive="base">
                                        <p:cTn id="6" dur="8000"/>
                                        <p:tgtEl>
                                          <p:spTgt spid="12"/>
                                        </p:tgtEl>
                                        <p:attrNameLst>
                                          <p:attrName>ppt_x</p:attrName>
                                        </p:attrNameLst>
                                      </p:cBhvr>
                                      <p:tavLst>
                                        <p:tav tm="0">
                                          <p:val>
                                            <p:strVal val="ppt_x"/>
                                          </p:val>
                                        </p:tav>
                                        <p:tav tm="100000">
                                          <p:val>
                                            <p:strVal val="1+ppt_w/2"/>
                                          </p:val>
                                        </p:tav>
                                      </p:tavLst>
                                    </p:anim>
                                    <p:anim calcmode="lin" valueType="num">
                                      <p:cBhvr additive="base">
                                        <p:cTn id="7" dur="8000"/>
                                        <p:tgtEl>
                                          <p:spTgt spid="12"/>
                                        </p:tgtEl>
                                        <p:attrNameLst>
                                          <p:attrName>ppt_y</p:attrName>
                                        </p:attrNameLst>
                                      </p:cBhvr>
                                      <p:tavLst>
                                        <p:tav tm="0">
                                          <p:val>
                                            <p:strVal val="ppt_y"/>
                                          </p:val>
                                        </p:tav>
                                        <p:tav tm="100000">
                                          <p:val>
                                            <p:strVal val="ppt_y"/>
                                          </p:val>
                                        </p:tav>
                                      </p:tavLst>
                                    </p:anim>
                                    <p:set>
                                      <p:cBhvr>
                                        <p:cTn id="8" dur="1" fill="hold">
                                          <p:stCondLst>
                                            <p:cond delay="7999"/>
                                          </p:stCondLst>
                                        </p:cTn>
                                        <p:tgtEl>
                                          <p:spTgt spid="12"/>
                                        </p:tgtEl>
                                        <p:attrNameLst>
                                          <p:attrName>style.visibility</p:attrName>
                                        </p:attrNameLst>
                                      </p:cBhvr>
                                      <p:to>
                                        <p:strVal val="hidden"/>
                                      </p:to>
                                    </p:set>
                                  </p:childTnLst>
                                </p:cTn>
                              </p:par>
                              <p:par>
                                <p:cTn id="9" presetID="7" presetClass="exit" presetSubtype="2" fill="hold" grpId="0" nodeType="withEffect">
                                  <p:stCondLst>
                                    <p:cond delay="0"/>
                                  </p:stCondLst>
                                  <p:childTnLst>
                                    <p:anim calcmode="lin" valueType="num">
                                      <p:cBhvr additive="base">
                                        <p:cTn id="10" dur="7000"/>
                                        <p:tgtEl>
                                          <p:spTgt spid="13"/>
                                        </p:tgtEl>
                                        <p:attrNameLst>
                                          <p:attrName>ppt_x</p:attrName>
                                        </p:attrNameLst>
                                      </p:cBhvr>
                                      <p:tavLst>
                                        <p:tav tm="0">
                                          <p:val>
                                            <p:strVal val="ppt_x"/>
                                          </p:val>
                                        </p:tav>
                                        <p:tav tm="100000">
                                          <p:val>
                                            <p:strVal val="1+ppt_w/2"/>
                                          </p:val>
                                        </p:tav>
                                      </p:tavLst>
                                    </p:anim>
                                    <p:anim calcmode="lin" valueType="num">
                                      <p:cBhvr additive="base">
                                        <p:cTn id="11" dur="7000"/>
                                        <p:tgtEl>
                                          <p:spTgt spid="13"/>
                                        </p:tgtEl>
                                        <p:attrNameLst>
                                          <p:attrName>ppt_y</p:attrName>
                                        </p:attrNameLst>
                                      </p:cBhvr>
                                      <p:tavLst>
                                        <p:tav tm="0">
                                          <p:val>
                                            <p:strVal val="ppt_y"/>
                                          </p:val>
                                        </p:tav>
                                        <p:tav tm="100000">
                                          <p:val>
                                            <p:strVal val="ppt_y"/>
                                          </p:val>
                                        </p:tav>
                                      </p:tavLst>
                                    </p:anim>
                                    <p:set>
                                      <p:cBhvr>
                                        <p:cTn id="12" dur="1" fill="hold">
                                          <p:stCondLst>
                                            <p:cond delay="6999"/>
                                          </p:stCondLst>
                                        </p:cTn>
                                        <p:tgtEl>
                                          <p:spTgt spid="13"/>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6000"/>
                                        <p:tgtEl>
                                          <p:spTgt spid="14"/>
                                        </p:tgtEl>
                                        <p:attrNameLst>
                                          <p:attrName>ppt_x</p:attrName>
                                        </p:attrNameLst>
                                      </p:cBhvr>
                                      <p:tavLst>
                                        <p:tav tm="0">
                                          <p:val>
                                            <p:strVal val="ppt_x"/>
                                          </p:val>
                                        </p:tav>
                                        <p:tav tm="100000">
                                          <p:val>
                                            <p:strVal val="1+ppt_w/2"/>
                                          </p:val>
                                        </p:tav>
                                      </p:tavLst>
                                    </p:anim>
                                    <p:anim calcmode="lin" valueType="num">
                                      <p:cBhvr additive="base">
                                        <p:cTn id="15" dur="6000"/>
                                        <p:tgtEl>
                                          <p:spTgt spid="14"/>
                                        </p:tgtEl>
                                        <p:attrNameLst>
                                          <p:attrName>ppt_y</p:attrName>
                                        </p:attrNameLst>
                                      </p:cBhvr>
                                      <p:tavLst>
                                        <p:tav tm="0">
                                          <p:val>
                                            <p:strVal val="ppt_y"/>
                                          </p:val>
                                        </p:tav>
                                        <p:tav tm="100000">
                                          <p:val>
                                            <p:strVal val="ppt_y"/>
                                          </p:val>
                                        </p:tav>
                                      </p:tavLst>
                                    </p:anim>
                                    <p:set>
                                      <p:cBhvr>
                                        <p:cTn id="16" dur="1" fill="hold">
                                          <p:stCondLst>
                                            <p:cond delay="5999"/>
                                          </p:stCondLst>
                                        </p:cTn>
                                        <p:tgtEl>
                                          <p:spTgt spid="14"/>
                                        </p:tgtEl>
                                        <p:attrNameLst>
                                          <p:attrName>style.visibility</p:attrName>
                                        </p:attrNameLst>
                                      </p:cBhvr>
                                      <p:to>
                                        <p:strVal val="hidden"/>
                                      </p:to>
                                    </p:set>
                                  </p:childTnLst>
                                </p:cTn>
                              </p:par>
                              <p:par>
                                <p:cTn id="17" presetID="7" presetClass="exit" presetSubtype="2" fill="hold" grpId="0" nodeType="withEffect">
                                  <p:stCondLst>
                                    <p:cond delay="0"/>
                                  </p:stCondLst>
                                  <p:childTnLst>
                                    <p:anim calcmode="lin" valueType="num">
                                      <p:cBhvr additive="base">
                                        <p:cTn id="18" dur="5000"/>
                                        <p:tgtEl>
                                          <p:spTgt spid="15"/>
                                        </p:tgtEl>
                                        <p:attrNameLst>
                                          <p:attrName>ppt_x</p:attrName>
                                        </p:attrNameLst>
                                      </p:cBhvr>
                                      <p:tavLst>
                                        <p:tav tm="0">
                                          <p:val>
                                            <p:strVal val="ppt_x"/>
                                          </p:val>
                                        </p:tav>
                                        <p:tav tm="100000">
                                          <p:val>
                                            <p:strVal val="1+ppt_w/2"/>
                                          </p:val>
                                        </p:tav>
                                      </p:tavLst>
                                    </p:anim>
                                    <p:anim calcmode="lin" valueType="num">
                                      <p:cBhvr additive="base">
                                        <p:cTn id="19" dur="5000"/>
                                        <p:tgtEl>
                                          <p:spTgt spid="15"/>
                                        </p:tgtEl>
                                        <p:attrNameLst>
                                          <p:attrName>ppt_y</p:attrName>
                                        </p:attrNameLst>
                                      </p:cBhvr>
                                      <p:tavLst>
                                        <p:tav tm="0">
                                          <p:val>
                                            <p:strVal val="ppt_y"/>
                                          </p:val>
                                        </p:tav>
                                        <p:tav tm="100000">
                                          <p:val>
                                            <p:strVal val="ppt_y"/>
                                          </p:val>
                                        </p:tav>
                                      </p:tavLst>
                                    </p:anim>
                                    <p:set>
                                      <p:cBhvr>
                                        <p:cTn id="20" dur="1" fill="hold">
                                          <p:stCondLst>
                                            <p:cond delay="4999"/>
                                          </p:stCondLst>
                                        </p:cTn>
                                        <p:tgtEl>
                                          <p:spTgt spid="15"/>
                                        </p:tgtEl>
                                        <p:attrNameLst>
                                          <p:attrName>style.visibility</p:attrName>
                                        </p:attrNameLst>
                                      </p:cBhvr>
                                      <p:to>
                                        <p:strVal val="hidden"/>
                                      </p:to>
                                    </p:set>
                                  </p:childTnLst>
                                </p:cTn>
                              </p:par>
                              <p:par>
                                <p:cTn id="21" presetID="7" presetClass="exit" presetSubtype="8" fill="hold" grpId="0" nodeType="withEffect">
                                  <p:stCondLst>
                                    <p:cond delay="0"/>
                                  </p:stCondLst>
                                  <p:childTnLst>
                                    <p:anim calcmode="lin" valueType="num">
                                      <p:cBhvr additive="base">
                                        <p:cTn id="22" dur="8000"/>
                                        <p:tgtEl>
                                          <p:spTgt spid="16"/>
                                        </p:tgtEl>
                                        <p:attrNameLst>
                                          <p:attrName>ppt_x</p:attrName>
                                        </p:attrNameLst>
                                      </p:cBhvr>
                                      <p:tavLst>
                                        <p:tav tm="0">
                                          <p:val>
                                            <p:strVal val="ppt_x"/>
                                          </p:val>
                                        </p:tav>
                                        <p:tav tm="100000">
                                          <p:val>
                                            <p:strVal val="0-ppt_w/2"/>
                                          </p:val>
                                        </p:tav>
                                      </p:tavLst>
                                    </p:anim>
                                    <p:anim calcmode="lin" valueType="num">
                                      <p:cBhvr additive="base">
                                        <p:cTn id="23" dur="8000"/>
                                        <p:tgtEl>
                                          <p:spTgt spid="16"/>
                                        </p:tgtEl>
                                        <p:attrNameLst>
                                          <p:attrName>ppt_y</p:attrName>
                                        </p:attrNameLst>
                                      </p:cBhvr>
                                      <p:tavLst>
                                        <p:tav tm="0">
                                          <p:val>
                                            <p:strVal val="ppt_y"/>
                                          </p:val>
                                        </p:tav>
                                        <p:tav tm="100000">
                                          <p:val>
                                            <p:strVal val="ppt_y"/>
                                          </p:val>
                                        </p:tav>
                                      </p:tavLst>
                                    </p:anim>
                                    <p:set>
                                      <p:cBhvr>
                                        <p:cTn id="24" dur="1" fill="hold">
                                          <p:stCondLst>
                                            <p:cond delay="7999"/>
                                          </p:stCondLst>
                                        </p:cTn>
                                        <p:tgtEl>
                                          <p:spTgt spid="16"/>
                                        </p:tgtEl>
                                        <p:attrNameLst>
                                          <p:attrName>style.visibility</p:attrName>
                                        </p:attrNameLst>
                                      </p:cBhvr>
                                      <p:to>
                                        <p:strVal val="hidden"/>
                                      </p:to>
                                    </p:set>
                                  </p:childTnLst>
                                </p:cTn>
                              </p:par>
                              <p:par>
                                <p:cTn id="25" presetID="7" presetClass="exit" presetSubtype="8" fill="hold" grpId="0" nodeType="withEffect">
                                  <p:stCondLst>
                                    <p:cond delay="0"/>
                                  </p:stCondLst>
                                  <p:childTnLst>
                                    <p:anim calcmode="lin" valueType="num">
                                      <p:cBhvr additive="base">
                                        <p:cTn id="26" dur="7000"/>
                                        <p:tgtEl>
                                          <p:spTgt spid="17"/>
                                        </p:tgtEl>
                                        <p:attrNameLst>
                                          <p:attrName>ppt_x</p:attrName>
                                        </p:attrNameLst>
                                      </p:cBhvr>
                                      <p:tavLst>
                                        <p:tav tm="0">
                                          <p:val>
                                            <p:strVal val="ppt_x"/>
                                          </p:val>
                                        </p:tav>
                                        <p:tav tm="100000">
                                          <p:val>
                                            <p:strVal val="0-ppt_w/2"/>
                                          </p:val>
                                        </p:tav>
                                      </p:tavLst>
                                    </p:anim>
                                    <p:anim calcmode="lin" valueType="num">
                                      <p:cBhvr additive="base">
                                        <p:cTn id="27" dur="7000"/>
                                        <p:tgtEl>
                                          <p:spTgt spid="17"/>
                                        </p:tgtEl>
                                        <p:attrNameLst>
                                          <p:attrName>ppt_y</p:attrName>
                                        </p:attrNameLst>
                                      </p:cBhvr>
                                      <p:tavLst>
                                        <p:tav tm="0">
                                          <p:val>
                                            <p:strVal val="ppt_y"/>
                                          </p:val>
                                        </p:tav>
                                        <p:tav tm="100000">
                                          <p:val>
                                            <p:strVal val="ppt_y"/>
                                          </p:val>
                                        </p:tav>
                                      </p:tavLst>
                                    </p:anim>
                                    <p:set>
                                      <p:cBhvr>
                                        <p:cTn id="28" dur="1" fill="hold">
                                          <p:stCondLst>
                                            <p:cond delay="6999"/>
                                          </p:stCondLst>
                                        </p:cTn>
                                        <p:tgtEl>
                                          <p:spTgt spid="17"/>
                                        </p:tgtEl>
                                        <p:attrNameLst>
                                          <p:attrName>style.visibility</p:attrName>
                                        </p:attrNameLst>
                                      </p:cBhvr>
                                      <p:to>
                                        <p:strVal val="hidden"/>
                                      </p:to>
                                    </p:set>
                                  </p:childTnLst>
                                </p:cTn>
                              </p:par>
                              <p:par>
                                <p:cTn id="29" presetID="7" presetClass="exit" presetSubtype="8" fill="hold" grpId="0" nodeType="withEffect">
                                  <p:stCondLst>
                                    <p:cond delay="0"/>
                                  </p:stCondLst>
                                  <p:childTnLst>
                                    <p:anim calcmode="lin" valueType="num">
                                      <p:cBhvr additive="base">
                                        <p:cTn id="30" dur="6000"/>
                                        <p:tgtEl>
                                          <p:spTgt spid="18"/>
                                        </p:tgtEl>
                                        <p:attrNameLst>
                                          <p:attrName>ppt_x</p:attrName>
                                        </p:attrNameLst>
                                      </p:cBhvr>
                                      <p:tavLst>
                                        <p:tav tm="0">
                                          <p:val>
                                            <p:strVal val="ppt_x"/>
                                          </p:val>
                                        </p:tav>
                                        <p:tav tm="100000">
                                          <p:val>
                                            <p:strVal val="0-ppt_w/2"/>
                                          </p:val>
                                        </p:tav>
                                      </p:tavLst>
                                    </p:anim>
                                    <p:anim calcmode="lin" valueType="num">
                                      <p:cBhvr additive="base">
                                        <p:cTn id="31" dur="6000"/>
                                        <p:tgtEl>
                                          <p:spTgt spid="18"/>
                                        </p:tgtEl>
                                        <p:attrNameLst>
                                          <p:attrName>ppt_y</p:attrName>
                                        </p:attrNameLst>
                                      </p:cBhvr>
                                      <p:tavLst>
                                        <p:tav tm="0">
                                          <p:val>
                                            <p:strVal val="ppt_y"/>
                                          </p:val>
                                        </p:tav>
                                        <p:tav tm="100000">
                                          <p:val>
                                            <p:strVal val="ppt_y"/>
                                          </p:val>
                                        </p:tav>
                                      </p:tavLst>
                                    </p:anim>
                                    <p:set>
                                      <p:cBhvr>
                                        <p:cTn id="32" dur="1" fill="hold">
                                          <p:stCondLst>
                                            <p:cond delay="5999"/>
                                          </p:stCondLst>
                                        </p:cTn>
                                        <p:tgtEl>
                                          <p:spTgt spid="18"/>
                                        </p:tgtEl>
                                        <p:attrNameLst>
                                          <p:attrName>style.visibility</p:attrName>
                                        </p:attrNameLst>
                                      </p:cBhvr>
                                      <p:to>
                                        <p:strVal val="hidden"/>
                                      </p:to>
                                    </p:set>
                                  </p:childTnLst>
                                </p:cTn>
                              </p:par>
                              <p:par>
                                <p:cTn id="33" presetID="7" presetClass="exit" presetSubtype="8" fill="hold" grpId="0" nodeType="withEffect">
                                  <p:stCondLst>
                                    <p:cond delay="0"/>
                                  </p:stCondLst>
                                  <p:childTnLst>
                                    <p:anim calcmode="lin" valueType="num">
                                      <p:cBhvr additive="base">
                                        <p:cTn id="34" dur="5000"/>
                                        <p:tgtEl>
                                          <p:spTgt spid="19"/>
                                        </p:tgtEl>
                                        <p:attrNameLst>
                                          <p:attrName>ppt_x</p:attrName>
                                        </p:attrNameLst>
                                      </p:cBhvr>
                                      <p:tavLst>
                                        <p:tav tm="0">
                                          <p:val>
                                            <p:strVal val="ppt_x"/>
                                          </p:val>
                                        </p:tav>
                                        <p:tav tm="100000">
                                          <p:val>
                                            <p:strVal val="0-ppt_w/2"/>
                                          </p:val>
                                        </p:tav>
                                      </p:tavLst>
                                    </p:anim>
                                    <p:anim calcmode="lin" valueType="num">
                                      <p:cBhvr additive="base">
                                        <p:cTn id="35" dur="5000"/>
                                        <p:tgtEl>
                                          <p:spTgt spid="19"/>
                                        </p:tgtEl>
                                        <p:attrNameLst>
                                          <p:attrName>ppt_y</p:attrName>
                                        </p:attrNameLst>
                                      </p:cBhvr>
                                      <p:tavLst>
                                        <p:tav tm="0">
                                          <p:val>
                                            <p:strVal val="ppt_y"/>
                                          </p:val>
                                        </p:tav>
                                        <p:tav tm="100000">
                                          <p:val>
                                            <p:strVal val="ppt_y"/>
                                          </p:val>
                                        </p:tav>
                                      </p:tavLst>
                                    </p:anim>
                                    <p:set>
                                      <p:cBhvr>
                                        <p:cTn id="36" dur="1" fill="hold">
                                          <p:stCondLst>
                                            <p:cond delay="4999"/>
                                          </p:stCondLst>
                                        </p:cTn>
                                        <p:tgtEl>
                                          <p:spTgt spid="19"/>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fltVal val="0"/>
                                          </p:val>
                                        </p:tav>
                                        <p:tav tm="100000">
                                          <p:val>
                                            <p:strVal val="#ppt_w"/>
                                          </p:val>
                                        </p:tav>
                                      </p:tavLst>
                                    </p:anim>
                                    <p:anim calcmode="lin" valueType="num">
                                      <p:cBhvr>
                                        <p:cTn id="40" dur="5000" fill="hold"/>
                                        <p:tgtEl>
                                          <p:spTgt spid="4"/>
                                        </p:tgtEl>
                                        <p:attrNameLst>
                                          <p:attrName>ppt_h</p:attrName>
                                        </p:attrNameLst>
                                      </p:cBhvr>
                                      <p:tavLst>
                                        <p:tav tm="0">
                                          <p:val>
                                            <p:fltVal val="0"/>
                                          </p:val>
                                        </p:tav>
                                        <p:tav tm="100000">
                                          <p:val>
                                            <p:strVal val="#ppt_h"/>
                                          </p:val>
                                        </p:tav>
                                      </p:tavLst>
                                    </p:anim>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 Encantada de Cuenca.jpg"/>
          <p:cNvPicPr>
            <a:picLocks noChangeAspect="1"/>
          </p:cNvPicPr>
          <p:nvPr/>
        </p:nvPicPr>
        <p:blipFill>
          <a:blip r:embed="rId2"/>
          <a:stretch>
            <a:fillRect/>
          </a:stretch>
        </p:blipFill>
        <p:spPr>
          <a:xfrm>
            <a:off x="6763" y="0"/>
            <a:ext cx="9130473" cy="6858000"/>
          </a:xfrm>
          <a:prstGeom prst="rect">
            <a:avLst/>
          </a:prstGeom>
        </p:spPr>
      </p:pic>
      <p:sp>
        <p:nvSpPr>
          <p:cNvPr id="5" name="4 Anillo"/>
          <p:cNvSpPr/>
          <p:nvPr/>
        </p:nvSpPr>
        <p:spPr>
          <a:xfrm>
            <a:off x="0" y="500042"/>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571604" y="500042"/>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143240" y="428604"/>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929190" y="428604"/>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286512" y="500042"/>
            <a:ext cx="2857488" cy="4572032"/>
          </a:xfrm>
          <a:prstGeom prst="donut">
            <a:avLst>
              <a:gd name="adj" fmla="val 20657"/>
            </a:avLst>
          </a:prstGeom>
          <a:blipFill dpi="0" rotWithShape="1">
            <a:blip r:embed="rId3">
              <a:alphaModFix amt="81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5000"/>
                                        <p:tgtEl>
                                          <p:spTgt spid="6"/>
                                        </p:tgtEl>
                                        <p:attrNameLst>
                                          <p:attrName>ppt_w</p:attrName>
                                        </p:attrNameLst>
                                      </p:cBhvr>
                                      <p:tavLst>
                                        <p:tav tm="0">
                                          <p:val>
                                            <p:strVal val="ppt_w"/>
                                          </p:val>
                                        </p:tav>
                                        <p:tav tm="100000">
                                          <p:val>
                                            <p:fltVal val="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4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fltVal val="0"/>
                                          </p:val>
                                        </p:tav>
                                      </p:tavLst>
                                    </p:anim>
                                    <p:anim calcmode="lin" valueType="num">
                                      <p:cBhvr>
                                        <p:cTn id="20"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4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5000"/>
                                        <p:tgtEl>
                                          <p:spTgt spid="8"/>
                                        </p:tgtEl>
                                        <p:attrNameLst>
                                          <p:attrName>ppt_w</p:attrName>
                                        </p:attrNameLst>
                                      </p:cBhvr>
                                      <p:tavLst>
                                        <p:tav tm="0">
                                          <p:val>
                                            <p:strVal val="ppt_w"/>
                                          </p:val>
                                        </p:tav>
                                        <p:tav tm="100000">
                                          <p:val>
                                            <p:fltVal val="0"/>
                                          </p:val>
                                        </p:tav>
                                      </p:tavLst>
                                    </p:anim>
                                    <p:anim calcmode="lin" valueType="num">
                                      <p:cBhvr>
                                        <p:cTn id="25" dur="5000"/>
                                        <p:tgtEl>
                                          <p:spTgt spid="8"/>
                                        </p:tgtEl>
                                        <p:attrNameLst>
                                          <p:attrName>ppt_h</p:attrName>
                                        </p:attrNameLst>
                                      </p:cBhvr>
                                      <p:tavLst>
                                        <p:tav tm="0">
                                          <p:val>
                                            <p:strVal val="ppt_h"/>
                                          </p:val>
                                        </p:tav>
                                        <p:tav tm="100000">
                                          <p:val>
                                            <p:fltVal val="0"/>
                                          </p:val>
                                        </p:tav>
                                      </p:tavLst>
                                    </p:anim>
                                    <p:anim calcmode="lin" valueType="num">
                                      <p:cBhvr>
                                        <p:cTn id="26"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4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5000"/>
                                        <p:tgtEl>
                                          <p:spTgt spid="9"/>
                                        </p:tgtEl>
                                        <p:attrNameLst>
                                          <p:attrName>ppt_w</p:attrName>
                                        </p:attrNameLst>
                                      </p:cBhvr>
                                      <p:tavLst>
                                        <p:tav tm="0">
                                          <p:val>
                                            <p:strVal val="ppt_w"/>
                                          </p:val>
                                        </p:tav>
                                        <p:tav tm="100000">
                                          <p:val>
                                            <p:fltVal val="0"/>
                                          </p:val>
                                        </p:tav>
                                      </p:tavLst>
                                    </p:anim>
                                    <p:anim calcmode="lin" valueType="num">
                                      <p:cBhvr>
                                        <p:cTn id="31" dur="5000"/>
                                        <p:tgtEl>
                                          <p:spTgt spid="9"/>
                                        </p:tgtEl>
                                        <p:attrNameLst>
                                          <p:attrName>ppt_h</p:attrName>
                                        </p:attrNameLst>
                                      </p:cBhvr>
                                      <p:tavLst>
                                        <p:tav tm="0">
                                          <p:val>
                                            <p:strVal val="ppt_h"/>
                                          </p:val>
                                        </p:tav>
                                        <p:tav tm="100000">
                                          <p:val>
                                            <p:fltVal val="0"/>
                                          </p:val>
                                        </p:tav>
                                      </p:tavLst>
                                    </p:anim>
                                    <p:anim calcmode="lin" valueType="num">
                                      <p:cBhvr>
                                        <p:cTn id="32"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13" presetClass="entr" presetSubtype="16"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plus(in)">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13" name="12 Marco"/>
          <p:cNvSpPr/>
          <p:nvPr/>
        </p:nvSpPr>
        <p:spPr>
          <a:xfrm>
            <a:off x="428596" y="428604"/>
            <a:ext cx="8286808" cy="6010292"/>
          </a:xfrm>
          <a:prstGeom prst="frame">
            <a:avLst>
              <a:gd name="adj1" fmla="val 4618"/>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85786" y="785794"/>
            <a:ext cx="7429552" cy="5233998"/>
          </a:xfrm>
          <a:prstGeom prst="frame">
            <a:avLst>
              <a:gd name="adj1" fmla="val 731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1285852" y="1357298"/>
            <a:ext cx="6429420" cy="4143404"/>
          </a:xfrm>
          <a:prstGeom prst="frame">
            <a:avLst>
              <a:gd name="adj1" fmla="val 807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1785918" y="1785926"/>
            <a:ext cx="5500726" cy="3214710"/>
          </a:xfrm>
          <a:prstGeom prst="frame">
            <a:avLst>
              <a:gd name="adj1" fmla="val 807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2357422" y="2214554"/>
            <a:ext cx="4357718" cy="2357454"/>
          </a:xfrm>
          <a:prstGeom prst="frame">
            <a:avLst>
              <a:gd name="adj1" fmla="val 14849"/>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2857488" y="2643182"/>
            <a:ext cx="3286148" cy="1500198"/>
          </a:xfrm>
          <a:prstGeom prst="frame">
            <a:avLst>
              <a:gd name="adj1" fmla="val 2010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18"/>
                                        </p:tgtEl>
                                        <p:attrNameLst>
                                          <p:attrName>ppt_w</p:attrName>
                                        </p:attrNameLst>
                                      </p:cBhvr>
                                      <p:tavLst>
                                        <p:tav tm="0">
                                          <p:val>
                                            <p:strVal val="ppt_w"/>
                                          </p:val>
                                        </p:tav>
                                        <p:tav tm="100000">
                                          <p:val>
                                            <p:strVal val="4/3*ppt_w"/>
                                          </p:val>
                                        </p:tav>
                                      </p:tavLst>
                                    </p:anim>
                                    <p:anim calcmode="lin" valueType="num">
                                      <p:cBhvr>
                                        <p:cTn id="7" dur="5000"/>
                                        <p:tgtEl>
                                          <p:spTgt spid="18"/>
                                        </p:tgtEl>
                                        <p:attrNameLst>
                                          <p:attrName>ppt_h</p:attrName>
                                        </p:attrNameLst>
                                      </p:cBhvr>
                                      <p:tavLst>
                                        <p:tav tm="0">
                                          <p:val>
                                            <p:strVal val="ppt_h"/>
                                          </p:val>
                                        </p:tav>
                                        <p:tav tm="100000">
                                          <p:val>
                                            <p:strVal val="4/3*ppt_h"/>
                                          </p:val>
                                        </p:tav>
                                      </p:tavLst>
                                    </p:anim>
                                    <p:set>
                                      <p:cBhvr>
                                        <p:cTn id="8" dur="1" fill="hold">
                                          <p:stCondLst>
                                            <p:cond delay="4999"/>
                                          </p:stCondLst>
                                        </p:cTn>
                                        <p:tgtEl>
                                          <p:spTgt spid="18"/>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5000"/>
                                        <p:tgtEl>
                                          <p:spTgt spid="17"/>
                                        </p:tgtEl>
                                        <p:attrNameLst>
                                          <p:attrName>ppt_w</p:attrName>
                                        </p:attrNameLst>
                                      </p:cBhvr>
                                      <p:tavLst>
                                        <p:tav tm="0">
                                          <p:val>
                                            <p:strVal val="ppt_w"/>
                                          </p:val>
                                        </p:tav>
                                        <p:tav tm="100000">
                                          <p:val>
                                            <p:strVal val="2/3*ppt_w"/>
                                          </p:val>
                                        </p:tav>
                                      </p:tavLst>
                                    </p:anim>
                                    <p:anim calcmode="lin" valueType="num">
                                      <p:cBhvr>
                                        <p:cTn id="11" dur="5000"/>
                                        <p:tgtEl>
                                          <p:spTgt spid="17"/>
                                        </p:tgtEl>
                                        <p:attrNameLst>
                                          <p:attrName>ppt_h</p:attrName>
                                        </p:attrNameLst>
                                      </p:cBhvr>
                                      <p:tavLst>
                                        <p:tav tm="0">
                                          <p:val>
                                            <p:strVal val="ppt_h"/>
                                          </p:val>
                                        </p:tav>
                                        <p:tav tm="100000">
                                          <p:val>
                                            <p:strVal val="2/3*ppt_h"/>
                                          </p:val>
                                        </p:tav>
                                      </p:tavLst>
                                    </p:anim>
                                    <p:set>
                                      <p:cBhvr>
                                        <p:cTn id="12" dur="1" fill="hold">
                                          <p:stCondLst>
                                            <p:cond delay="4999"/>
                                          </p:stCondLst>
                                        </p:cTn>
                                        <p:tgtEl>
                                          <p:spTgt spid="17"/>
                                        </p:tgtEl>
                                        <p:attrNameLst>
                                          <p:attrName>style.visibility</p:attrName>
                                        </p:attrNameLst>
                                      </p:cBhvr>
                                      <p:to>
                                        <p:strVal val="hidden"/>
                                      </p:to>
                                    </p:set>
                                  </p:childTnLst>
                                </p:cTn>
                              </p:par>
                              <p:par>
                                <p:cTn id="13" presetID="23" presetClass="exit" presetSubtype="288" fill="hold" grpId="0" nodeType="withEffect">
                                  <p:stCondLst>
                                    <p:cond delay="0"/>
                                  </p:stCondLst>
                                  <p:childTnLst>
                                    <p:anim calcmode="lin" valueType="num">
                                      <p:cBhvr>
                                        <p:cTn id="14" dur="5000"/>
                                        <p:tgtEl>
                                          <p:spTgt spid="16"/>
                                        </p:tgtEl>
                                        <p:attrNameLst>
                                          <p:attrName>ppt_w</p:attrName>
                                        </p:attrNameLst>
                                      </p:cBhvr>
                                      <p:tavLst>
                                        <p:tav tm="0">
                                          <p:val>
                                            <p:strVal val="ppt_w"/>
                                          </p:val>
                                        </p:tav>
                                        <p:tav tm="100000">
                                          <p:val>
                                            <p:strVal val="2/3*ppt_w"/>
                                          </p:val>
                                        </p:tav>
                                      </p:tavLst>
                                    </p:anim>
                                    <p:anim calcmode="lin" valueType="num">
                                      <p:cBhvr>
                                        <p:cTn id="15" dur="5000"/>
                                        <p:tgtEl>
                                          <p:spTgt spid="16"/>
                                        </p:tgtEl>
                                        <p:attrNameLst>
                                          <p:attrName>ppt_h</p:attrName>
                                        </p:attrNameLst>
                                      </p:cBhvr>
                                      <p:tavLst>
                                        <p:tav tm="0">
                                          <p:val>
                                            <p:strVal val="ppt_h"/>
                                          </p:val>
                                        </p:tav>
                                        <p:tav tm="100000">
                                          <p:val>
                                            <p:strVal val="2/3*ppt_h"/>
                                          </p:val>
                                        </p:tav>
                                      </p:tavLst>
                                    </p:anim>
                                    <p:set>
                                      <p:cBhvr>
                                        <p:cTn id="16" dur="1" fill="hold">
                                          <p:stCondLst>
                                            <p:cond delay="4999"/>
                                          </p:stCondLst>
                                        </p:cTn>
                                        <p:tgtEl>
                                          <p:spTgt spid="16"/>
                                        </p:tgtEl>
                                        <p:attrNameLst>
                                          <p:attrName>style.visibility</p:attrName>
                                        </p:attrNameLst>
                                      </p:cBhvr>
                                      <p:to>
                                        <p:strVal val="hidden"/>
                                      </p:to>
                                    </p:set>
                                  </p:childTnLst>
                                </p:cTn>
                              </p:par>
                              <p:par>
                                <p:cTn id="17" presetID="23" presetClass="exit" presetSubtype="272" fill="hold" grpId="1" nodeType="withEffect">
                                  <p:stCondLst>
                                    <p:cond delay="0"/>
                                  </p:stCondLst>
                                  <p:childTnLst>
                                    <p:anim calcmode="lin" valueType="num">
                                      <p:cBhvr>
                                        <p:cTn id="18" dur="5000"/>
                                        <p:tgtEl>
                                          <p:spTgt spid="16"/>
                                        </p:tgtEl>
                                        <p:attrNameLst>
                                          <p:attrName>ppt_w</p:attrName>
                                        </p:attrNameLst>
                                      </p:cBhvr>
                                      <p:tavLst>
                                        <p:tav tm="0">
                                          <p:val>
                                            <p:strVal val="ppt_w"/>
                                          </p:val>
                                        </p:tav>
                                        <p:tav tm="100000">
                                          <p:val>
                                            <p:strVal val="4/3*ppt_w"/>
                                          </p:val>
                                        </p:tav>
                                      </p:tavLst>
                                    </p:anim>
                                    <p:anim calcmode="lin" valueType="num">
                                      <p:cBhvr>
                                        <p:cTn id="19" dur="5000"/>
                                        <p:tgtEl>
                                          <p:spTgt spid="16"/>
                                        </p:tgtEl>
                                        <p:attrNameLst>
                                          <p:attrName>ppt_h</p:attrName>
                                        </p:attrNameLst>
                                      </p:cBhvr>
                                      <p:tavLst>
                                        <p:tav tm="0">
                                          <p:val>
                                            <p:strVal val="ppt_h"/>
                                          </p:val>
                                        </p:tav>
                                        <p:tav tm="100000">
                                          <p:val>
                                            <p:strVal val="4/3*ppt_h"/>
                                          </p:val>
                                        </p:tav>
                                      </p:tavLst>
                                    </p:anim>
                                    <p:set>
                                      <p:cBhvr>
                                        <p:cTn id="20" dur="1" fill="hold">
                                          <p:stCondLst>
                                            <p:cond delay="4999"/>
                                          </p:stCondLst>
                                        </p:cTn>
                                        <p:tgtEl>
                                          <p:spTgt spid="16"/>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15"/>
                                        </p:tgtEl>
                                        <p:attrNameLst>
                                          <p:attrName>ppt_w</p:attrName>
                                        </p:attrNameLst>
                                      </p:cBhvr>
                                      <p:tavLst>
                                        <p:tav tm="0">
                                          <p:val>
                                            <p:strVal val="ppt_w"/>
                                          </p:val>
                                        </p:tav>
                                        <p:tav tm="100000">
                                          <p:val>
                                            <p:strVal val="2/3*ppt_w"/>
                                          </p:val>
                                        </p:tav>
                                      </p:tavLst>
                                    </p:anim>
                                    <p:anim calcmode="lin" valueType="num">
                                      <p:cBhvr>
                                        <p:cTn id="23" dur="5000"/>
                                        <p:tgtEl>
                                          <p:spTgt spid="15"/>
                                        </p:tgtEl>
                                        <p:attrNameLst>
                                          <p:attrName>ppt_h</p:attrName>
                                        </p:attrNameLst>
                                      </p:cBhvr>
                                      <p:tavLst>
                                        <p:tav tm="0">
                                          <p:val>
                                            <p:strVal val="ppt_h"/>
                                          </p:val>
                                        </p:tav>
                                        <p:tav tm="100000">
                                          <p:val>
                                            <p:strVal val="2/3*ppt_h"/>
                                          </p:val>
                                        </p:tav>
                                      </p:tavLst>
                                    </p:anim>
                                    <p:set>
                                      <p:cBhvr>
                                        <p:cTn id="24" dur="1" fill="hold">
                                          <p:stCondLst>
                                            <p:cond delay="4999"/>
                                          </p:stCondLst>
                                        </p:cTn>
                                        <p:tgtEl>
                                          <p:spTgt spid="15"/>
                                        </p:tgtEl>
                                        <p:attrNameLst>
                                          <p:attrName>style.visibility</p:attrName>
                                        </p:attrNameLst>
                                      </p:cBhvr>
                                      <p:to>
                                        <p:strVal val="hidden"/>
                                      </p:to>
                                    </p:set>
                                  </p:childTnLst>
                                </p:cTn>
                              </p:par>
                              <p:par>
                                <p:cTn id="25" presetID="23" presetClass="exit" presetSubtype="272" fill="hold" grpId="0" nodeType="withEffect">
                                  <p:stCondLst>
                                    <p:cond delay="0"/>
                                  </p:stCondLst>
                                  <p:childTnLst>
                                    <p:anim calcmode="lin" valueType="num">
                                      <p:cBhvr>
                                        <p:cTn id="26" dur="5000"/>
                                        <p:tgtEl>
                                          <p:spTgt spid="14"/>
                                        </p:tgtEl>
                                        <p:attrNameLst>
                                          <p:attrName>ppt_w</p:attrName>
                                        </p:attrNameLst>
                                      </p:cBhvr>
                                      <p:tavLst>
                                        <p:tav tm="0">
                                          <p:val>
                                            <p:strVal val="ppt_w"/>
                                          </p:val>
                                        </p:tav>
                                        <p:tav tm="100000">
                                          <p:val>
                                            <p:strVal val="4/3*ppt_w"/>
                                          </p:val>
                                        </p:tav>
                                      </p:tavLst>
                                    </p:anim>
                                    <p:anim calcmode="lin" valueType="num">
                                      <p:cBhvr>
                                        <p:cTn id="27" dur="5000"/>
                                        <p:tgtEl>
                                          <p:spTgt spid="14"/>
                                        </p:tgtEl>
                                        <p:attrNameLst>
                                          <p:attrName>ppt_h</p:attrName>
                                        </p:attrNameLst>
                                      </p:cBhvr>
                                      <p:tavLst>
                                        <p:tav tm="0">
                                          <p:val>
                                            <p:strVal val="ppt_h"/>
                                          </p:val>
                                        </p:tav>
                                        <p:tav tm="100000">
                                          <p:val>
                                            <p:strVal val="4/3*ppt_h"/>
                                          </p:val>
                                        </p:tav>
                                      </p:tavLst>
                                    </p:anim>
                                    <p:set>
                                      <p:cBhvr>
                                        <p:cTn id="28" dur="1" fill="hold">
                                          <p:stCondLst>
                                            <p:cond delay="4999"/>
                                          </p:stCondLst>
                                        </p:cTn>
                                        <p:tgtEl>
                                          <p:spTgt spid="14"/>
                                        </p:tgtEl>
                                        <p:attrNameLst>
                                          <p:attrName>style.visibility</p:attrName>
                                        </p:attrNameLst>
                                      </p:cBhvr>
                                      <p:to>
                                        <p:strVal val="hidden"/>
                                      </p:to>
                                    </p:set>
                                  </p:childTnLst>
                                </p:cTn>
                              </p:par>
                              <p:par>
                                <p:cTn id="29" presetID="23" presetClass="exit" presetSubtype="288" fill="hold" grpId="0" nodeType="withEffect">
                                  <p:stCondLst>
                                    <p:cond delay="0"/>
                                  </p:stCondLst>
                                  <p:childTnLst>
                                    <p:anim calcmode="lin" valueType="num">
                                      <p:cBhvr>
                                        <p:cTn id="30" dur="5000"/>
                                        <p:tgtEl>
                                          <p:spTgt spid="13"/>
                                        </p:tgtEl>
                                        <p:attrNameLst>
                                          <p:attrName>ppt_w</p:attrName>
                                        </p:attrNameLst>
                                      </p:cBhvr>
                                      <p:tavLst>
                                        <p:tav tm="0">
                                          <p:val>
                                            <p:strVal val="ppt_w"/>
                                          </p:val>
                                        </p:tav>
                                        <p:tav tm="100000">
                                          <p:val>
                                            <p:strVal val="2/3*ppt_w"/>
                                          </p:val>
                                        </p:tav>
                                      </p:tavLst>
                                    </p:anim>
                                    <p:anim calcmode="lin" valueType="num">
                                      <p:cBhvr>
                                        <p:cTn id="31" dur="5000"/>
                                        <p:tgtEl>
                                          <p:spTgt spid="13"/>
                                        </p:tgtEl>
                                        <p:attrNameLst>
                                          <p:attrName>ppt_h</p:attrName>
                                        </p:attrNameLst>
                                      </p:cBhvr>
                                      <p:tavLst>
                                        <p:tav tm="0">
                                          <p:val>
                                            <p:strVal val="ppt_h"/>
                                          </p:val>
                                        </p:tav>
                                        <p:tav tm="100000">
                                          <p:val>
                                            <p:strVal val="2/3*ppt_h"/>
                                          </p:val>
                                        </p:tav>
                                      </p:tavLst>
                                    </p:anim>
                                    <p:set>
                                      <p:cBhvr>
                                        <p:cTn id="32" dur="1" fill="hold">
                                          <p:stCondLst>
                                            <p:cond delay="4999"/>
                                          </p:stCondLst>
                                        </p:cTn>
                                        <p:tgtEl>
                                          <p:spTgt spid="13"/>
                                        </p:tgtEl>
                                        <p:attrNameLst>
                                          <p:attrName>style.visibility</p:attrName>
                                        </p:attrNameLst>
                                      </p:cBhvr>
                                      <p:to>
                                        <p:strVal val="hidden"/>
                                      </p:to>
                                    </p:set>
                                  </p:childTnLst>
                                </p:cTn>
                              </p:par>
                              <p:par>
                                <p:cTn id="33" presetID="2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fltVal val="0"/>
                                          </p:val>
                                        </p:tav>
                                        <p:tav tm="100000">
                                          <p:val>
                                            <p:strVal val="#ppt_w"/>
                                          </p:val>
                                        </p:tav>
                                      </p:tavLst>
                                    </p:anim>
                                    <p:anim calcmode="lin" valueType="num">
                                      <p:cBhvr>
                                        <p:cTn id="36" dur="5000" fill="hold"/>
                                        <p:tgtEl>
                                          <p:spTgt spid="4"/>
                                        </p:tgtEl>
                                        <p:attrNameLst>
                                          <p:attrName>ppt_h</p:attrName>
                                        </p:attrNameLst>
                                      </p:cBhvr>
                                      <p:tavLst>
                                        <p:tav tm="0">
                                          <p:val>
                                            <p:fltVal val="0"/>
                                          </p:val>
                                        </p:tav>
                                        <p:tav tm="100000">
                                          <p:val>
                                            <p:strVal val="#ppt_h"/>
                                          </p:val>
                                        </p:tav>
                                      </p:tavLst>
                                    </p:anim>
                                  </p:childTnLst>
                                </p:cTn>
                              </p:par>
                              <p:par>
                                <p:cTn id="37" presetID="16" presetClass="entr" presetSubtype="37"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Vertical)">
                                      <p:cBhvr>
                                        <p:cTn id="3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6" grpId="1" animBg="1"/>
      <p:bldP spid="17"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0561.JPG"/>
          <p:cNvPicPr>
            <a:picLocks noChangeAspect="1"/>
          </p:cNvPicPr>
          <p:nvPr/>
        </p:nvPicPr>
        <p:blipFill>
          <a:blip r:embed="rId2"/>
          <a:stretch>
            <a:fillRect/>
          </a:stretch>
        </p:blipFill>
        <p:spPr>
          <a:xfrm>
            <a:off x="-1" y="0"/>
            <a:ext cx="9143999" cy="6858000"/>
          </a:xfrm>
          <a:prstGeom prst="rect">
            <a:avLst/>
          </a:prstGeom>
        </p:spPr>
      </p:pic>
      <p:sp>
        <p:nvSpPr>
          <p:cNvPr id="5" name="4 Lágrima"/>
          <p:cNvSpPr/>
          <p:nvPr/>
        </p:nvSpPr>
        <p:spPr>
          <a:xfrm rot="2583130">
            <a:off x="-76563" y="1830266"/>
            <a:ext cx="3009550" cy="3055784"/>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583130">
            <a:off x="280627" y="1758828"/>
            <a:ext cx="3009550" cy="3055784"/>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583130">
            <a:off x="637850" y="1687390"/>
            <a:ext cx="3009550" cy="3055784"/>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583130">
            <a:off x="1280760" y="1615953"/>
            <a:ext cx="3009550" cy="3055784"/>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583130" flipH="1" flipV="1">
            <a:off x="6404063" y="1500237"/>
            <a:ext cx="2828241" cy="2924991"/>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583130" flipH="1" flipV="1">
            <a:off x="6046871" y="1500235"/>
            <a:ext cx="2828241" cy="2924991"/>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583130" flipH="1" flipV="1">
            <a:off x="5698144" y="1428799"/>
            <a:ext cx="2828241" cy="2924991"/>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583130" flipH="1" flipV="1">
            <a:off x="5189616" y="1500236"/>
            <a:ext cx="2828241" cy="2924991"/>
          </a:xfrm>
          <a:prstGeom prst="teardrop">
            <a:avLst/>
          </a:prstGeom>
          <a:blipFill dpi="0" rotWithShape="1">
            <a:blip r:embed="rId3">
              <a:lum contrast="2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60350" h="279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grpId="0" nodeType="withEffect">
                                  <p:stCondLst>
                                    <p:cond delay="0"/>
                                  </p:stCondLst>
                                  <p:childTnLst>
                                    <p:anim calcmode="lin" valueType="num">
                                      <p:cBhvr additive="base">
                                        <p:cTn id="6" dur="8000"/>
                                        <p:tgtEl>
                                          <p:spTgt spid="5"/>
                                        </p:tgtEl>
                                        <p:attrNameLst>
                                          <p:attrName>ppt_x</p:attrName>
                                        </p:attrNameLst>
                                      </p:cBhvr>
                                      <p:tavLst>
                                        <p:tav tm="0">
                                          <p:val>
                                            <p:strVal val="ppt_x"/>
                                          </p:val>
                                        </p:tav>
                                        <p:tav tm="100000">
                                          <p:val>
                                            <p:strVal val="1+ppt_w/2"/>
                                          </p:val>
                                        </p:tav>
                                      </p:tavLst>
                                    </p:anim>
                                    <p:anim calcmode="lin" valueType="num">
                                      <p:cBhvr additive="base">
                                        <p:cTn id="7" dur="8000"/>
                                        <p:tgtEl>
                                          <p:spTgt spid="5"/>
                                        </p:tgtEl>
                                        <p:attrNameLst>
                                          <p:attrName>ppt_y</p:attrName>
                                        </p:attrNameLst>
                                      </p:cBhvr>
                                      <p:tavLst>
                                        <p:tav tm="0">
                                          <p:val>
                                            <p:strVal val="ppt_y"/>
                                          </p:val>
                                        </p:tav>
                                        <p:tav tm="100000">
                                          <p:val>
                                            <p:strVal val="ppt_y"/>
                                          </p:val>
                                        </p:tav>
                                      </p:tavLst>
                                    </p:anim>
                                    <p:set>
                                      <p:cBhvr>
                                        <p:cTn id="8" dur="1" fill="hold">
                                          <p:stCondLst>
                                            <p:cond delay="7999"/>
                                          </p:stCondLst>
                                        </p:cTn>
                                        <p:tgtEl>
                                          <p:spTgt spid="5"/>
                                        </p:tgtEl>
                                        <p:attrNameLst>
                                          <p:attrName>style.visibility</p:attrName>
                                        </p:attrNameLst>
                                      </p:cBhvr>
                                      <p:to>
                                        <p:strVal val="hidden"/>
                                      </p:to>
                                    </p:set>
                                  </p:childTnLst>
                                </p:cTn>
                              </p:par>
                              <p:par>
                                <p:cTn id="9" presetID="7" presetClass="exit" presetSubtype="2" fill="hold" grpId="0" nodeType="withEffect">
                                  <p:stCondLst>
                                    <p:cond delay="0"/>
                                  </p:stCondLst>
                                  <p:childTnLst>
                                    <p:anim calcmode="lin" valueType="num">
                                      <p:cBhvr additive="base">
                                        <p:cTn id="10" dur="7000"/>
                                        <p:tgtEl>
                                          <p:spTgt spid="6"/>
                                        </p:tgtEl>
                                        <p:attrNameLst>
                                          <p:attrName>ppt_x</p:attrName>
                                        </p:attrNameLst>
                                      </p:cBhvr>
                                      <p:tavLst>
                                        <p:tav tm="0">
                                          <p:val>
                                            <p:strVal val="ppt_x"/>
                                          </p:val>
                                        </p:tav>
                                        <p:tav tm="100000">
                                          <p:val>
                                            <p:strVal val="1+ppt_w/2"/>
                                          </p:val>
                                        </p:tav>
                                      </p:tavLst>
                                    </p:anim>
                                    <p:anim calcmode="lin" valueType="num">
                                      <p:cBhvr additive="base">
                                        <p:cTn id="11" dur="7000"/>
                                        <p:tgtEl>
                                          <p:spTgt spid="6"/>
                                        </p:tgtEl>
                                        <p:attrNameLst>
                                          <p:attrName>ppt_y</p:attrName>
                                        </p:attrNameLst>
                                      </p:cBhvr>
                                      <p:tavLst>
                                        <p:tav tm="0">
                                          <p:val>
                                            <p:strVal val="ppt_y"/>
                                          </p:val>
                                        </p:tav>
                                        <p:tav tm="100000">
                                          <p:val>
                                            <p:strVal val="ppt_y"/>
                                          </p:val>
                                        </p:tav>
                                      </p:tavLst>
                                    </p:anim>
                                    <p:set>
                                      <p:cBhvr>
                                        <p:cTn id="12" dur="1" fill="hold">
                                          <p:stCondLst>
                                            <p:cond delay="6999"/>
                                          </p:stCondLst>
                                        </p:cTn>
                                        <p:tgtEl>
                                          <p:spTgt spid="6"/>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6000"/>
                                        <p:tgtEl>
                                          <p:spTgt spid="7"/>
                                        </p:tgtEl>
                                        <p:attrNameLst>
                                          <p:attrName>ppt_x</p:attrName>
                                        </p:attrNameLst>
                                      </p:cBhvr>
                                      <p:tavLst>
                                        <p:tav tm="0">
                                          <p:val>
                                            <p:strVal val="ppt_x"/>
                                          </p:val>
                                        </p:tav>
                                        <p:tav tm="100000">
                                          <p:val>
                                            <p:strVal val="1+ppt_w/2"/>
                                          </p:val>
                                        </p:tav>
                                      </p:tavLst>
                                    </p:anim>
                                    <p:anim calcmode="lin" valueType="num">
                                      <p:cBhvr additive="base">
                                        <p:cTn id="15" dur="6000"/>
                                        <p:tgtEl>
                                          <p:spTgt spid="7"/>
                                        </p:tgtEl>
                                        <p:attrNameLst>
                                          <p:attrName>ppt_y</p:attrName>
                                        </p:attrNameLst>
                                      </p:cBhvr>
                                      <p:tavLst>
                                        <p:tav tm="0">
                                          <p:val>
                                            <p:strVal val="ppt_y"/>
                                          </p:val>
                                        </p:tav>
                                        <p:tav tm="100000">
                                          <p:val>
                                            <p:strVal val="ppt_y"/>
                                          </p:val>
                                        </p:tav>
                                      </p:tavLst>
                                    </p:anim>
                                    <p:set>
                                      <p:cBhvr>
                                        <p:cTn id="16" dur="1" fill="hold">
                                          <p:stCondLst>
                                            <p:cond delay="5999"/>
                                          </p:stCondLst>
                                        </p:cTn>
                                        <p:tgtEl>
                                          <p:spTgt spid="7"/>
                                        </p:tgtEl>
                                        <p:attrNameLst>
                                          <p:attrName>style.visibility</p:attrName>
                                        </p:attrNameLst>
                                      </p:cBhvr>
                                      <p:to>
                                        <p:strVal val="hidden"/>
                                      </p:to>
                                    </p:set>
                                  </p:childTnLst>
                                </p:cTn>
                              </p:par>
                              <p:par>
                                <p:cTn id="17" presetID="7" presetClass="exit" presetSubtype="2"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7" presetClass="exit" presetSubtype="8" fill="hold" grpId="0" nodeType="withEffect">
                                  <p:stCondLst>
                                    <p:cond delay="0"/>
                                  </p:stCondLst>
                                  <p:childTnLst>
                                    <p:anim calcmode="lin" valueType="num">
                                      <p:cBhvr additive="base">
                                        <p:cTn id="22" dur="8000"/>
                                        <p:tgtEl>
                                          <p:spTgt spid="9"/>
                                        </p:tgtEl>
                                        <p:attrNameLst>
                                          <p:attrName>ppt_x</p:attrName>
                                        </p:attrNameLst>
                                      </p:cBhvr>
                                      <p:tavLst>
                                        <p:tav tm="0">
                                          <p:val>
                                            <p:strVal val="ppt_x"/>
                                          </p:val>
                                        </p:tav>
                                        <p:tav tm="100000">
                                          <p:val>
                                            <p:strVal val="0-ppt_w/2"/>
                                          </p:val>
                                        </p:tav>
                                      </p:tavLst>
                                    </p:anim>
                                    <p:anim calcmode="lin" valueType="num">
                                      <p:cBhvr additive="base">
                                        <p:cTn id="23" dur="8000"/>
                                        <p:tgtEl>
                                          <p:spTgt spid="9"/>
                                        </p:tgtEl>
                                        <p:attrNameLst>
                                          <p:attrName>ppt_y</p:attrName>
                                        </p:attrNameLst>
                                      </p:cBhvr>
                                      <p:tavLst>
                                        <p:tav tm="0">
                                          <p:val>
                                            <p:strVal val="ppt_y"/>
                                          </p:val>
                                        </p:tav>
                                        <p:tav tm="100000">
                                          <p:val>
                                            <p:strVal val="ppt_y"/>
                                          </p:val>
                                        </p:tav>
                                      </p:tavLst>
                                    </p:anim>
                                    <p:set>
                                      <p:cBhvr>
                                        <p:cTn id="24" dur="1" fill="hold">
                                          <p:stCondLst>
                                            <p:cond delay="7999"/>
                                          </p:stCondLst>
                                        </p:cTn>
                                        <p:tgtEl>
                                          <p:spTgt spid="9"/>
                                        </p:tgtEl>
                                        <p:attrNameLst>
                                          <p:attrName>style.visibility</p:attrName>
                                        </p:attrNameLst>
                                      </p:cBhvr>
                                      <p:to>
                                        <p:strVal val="hidden"/>
                                      </p:to>
                                    </p:set>
                                  </p:childTnLst>
                                </p:cTn>
                              </p:par>
                              <p:par>
                                <p:cTn id="25" presetID="7" presetClass="exit" presetSubtype="8" fill="hold" grpId="0" nodeType="withEffect">
                                  <p:stCondLst>
                                    <p:cond delay="0"/>
                                  </p:stCondLst>
                                  <p:childTnLst>
                                    <p:anim calcmode="lin" valueType="num">
                                      <p:cBhvr additive="base">
                                        <p:cTn id="26" dur="7000"/>
                                        <p:tgtEl>
                                          <p:spTgt spid="10"/>
                                        </p:tgtEl>
                                        <p:attrNameLst>
                                          <p:attrName>ppt_x</p:attrName>
                                        </p:attrNameLst>
                                      </p:cBhvr>
                                      <p:tavLst>
                                        <p:tav tm="0">
                                          <p:val>
                                            <p:strVal val="ppt_x"/>
                                          </p:val>
                                        </p:tav>
                                        <p:tav tm="100000">
                                          <p:val>
                                            <p:strVal val="0-ppt_w/2"/>
                                          </p:val>
                                        </p:tav>
                                      </p:tavLst>
                                    </p:anim>
                                    <p:anim calcmode="lin" valueType="num">
                                      <p:cBhvr additive="base">
                                        <p:cTn id="27" dur="7000"/>
                                        <p:tgtEl>
                                          <p:spTgt spid="10"/>
                                        </p:tgtEl>
                                        <p:attrNameLst>
                                          <p:attrName>ppt_y</p:attrName>
                                        </p:attrNameLst>
                                      </p:cBhvr>
                                      <p:tavLst>
                                        <p:tav tm="0">
                                          <p:val>
                                            <p:strVal val="ppt_y"/>
                                          </p:val>
                                        </p:tav>
                                        <p:tav tm="100000">
                                          <p:val>
                                            <p:strVal val="ppt_y"/>
                                          </p:val>
                                        </p:tav>
                                      </p:tavLst>
                                    </p:anim>
                                    <p:set>
                                      <p:cBhvr>
                                        <p:cTn id="28" dur="1" fill="hold">
                                          <p:stCondLst>
                                            <p:cond delay="6999"/>
                                          </p:stCondLst>
                                        </p:cTn>
                                        <p:tgtEl>
                                          <p:spTgt spid="10"/>
                                        </p:tgtEl>
                                        <p:attrNameLst>
                                          <p:attrName>style.visibility</p:attrName>
                                        </p:attrNameLst>
                                      </p:cBhvr>
                                      <p:to>
                                        <p:strVal val="hidden"/>
                                      </p:to>
                                    </p:set>
                                  </p:childTnLst>
                                </p:cTn>
                              </p:par>
                              <p:par>
                                <p:cTn id="29" presetID="7" presetClass="exit" presetSubtype="8" fill="hold" grpId="0" nodeType="withEffect">
                                  <p:stCondLst>
                                    <p:cond delay="0"/>
                                  </p:stCondLst>
                                  <p:childTnLst>
                                    <p:anim calcmode="lin" valueType="num">
                                      <p:cBhvr additive="base">
                                        <p:cTn id="30" dur="6000"/>
                                        <p:tgtEl>
                                          <p:spTgt spid="11"/>
                                        </p:tgtEl>
                                        <p:attrNameLst>
                                          <p:attrName>ppt_x</p:attrName>
                                        </p:attrNameLst>
                                      </p:cBhvr>
                                      <p:tavLst>
                                        <p:tav tm="0">
                                          <p:val>
                                            <p:strVal val="ppt_x"/>
                                          </p:val>
                                        </p:tav>
                                        <p:tav tm="100000">
                                          <p:val>
                                            <p:strVal val="0-ppt_w/2"/>
                                          </p:val>
                                        </p:tav>
                                      </p:tavLst>
                                    </p:anim>
                                    <p:anim calcmode="lin" valueType="num">
                                      <p:cBhvr additive="base">
                                        <p:cTn id="31" dur="6000"/>
                                        <p:tgtEl>
                                          <p:spTgt spid="11"/>
                                        </p:tgtEl>
                                        <p:attrNameLst>
                                          <p:attrName>ppt_y</p:attrName>
                                        </p:attrNameLst>
                                      </p:cBhvr>
                                      <p:tavLst>
                                        <p:tav tm="0">
                                          <p:val>
                                            <p:strVal val="ppt_y"/>
                                          </p:val>
                                        </p:tav>
                                        <p:tav tm="100000">
                                          <p:val>
                                            <p:strVal val="ppt_y"/>
                                          </p:val>
                                        </p:tav>
                                      </p:tavLst>
                                    </p:anim>
                                    <p:set>
                                      <p:cBhvr>
                                        <p:cTn id="32" dur="1" fill="hold">
                                          <p:stCondLst>
                                            <p:cond delay="5999"/>
                                          </p:stCondLst>
                                        </p:cTn>
                                        <p:tgtEl>
                                          <p:spTgt spid="11"/>
                                        </p:tgtEl>
                                        <p:attrNameLst>
                                          <p:attrName>style.visibility</p:attrName>
                                        </p:attrNameLst>
                                      </p:cBhvr>
                                      <p:to>
                                        <p:strVal val="hidden"/>
                                      </p:to>
                                    </p:set>
                                  </p:childTnLst>
                                </p:cTn>
                              </p:par>
                              <p:par>
                                <p:cTn id="33" presetID="7" presetClass="exit" presetSubtype="8"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fltVal val="0"/>
                                          </p:val>
                                        </p:tav>
                                        <p:tav tm="100000">
                                          <p:val>
                                            <p:strVal val="#ppt_w"/>
                                          </p:val>
                                        </p:tav>
                                      </p:tavLst>
                                    </p:anim>
                                    <p:anim calcmode="lin" valueType="num">
                                      <p:cBhvr>
                                        <p:cTn id="40" dur="5000" fill="hold"/>
                                        <p:tgtEl>
                                          <p:spTgt spid="4"/>
                                        </p:tgtEl>
                                        <p:attrNameLst>
                                          <p:attrName>ppt_h</p:attrName>
                                        </p:attrNameLst>
                                      </p:cBhvr>
                                      <p:tavLst>
                                        <p:tav tm="0">
                                          <p:val>
                                            <p:fltVal val="0"/>
                                          </p:val>
                                        </p:tav>
                                        <p:tav tm="100000">
                                          <p:val>
                                            <p:strVal val="#ppt_h"/>
                                          </p:val>
                                        </p:tav>
                                      </p:tavLst>
                                    </p:anim>
                                  </p:childTnLst>
                                </p:cTn>
                              </p:par>
                              <p:par>
                                <p:cTn id="41" presetID="3" presetClass="entr" presetSubtype="1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linds(horizontal)">
                                      <p:cBhvr>
                                        <p:cTn id="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4.jpg"/>
          <p:cNvPicPr>
            <a:picLocks noChangeAspect="1"/>
          </p:cNvPicPr>
          <p:nvPr/>
        </p:nvPicPr>
        <p:blipFill>
          <a:blip r:embed="rId2"/>
          <a:stretch>
            <a:fillRect/>
          </a:stretch>
        </p:blipFill>
        <p:spPr>
          <a:xfrm>
            <a:off x="0" y="0"/>
            <a:ext cx="9144000" cy="6858000"/>
          </a:xfrm>
          <a:prstGeom prst="rect">
            <a:avLst/>
          </a:prstGeom>
        </p:spPr>
      </p:pic>
      <p:sp>
        <p:nvSpPr>
          <p:cNvPr id="5" name="4 Redondear rectángulo de esquina diagonal"/>
          <p:cNvSpPr/>
          <p:nvPr/>
        </p:nvSpPr>
        <p:spPr>
          <a:xfrm>
            <a:off x="3714744" y="0"/>
            <a:ext cx="5429256"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0" y="0"/>
            <a:ext cx="4786314"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5000" fill="hold"/>
                                        <p:tgtEl>
                                          <p:spTgt spid="5"/>
                                        </p:tgtEl>
                                        <p:attrNameLst>
                                          <p:attrName>r</p:attrName>
                                        </p:attrNameLst>
                                      </p:cBhvr>
                                    </p:animRot>
                                  </p:childTnLst>
                                </p:cTn>
                              </p:par>
                              <p:par>
                                <p:cTn id="7" presetID="8" presetClass="emph" presetSubtype="0" fill="hold" grpId="0" nodeType="withEffect">
                                  <p:stCondLst>
                                    <p:cond delay="0"/>
                                  </p:stCondLst>
                                  <p:childTnLst>
                                    <p:animRot by="10800000">
                                      <p:cBhvr>
                                        <p:cTn id="8" dur="5000" fill="hold"/>
                                        <p:tgtEl>
                                          <p:spTgt spid="6"/>
                                        </p:tgtEl>
                                        <p:attrNameLst>
                                          <p:attrName>r</p:attrName>
                                        </p:attrNameLst>
                                      </p:cBhvr>
                                    </p:animRot>
                                  </p:childTnLst>
                                </p:cTn>
                              </p:par>
                            </p:childTnLst>
                          </p:cTn>
                        </p:par>
                        <p:par>
                          <p:cTn id="9" fill="hold">
                            <p:stCondLst>
                              <p:cond delay="5000"/>
                            </p:stCondLst>
                            <p:childTnLst>
                              <p:par>
                                <p:cTn id="10" presetID="35" presetClass="exit" presetSubtype="0" fill="hold" grpId="1" nodeType="afterEffect">
                                  <p:stCondLst>
                                    <p:cond delay="0"/>
                                  </p:stCondLst>
                                  <p:childTnLst>
                                    <p:animEffect transition="out" filter="fade">
                                      <p:cBhvr>
                                        <p:cTn id="11" dur="5000"/>
                                        <p:tgtEl>
                                          <p:spTgt spid="6"/>
                                        </p:tgtEl>
                                      </p:cBhvr>
                                    </p:animEffect>
                                    <p:anim calcmode="lin" valueType="num">
                                      <p:cBhvr>
                                        <p:cTn id="12" dur="5000"/>
                                        <p:tgtEl>
                                          <p:spTgt spid="6"/>
                                        </p:tgtEl>
                                        <p:attrNameLst>
                                          <p:attrName>style.rotation</p:attrName>
                                        </p:attrNameLst>
                                      </p:cBhvr>
                                      <p:tavLst>
                                        <p:tav tm="0">
                                          <p:val>
                                            <p:fltVal val="0"/>
                                          </p:val>
                                        </p:tav>
                                        <p:tav tm="100000">
                                          <p:val>
                                            <p:fltVal val="72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ppt_w</p:attrName>
                                        </p:attrNameLst>
                                      </p:cBhvr>
                                      <p:tavLst>
                                        <p:tav tm="0">
                                          <p:val>
                                            <p:strVal val="ppt_w"/>
                                          </p:val>
                                        </p:tav>
                                        <p:tav tm="100000">
                                          <p:val>
                                            <p:fltVal val="0"/>
                                          </p:val>
                                        </p:tav>
                                      </p:tavLst>
                                    </p:anim>
                                    <p:set>
                                      <p:cBhvr>
                                        <p:cTn id="15" dur="1" fill="hold">
                                          <p:stCondLst>
                                            <p:cond delay="4999"/>
                                          </p:stCondLst>
                                        </p:cTn>
                                        <p:tgtEl>
                                          <p:spTgt spid="6"/>
                                        </p:tgtEl>
                                        <p:attrNameLst>
                                          <p:attrName>style.visibility</p:attrName>
                                        </p:attrNameLst>
                                      </p:cBhvr>
                                      <p:to>
                                        <p:strVal val="hidden"/>
                                      </p:to>
                                    </p:set>
                                  </p:childTnLst>
                                </p:cTn>
                              </p:par>
                              <p:par>
                                <p:cTn id="16" presetID="35" presetClass="exit" presetSubtype="0" fill="hold" grpId="1" nodeType="withEffect">
                                  <p:stCondLst>
                                    <p:cond delay="0"/>
                                  </p:stCondLst>
                                  <p:childTnLst>
                                    <p:animEffect transition="out" filter="fade">
                                      <p:cBhvr>
                                        <p:cTn id="17" dur="5000"/>
                                        <p:tgtEl>
                                          <p:spTgt spid="5"/>
                                        </p:tgtEl>
                                      </p:cBhvr>
                                    </p:animEffect>
                                    <p:anim calcmode="lin" valueType="num">
                                      <p:cBhvr>
                                        <p:cTn id="18" dur="5000"/>
                                        <p:tgtEl>
                                          <p:spTgt spid="5"/>
                                        </p:tgtEl>
                                        <p:attrNameLst>
                                          <p:attrName>style.rotation</p:attrName>
                                        </p:attrNameLst>
                                      </p:cBhvr>
                                      <p:tavLst>
                                        <p:tav tm="0">
                                          <p:val>
                                            <p:fltVal val="0"/>
                                          </p:val>
                                        </p:tav>
                                        <p:tav tm="100000">
                                          <p:val>
                                            <p:fltVal val="720"/>
                                          </p:val>
                                        </p:tav>
                                      </p:tavLst>
                                    </p:anim>
                                    <p:anim calcmode="lin" valueType="num">
                                      <p:cBhvr>
                                        <p:cTn id="19" dur="5000"/>
                                        <p:tgtEl>
                                          <p:spTgt spid="5"/>
                                        </p:tgtEl>
                                        <p:attrNameLst>
                                          <p:attrName>ppt_h</p:attrName>
                                        </p:attrNameLst>
                                      </p:cBhvr>
                                      <p:tavLst>
                                        <p:tav tm="0">
                                          <p:val>
                                            <p:strVal val="ppt_h"/>
                                          </p:val>
                                        </p:tav>
                                        <p:tav tm="100000">
                                          <p:val>
                                            <p:fltVal val="0"/>
                                          </p:val>
                                        </p:tav>
                                      </p:tavLst>
                                    </p:anim>
                                    <p:anim calcmode="lin" valueType="num">
                                      <p:cBhvr>
                                        <p:cTn id="20" dur="5000"/>
                                        <p:tgtEl>
                                          <p:spTgt spid="5"/>
                                        </p:tgtEl>
                                        <p:attrNameLst>
                                          <p:attrName>ppt_w</p:attrName>
                                        </p:attrNameLst>
                                      </p:cBhvr>
                                      <p:tavLst>
                                        <p:tav tm="0">
                                          <p:val>
                                            <p:strVal val="ppt_w"/>
                                          </p:val>
                                        </p:tav>
                                        <p:tav tm="100000">
                                          <p:val>
                                            <p:fltVal val="0"/>
                                          </p:val>
                                        </p:tav>
                                      </p:tavLst>
                                    </p:anim>
                                    <p:set>
                                      <p:cBhvr>
                                        <p:cTn id="21" dur="1" fill="hold">
                                          <p:stCondLst>
                                            <p:cond delay="4999"/>
                                          </p:stCondLst>
                                        </p:cTn>
                                        <p:tgtEl>
                                          <p:spTgt spid="5"/>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6.jpg"/>
          <p:cNvPicPr>
            <a:picLocks noChangeAspect="1"/>
          </p:cNvPicPr>
          <p:nvPr/>
        </p:nvPicPr>
        <p:blipFill>
          <a:blip r:embed="rId2"/>
          <a:stretch>
            <a:fillRect/>
          </a:stretch>
        </p:blipFill>
        <p:spPr>
          <a:xfrm>
            <a:off x="1785918" y="0"/>
            <a:ext cx="5444951" cy="6858000"/>
          </a:xfrm>
          <a:prstGeom prst="rect">
            <a:avLst/>
          </a:prstGeom>
        </p:spPr>
      </p:pic>
      <p:sp>
        <p:nvSpPr>
          <p:cNvPr id="5" name="4 Rectángulo"/>
          <p:cNvSpPr/>
          <p:nvPr/>
        </p:nvSpPr>
        <p:spPr>
          <a:xfrm>
            <a:off x="0" y="0"/>
            <a:ext cx="1928794" cy="6858000"/>
          </a:xfrm>
          <a:prstGeom prst="rect">
            <a:avLst/>
          </a:prstGeom>
          <a:blipFill dpi="0" rotWithShape="1">
            <a:blip r:embed="rId3"/>
            <a:srcRect/>
            <a:tile tx="0" ty="0" sx="100000" sy="100000" flip="none" algn="tl"/>
          </a:blipFill>
          <a:ln>
            <a:noFill/>
          </a:ln>
          <a:scene3d>
            <a:camera prst="orthographicFront"/>
            <a:lightRig rig="threePt" dir="t"/>
          </a:scene3d>
          <a:sp3d>
            <a:bevelT w="1397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blipFill dpi="0" rotWithShape="1">
            <a:blip r:embed="rId3"/>
            <a:srcRect/>
            <a:tile tx="0" ty="0" sx="100000" sy="100000" flip="none" algn="tl"/>
          </a:blipFill>
          <a:ln>
            <a:noFill/>
          </a:ln>
          <a:scene3d>
            <a:camera prst="orthographicFront"/>
            <a:lightRig rig="threePt" dir="t"/>
          </a:scene3d>
          <a:sp3d>
            <a:bevelT w="1397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928794" y="0"/>
            <a:ext cx="292895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cumento"/>
          <p:cNvSpPr/>
          <p:nvPr/>
        </p:nvSpPr>
        <p:spPr>
          <a:xfrm>
            <a:off x="4572000" y="0"/>
            <a:ext cx="2643206" cy="6858000"/>
          </a:xfrm>
          <a:prstGeom prst="flowChartDocument">
            <a:avLst/>
          </a:prstGeom>
          <a:solidFill>
            <a:schemeClr val="accent6">
              <a:lumMod val="50000"/>
              <a:alpha val="76000"/>
            </a:schemeClr>
          </a:solidFill>
          <a:ln>
            <a:solidFill>
              <a:schemeClr val="bg1"/>
            </a:solidFill>
          </a:ln>
          <a:scene3d>
            <a:camera prst="orthographicFront"/>
            <a:lightRig rig="threePt" dir="t"/>
          </a:scene3d>
          <a:sp3d>
            <a:bevelT w="266700" h="323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cumento"/>
          <p:cNvSpPr/>
          <p:nvPr/>
        </p:nvSpPr>
        <p:spPr>
          <a:xfrm flipH="1">
            <a:off x="1857356" y="0"/>
            <a:ext cx="2714644" cy="6858000"/>
          </a:xfrm>
          <a:prstGeom prst="flowChartDocument">
            <a:avLst/>
          </a:prstGeom>
          <a:solidFill>
            <a:schemeClr val="accent6">
              <a:lumMod val="50000"/>
              <a:alpha val="76000"/>
            </a:schemeClr>
          </a:solidFill>
          <a:ln>
            <a:solidFill>
              <a:schemeClr val="bg1"/>
            </a:solidFill>
          </a:ln>
          <a:scene3d>
            <a:camera prst="orthographicFront"/>
            <a:lightRig rig="threePt" dir="t"/>
          </a:scene3d>
          <a:sp3d>
            <a:bevelT w="298450" h="323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12"/>
                                        </p:tgtEl>
                                        <p:attrNameLst>
                                          <p:attrName>ppt_x</p:attrName>
                                        </p:attrNameLst>
                                      </p:cBhvr>
                                      <p:tavLst>
                                        <p:tav tm="0">
                                          <p:val>
                                            <p:strVal val="ppt_x"/>
                                          </p:val>
                                        </p:tav>
                                        <p:tav tm="100000">
                                          <p:val>
                                            <p:strVal val="ppt_x-ppt_w/2"/>
                                          </p:val>
                                        </p:tav>
                                      </p:tavLst>
                                    </p:anim>
                                    <p:anim calcmode="lin" valueType="num">
                                      <p:cBhvr>
                                        <p:cTn id="7" dur="5000"/>
                                        <p:tgtEl>
                                          <p:spTgt spid="12"/>
                                        </p:tgtEl>
                                        <p:attrNameLst>
                                          <p:attrName>ppt_y</p:attrName>
                                        </p:attrNameLst>
                                      </p:cBhvr>
                                      <p:tavLst>
                                        <p:tav tm="0">
                                          <p:val>
                                            <p:strVal val="ppt_y"/>
                                          </p:val>
                                        </p:tav>
                                        <p:tav tm="100000">
                                          <p:val>
                                            <p:strVal val="ppt_y"/>
                                          </p:val>
                                        </p:tav>
                                      </p:tavLst>
                                    </p:anim>
                                    <p:anim calcmode="lin" valueType="num">
                                      <p:cBhvr>
                                        <p:cTn id="8" dur="5000"/>
                                        <p:tgtEl>
                                          <p:spTgt spid="12"/>
                                        </p:tgtEl>
                                        <p:attrNameLst>
                                          <p:attrName>ppt_w</p:attrName>
                                        </p:attrNameLst>
                                      </p:cBhvr>
                                      <p:tavLst>
                                        <p:tav tm="0">
                                          <p:val>
                                            <p:strVal val="ppt_w"/>
                                          </p:val>
                                        </p:tav>
                                        <p:tav tm="100000">
                                          <p:val>
                                            <p:fltVal val="0"/>
                                          </p:val>
                                        </p:tav>
                                      </p:tavLst>
                                    </p:anim>
                                    <p:anim calcmode="lin" valueType="num">
                                      <p:cBhvr>
                                        <p:cTn id="9" dur="5000"/>
                                        <p:tgtEl>
                                          <p:spTgt spid="12"/>
                                        </p:tgtEl>
                                        <p:attrNameLst>
                                          <p:attrName>ppt_h</p:attrName>
                                        </p:attrNameLst>
                                      </p:cBhvr>
                                      <p:tavLst>
                                        <p:tav tm="0">
                                          <p:val>
                                            <p:strVal val="ppt_h"/>
                                          </p:val>
                                        </p:tav>
                                        <p:tav tm="100000">
                                          <p:val>
                                            <p:strVal val="ppt_h"/>
                                          </p:val>
                                        </p:tav>
                                      </p:tavLst>
                                    </p:anim>
                                    <p:set>
                                      <p:cBhvr>
                                        <p:cTn id="10" dur="1" fill="hold">
                                          <p:stCondLst>
                                            <p:cond delay="4999"/>
                                          </p:stCondLst>
                                        </p:cTn>
                                        <p:tgtEl>
                                          <p:spTgt spid="12"/>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11"/>
                                        </p:tgtEl>
                                        <p:attrNameLst>
                                          <p:attrName>ppt_x</p:attrName>
                                        </p:attrNameLst>
                                      </p:cBhvr>
                                      <p:tavLst>
                                        <p:tav tm="0">
                                          <p:val>
                                            <p:strVal val="ppt_x"/>
                                          </p:val>
                                        </p:tav>
                                        <p:tav tm="100000">
                                          <p:val>
                                            <p:strVal val="ppt_x+ppt_w/2"/>
                                          </p:val>
                                        </p:tav>
                                      </p:tavLst>
                                    </p:anim>
                                    <p:anim calcmode="lin" valueType="num">
                                      <p:cBhvr>
                                        <p:cTn id="13" dur="5000"/>
                                        <p:tgtEl>
                                          <p:spTgt spid="11"/>
                                        </p:tgtEl>
                                        <p:attrNameLst>
                                          <p:attrName>ppt_y</p:attrName>
                                        </p:attrNameLst>
                                      </p:cBhvr>
                                      <p:tavLst>
                                        <p:tav tm="0">
                                          <p:val>
                                            <p:strVal val="ppt_y"/>
                                          </p:val>
                                        </p:tav>
                                        <p:tav tm="100000">
                                          <p:val>
                                            <p:strVal val="ppt_y"/>
                                          </p:val>
                                        </p:tav>
                                      </p:tavLst>
                                    </p:anim>
                                    <p:anim calcmode="lin" valueType="num">
                                      <p:cBhvr>
                                        <p:cTn id="14" dur="5000"/>
                                        <p:tgtEl>
                                          <p:spTgt spid="11"/>
                                        </p:tgtEl>
                                        <p:attrNameLst>
                                          <p:attrName>ppt_w</p:attrName>
                                        </p:attrNameLst>
                                      </p:cBhvr>
                                      <p:tavLst>
                                        <p:tav tm="0">
                                          <p:val>
                                            <p:strVal val="ppt_w"/>
                                          </p:val>
                                        </p:tav>
                                        <p:tav tm="100000">
                                          <p:val>
                                            <p:fltVal val="0"/>
                                          </p:val>
                                        </p:tav>
                                      </p:tavLst>
                                    </p:anim>
                                    <p:anim calcmode="lin" valueType="num">
                                      <p:cBhvr>
                                        <p:cTn id="15" dur="5000"/>
                                        <p:tgtEl>
                                          <p:spTgt spid="11"/>
                                        </p:tgtEl>
                                        <p:attrNameLst>
                                          <p:attrName>ppt_h</p:attrName>
                                        </p:attrNameLst>
                                      </p:cBhvr>
                                      <p:tavLst>
                                        <p:tav tm="0">
                                          <p:val>
                                            <p:strVal val="ppt_h"/>
                                          </p:val>
                                        </p:tav>
                                        <p:tav tm="100000">
                                          <p:val>
                                            <p:strVal val="ppt_h"/>
                                          </p:val>
                                        </p:tav>
                                      </p:tavLst>
                                    </p:anim>
                                    <p:set>
                                      <p:cBhvr>
                                        <p:cTn id="16" dur="1" fill="hold">
                                          <p:stCondLst>
                                            <p:cond delay="4999"/>
                                          </p:stCondLst>
                                        </p:cTn>
                                        <p:tgtEl>
                                          <p:spTgt spid="11"/>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7.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3786182" y="3357562"/>
            <a:ext cx="237566" cy="369332"/>
          </a:xfrm>
          <a:prstGeom prst="rect">
            <a:avLst/>
          </a:prstGeom>
        </p:spPr>
        <p:txBody>
          <a:bodyPr wrap="none">
            <a:spAutoFit/>
          </a:bodyPr>
          <a:lstStyle/>
          <a:p>
            <a:r>
              <a:rPr lang="es-ES" dirty="0" smtClean="0"/>
              <a:t> </a:t>
            </a:r>
            <a:endParaRPr lang="es-ES" dirty="0"/>
          </a:p>
        </p:txBody>
      </p:sp>
      <p:sp>
        <p:nvSpPr>
          <p:cNvPr id="8" name="7 Rectángulo"/>
          <p:cNvSpPr/>
          <p:nvPr/>
        </p:nvSpPr>
        <p:spPr>
          <a:xfrm>
            <a:off x="3993059" y="3244334"/>
            <a:ext cx="237566" cy="369332"/>
          </a:xfrm>
          <a:prstGeom prst="rect">
            <a:avLst/>
          </a:prstGeom>
        </p:spPr>
        <p:txBody>
          <a:bodyPr wrap="none">
            <a:spAutoFit/>
          </a:bodyPr>
          <a:lstStyle/>
          <a:p>
            <a:r>
              <a:rPr lang="es-ES" dirty="0" smtClean="0"/>
              <a:t> </a:t>
            </a:r>
            <a:endParaRPr lang="es-ES" dirty="0"/>
          </a:p>
        </p:txBody>
      </p:sp>
      <p:sp>
        <p:nvSpPr>
          <p:cNvPr id="11" name="10 Luna"/>
          <p:cNvSpPr/>
          <p:nvPr/>
        </p:nvSpPr>
        <p:spPr>
          <a:xfrm>
            <a:off x="0" y="285728"/>
            <a:ext cx="6286512" cy="6000768"/>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2581228" y="357166"/>
            <a:ext cx="6562772" cy="5929354"/>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285852" y="438128"/>
            <a:ext cx="5153060" cy="556264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2428860" y="642918"/>
            <a:ext cx="5419796" cy="535785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2000232" y="590528"/>
            <a:ext cx="4591080" cy="505305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2428860" y="1000108"/>
            <a:ext cx="4562508" cy="449107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afterEffect">
                                  <p:stCondLst>
                                    <p:cond delay="0"/>
                                  </p:stCondLst>
                                  <p:childTnLst>
                                    <p:anim calcmode="lin" valueType="num">
                                      <p:cBhvr>
                                        <p:cTn id="6" dur="5000"/>
                                        <p:tgtEl>
                                          <p:spTgt spid="11"/>
                                        </p:tgtEl>
                                        <p:attrNameLst>
                                          <p:attrName>ppt_h</p:attrName>
                                        </p:attrNameLst>
                                      </p:cBhvr>
                                      <p:tavLst>
                                        <p:tav tm="0">
                                          <p:val>
                                            <p:strVal val="ppt_h"/>
                                          </p:val>
                                        </p:tav>
                                        <p:tav tm="100000">
                                          <p:val>
                                            <p:strVal val="ppt_h"/>
                                          </p:val>
                                        </p:tav>
                                      </p:tavLst>
                                    </p:anim>
                                    <p:anim calcmode="lin" valueType="num">
                                      <p:cBhvr>
                                        <p:cTn id="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11"/>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12"/>
                                        </p:tgtEl>
                                        <p:attrNameLst>
                                          <p:attrName>ppt_h</p:attrName>
                                        </p:attrNameLst>
                                      </p:cBhvr>
                                      <p:tavLst>
                                        <p:tav tm="0">
                                          <p:val>
                                            <p:strVal val="ppt_h"/>
                                          </p:val>
                                        </p:tav>
                                        <p:tav tm="100000">
                                          <p:val>
                                            <p:strVal val="ppt_h"/>
                                          </p:val>
                                        </p:tav>
                                      </p:tavLst>
                                    </p:anim>
                                    <p:anim calcmode="lin" valueType="num">
                                      <p:cBhvr>
                                        <p:cTn id="1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12"/>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13"/>
                                        </p:tgtEl>
                                        <p:attrNameLst>
                                          <p:attrName>ppt_h</p:attrName>
                                        </p:attrNameLst>
                                      </p:cBhvr>
                                      <p:tavLst>
                                        <p:tav tm="0">
                                          <p:val>
                                            <p:strVal val="ppt_h"/>
                                          </p:val>
                                        </p:tav>
                                        <p:tav tm="100000">
                                          <p:val>
                                            <p:strVal val="ppt_h"/>
                                          </p:val>
                                        </p:tav>
                                      </p:tavLst>
                                    </p:anim>
                                    <p:anim calcmode="lin" valueType="num">
                                      <p:cBhvr>
                                        <p:cTn id="1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13"/>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14"/>
                                        </p:tgtEl>
                                        <p:attrNameLst>
                                          <p:attrName>ppt_h</p:attrName>
                                        </p:attrNameLst>
                                      </p:cBhvr>
                                      <p:tavLst>
                                        <p:tav tm="0">
                                          <p:val>
                                            <p:strVal val="ppt_h"/>
                                          </p:val>
                                        </p:tav>
                                        <p:tav tm="100000">
                                          <p:val>
                                            <p:strVal val="ppt_h"/>
                                          </p:val>
                                        </p:tav>
                                      </p:tavLst>
                                    </p:anim>
                                    <p:anim calcmode="lin" valueType="num">
                                      <p:cBhvr>
                                        <p:cTn id="19"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14"/>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15"/>
                                        </p:tgtEl>
                                        <p:attrNameLst>
                                          <p:attrName>ppt_h</p:attrName>
                                        </p:attrNameLst>
                                      </p:cBhvr>
                                      <p:tavLst>
                                        <p:tav tm="0">
                                          <p:val>
                                            <p:strVal val="ppt_h"/>
                                          </p:val>
                                        </p:tav>
                                        <p:tav tm="100000">
                                          <p:val>
                                            <p:strVal val="ppt_h"/>
                                          </p:val>
                                        </p:tav>
                                      </p:tavLst>
                                    </p:anim>
                                    <p:anim calcmode="lin" valueType="num">
                                      <p:cBhvr>
                                        <p:cTn id="23"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15"/>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5000"/>
                                        <p:tgtEl>
                                          <p:spTgt spid="16"/>
                                        </p:tgtEl>
                                        <p:attrNameLst>
                                          <p:attrName>ppt_h</p:attrName>
                                        </p:attrNameLst>
                                      </p:cBhvr>
                                      <p:tavLst>
                                        <p:tav tm="0">
                                          <p:val>
                                            <p:strVal val="ppt_h"/>
                                          </p:val>
                                        </p:tav>
                                        <p:tav tm="100000">
                                          <p:val>
                                            <p:strVal val="ppt_h"/>
                                          </p:val>
                                        </p:tav>
                                      </p:tavLst>
                                    </p:anim>
                                    <p:anim calcmode="lin" valueType="num">
                                      <p:cBhvr>
                                        <p:cTn id="27"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6"/>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5"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checkerboard(across)">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8.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a:off x="428596" y="428604"/>
            <a:ext cx="8286808" cy="6010292"/>
          </a:xfrm>
          <a:prstGeom prst="frame">
            <a:avLst>
              <a:gd name="adj1" fmla="val 4618"/>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785786" y="785794"/>
            <a:ext cx="7429552" cy="5233998"/>
          </a:xfrm>
          <a:prstGeom prst="frame">
            <a:avLst>
              <a:gd name="adj1" fmla="val 731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285852" y="1357298"/>
            <a:ext cx="6429420" cy="4143404"/>
          </a:xfrm>
          <a:prstGeom prst="frame">
            <a:avLst>
              <a:gd name="adj1" fmla="val 807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785918" y="1785926"/>
            <a:ext cx="5500726" cy="3214710"/>
          </a:xfrm>
          <a:prstGeom prst="frame">
            <a:avLst>
              <a:gd name="adj1" fmla="val 807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357422" y="2214554"/>
            <a:ext cx="4357718" cy="2357454"/>
          </a:xfrm>
          <a:prstGeom prst="frame">
            <a:avLst>
              <a:gd name="adj1" fmla="val 14849"/>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857488" y="2643182"/>
            <a:ext cx="3286148" cy="1500198"/>
          </a:xfrm>
          <a:prstGeom prst="frame">
            <a:avLst>
              <a:gd name="adj1" fmla="val 2010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10"/>
                                        </p:tgtEl>
                                        <p:attrNameLst>
                                          <p:attrName>ppt_w</p:attrName>
                                        </p:attrNameLst>
                                      </p:cBhvr>
                                      <p:tavLst>
                                        <p:tav tm="0">
                                          <p:val>
                                            <p:strVal val="ppt_w"/>
                                          </p:val>
                                        </p:tav>
                                        <p:tav tm="100000">
                                          <p:val>
                                            <p:strVal val="4/3*ppt_w"/>
                                          </p:val>
                                        </p:tav>
                                      </p:tavLst>
                                    </p:anim>
                                    <p:anim calcmode="lin" valueType="num">
                                      <p:cBhvr>
                                        <p:cTn id="7" dur="5000"/>
                                        <p:tgtEl>
                                          <p:spTgt spid="10"/>
                                        </p:tgtEl>
                                        <p:attrNameLst>
                                          <p:attrName>ppt_h</p:attrName>
                                        </p:attrNameLst>
                                      </p:cBhvr>
                                      <p:tavLst>
                                        <p:tav tm="0">
                                          <p:val>
                                            <p:strVal val="ppt_h"/>
                                          </p:val>
                                        </p:tav>
                                        <p:tav tm="100000">
                                          <p:val>
                                            <p:strVal val="4/3*ppt_h"/>
                                          </p:val>
                                        </p:tav>
                                      </p:tavLst>
                                    </p:anim>
                                    <p:set>
                                      <p:cBhvr>
                                        <p:cTn id="8" dur="1" fill="hold">
                                          <p:stCondLst>
                                            <p:cond delay="4999"/>
                                          </p:stCondLst>
                                        </p:cTn>
                                        <p:tgtEl>
                                          <p:spTgt spid="10"/>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5000"/>
                                        <p:tgtEl>
                                          <p:spTgt spid="9"/>
                                        </p:tgtEl>
                                        <p:attrNameLst>
                                          <p:attrName>ppt_w</p:attrName>
                                        </p:attrNameLst>
                                      </p:cBhvr>
                                      <p:tavLst>
                                        <p:tav tm="0">
                                          <p:val>
                                            <p:strVal val="ppt_w"/>
                                          </p:val>
                                        </p:tav>
                                        <p:tav tm="100000">
                                          <p:val>
                                            <p:strVal val="2/3*ppt_w"/>
                                          </p:val>
                                        </p:tav>
                                      </p:tavLst>
                                    </p:anim>
                                    <p:anim calcmode="lin" valueType="num">
                                      <p:cBhvr>
                                        <p:cTn id="11" dur="5000"/>
                                        <p:tgtEl>
                                          <p:spTgt spid="9"/>
                                        </p:tgtEl>
                                        <p:attrNameLst>
                                          <p:attrName>ppt_h</p:attrName>
                                        </p:attrNameLst>
                                      </p:cBhvr>
                                      <p:tavLst>
                                        <p:tav tm="0">
                                          <p:val>
                                            <p:strVal val="ppt_h"/>
                                          </p:val>
                                        </p:tav>
                                        <p:tav tm="100000">
                                          <p:val>
                                            <p:strVal val="2/3*ppt_h"/>
                                          </p:val>
                                        </p:tav>
                                      </p:tavLst>
                                    </p:anim>
                                    <p:set>
                                      <p:cBhvr>
                                        <p:cTn id="12" dur="1" fill="hold">
                                          <p:stCondLst>
                                            <p:cond delay="4999"/>
                                          </p:stCondLst>
                                        </p:cTn>
                                        <p:tgtEl>
                                          <p:spTgt spid="9"/>
                                        </p:tgtEl>
                                        <p:attrNameLst>
                                          <p:attrName>style.visibility</p:attrName>
                                        </p:attrNameLst>
                                      </p:cBhvr>
                                      <p:to>
                                        <p:strVal val="hidden"/>
                                      </p:to>
                                    </p:set>
                                  </p:childTnLst>
                                </p:cTn>
                              </p:par>
                              <p:par>
                                <p:cTn id="13" presetID="23" presetClass="exit" presetSubtype="288" fill="hold" grpId="0" nodeType="withEffect">
                                  <p:stCondLst>
                                    <p:cond delay="0"/>
                                  </p:stCondLst>
                                  <p:childTnLst>
                                    <p:anim calcmode="lin" valueType="num">
                                      <p:cBhvr>
                                        <p:cTn id="14" dur="5000"/>
                                        <p:tgtEl>
                                          <p:spTgt spid="8"/>
                                        </p:tgtEl>
                                        <p:attrNameLst>
                                          <p:attrName>ppt_w</p:attrName>
                                        </p:attrNameLst>
                                      </p:cBhvr>
                                      <p:tavLst>
                                        <p:tav tm="0">
                                          <p:val>
                                            <p:strVal val="ppt_w"/>
                                          </p:val>
                                        </p:tav>
                                        <p:tav tm="100000">
                                          <p:val>
                                            <p:strVal val="2/3*ppt_w"/>
                                          </p:val>
                                        </p:tav>
                                      </p:tavLst>
                                    </p:anim>
                                    <p:anim calcmode="lin" valueType="num">
                                      <p:cBhvr>
                                        <p:cTn id="15" dur="5000"/>
                                        <p:tgtEl>
                                          <p:spTgt spid="8"/>
                                        </p:tgtEl>
                                        <p:attrNameLst>
                                          <p:attrName>ppt_h</p:attrName>
                                        </p:attrNameLst>
                                      </p:cBhvr>
                                      <p:tavLst>
                                        <p:tav tm="0">
                                          <p:val>
                                            <p:strVal val="ppt_h"/>
                                          </p:val>
                                        </p:tav>
                                        <p:tav tm="100000">
                                          <p:val>
                                            <p:strVal val="2/3*ppt_h"/>
                                          </p:val>
                                        </p:tav>
                                      </p:tavLst>
                                    </p:anim>
                                    <p:set>
                                      <p:cBhvr>
                                        <p:cTn id="16" dur="1" fill="hold">
                                          <p:stCondLst>
                                            <p:cond delay="4999"/>
                                          </p:stCondLst>
                                        </p:cTn>
                                        <p:tgtEl>
                                          <p:spTgt spid="8"/>
                                        </p:tgtEl>
                                        <p:attrNameLst>
                                          <p:attrName>style.visibility</p:attrName>
                                        </p:attrNameLst>
                                      </p:cBhvr>
                                      <p:to>
                                        <p:strVal val="hidden"/>
                                      </p:to>
                                    </p:set>
                                  </p:childTnLst>
                                </p:cTn>
                              </p:par>
                              <p:par>
                                <p:cTn id="17" presetID="23" presetClass="exit" presetSubtype="272" fill="hold" grpId="1"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3*ppt_w"/>
                                          </p:val>
                                        </p:tav>
                                      </p:tavLst>
                                    </p:anim>
                                    <p:anim calcmode="lin" valueType="num">
                                      <p:cBhvr>
                                        <p:cTn id="19" dur="5000"/>
                                        <p:tgtEl>
                                          <p:spTgt spid="8"/>
                                        </p:tgtEl>
                                        <p:attrNameLst>
                                          <p:attrName>ppt_h</p:attrName>
                                        </p:attrNameLst>
                                      </p:cBhvr>
                                      <p:tavLst>
                                        <p:tav tm="0">
                                          <p:val>
                                            <p:strVal val="ppt_h"/>
                                          </p:val>
                                        </p:tav>
                                        <p:tav tm="100000">
                                          <p:val>
                                            <p:strVal val="4/3*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7"/>
                                        </p:tgtEl>
                                        <p:attrNameLst>
                                          <p:attrName>ppt_w</p:attrName>
                                        </p:attrNameLst>
                                      </p:cBhvr>
                                      <p:tavLst>
                                        <p:tav tm="0">
                                          <p:val>
                                            <p:strVal val="ppt_w"/>
                                          </p:val>
                                        </p:tav>
                                        <p:tav tm="100000">
                                          <p:val>
                                            <p:strVal val="2/3*ppt_w"/>
                                          </p:val>
                                        </p:tav>
                                      </p:tavLst>
                                    </p:anim>
                                    <p:anim calcmode="lin" valueType="num">
                                      <p:cBhvr>
                                        <p:cTn id="23" dur="5000"/>
                                        <p:tgtEl>
                                          <p:spTgt spid="7"/>
                                        </p:tgtEl>
                                        <p:attrNameLst>
                                          <p:attrName>ppt_h</p:attrName>
                                        </p:attrNameLst>
                                      </p:cBhvr>
                                      <p:tavLst>
                                        <p:tav tm="0">
                                          <p:val>
                                            <p:strVal val="ppt_h"/>
                                          </p:val>
                                        </p:tav>
                                        <p:tav tm="100000">
                                          <p:val>
                                            <p:strVal val="2/3*ppt_h"/>
                                          </p:val>
                                        </p:tav>
                                      </p:tavLst>
                                    </p:anim>
                                    <p:set>
                                      <p:cBhvr>
                                        <p:cTn id="24" dur="1" fill="hold">
                                          <p:stCondLst>
                                            <p:cond delay="4999"/>
                                          </p:stCondLst>
                                        </p:cTn>
                                        <p:tgtEl>
                                          <p:spTgt spid="7"/>
                                        </p:tgtEl>
                                        <p:attrNameLst>
                                          <p:attrName>style.visibility</p:attrName>
                                        </p:attrNameLst>
                                      </p:cBhvr>
                                      <p:to>
                                        <p:strVal val="hidden"/>
                                      </p:to>
                                    </p:set>
                                  </p:childTnLst>
                                </p:cTn>
                              </p:par>
                              <p:par>
                                <p:cTn id="25" presetID="23" presetClass="exit" presetSubtype="272" fill="hold" grpId="0" nodeType="withEffect">
                                  <p:stCondLst>
                                    <p:cond delay="0"/>
                                  </p:stCondLst>
                                  <p:childTnLst>
                                    <p:anim calcmode="lin" valueType="num">
                                      <p:cBhvr>
                                        <p:cTn id="26" dur="5000"/>
                                        <p:tgtEl>
                                          <p:spTgt spid="6"/>
                                        </p:tgtEl>
                                        <p:attrNameLst>
                                          <p:attrName>ppt_w</p:attrName>
                                        </p:attrNameLst>
                                      </p:cBhvr>
                                      <p:tavLst>
                                        <p:tav tm="0">
                                          <p:val>
                                            <p:strVal val="ppt_w"/>
                                          </p:val>
                                        </p:tav>
                                        <p:tav tm="100000">
                                          <p:val>
                                            <p:strVal val="4/3*ppt_w"/>
                                          </p:val>
                                        </p:tav>
                                      </p:tavLst>
                                    </p:anim>
                                    <p:anim calcmode="lin" valueType="num">
                                      <p:cBhvr>
                                        <p:cTn id="27" dur="5000"/>
                                        <p:tgtEl>
                                          <p:spTgt spid="6"/>
                                        </p:tgtEl>
                                        <p:attrNameLst>
                                          <p:attrName>ppt_h</p:attrName>
                                        </p:attrNameLst>
                                      </p:cBhvr>
                                      <p:tavLst>
                                        <p:tav tm="0">
                                          <p:val>
                                            <p:strVal val="ppt_h"/>
                                          </p:val>
                                        </p:tav>
                                        <p:tav tm="100000">
                                          <p:val>
                                            <p:strVal val="4/3*ppt_h"/>
                                          </p:val>
                                        </p:tav>
                                      </p:tavLst>
                                    </p:anim>
                                    <p:set>
                                      <p:cBhvr>
                                        <p:cTn id="28" dur="1" fill="hold">
                                          <p:stCondLst>
                                            <p:cond delay="4999"/>
                                          </p:stCondLst>
                                        </p:cTn>
                                        <p:tgtEl>
                                          <p:spTgt spid="6"/>
                                        </p:tgtEl>
                                        <p:attrNameLst>
                                          <p:attrName>style.visibility</p:attrName>
                                        </p:attrNameLst>
                                      </p:cBhvr>
                                      <p:to>
                                        <p:strVal val="hidden"/>
                                      </p:to>
                                    </p:set>
                                  </p:childTnLst>
                                </p:cTn>
                              </p:par>
                              <p:par>
                                <p:cTn id="29" presetID="23" presetClass="exit" presetSubtype="288" fill="hold" grpId="0" nodeType="withEffect">
                                  <p:stCondLst>
                                    <p:cond delay="0"/>
                                  </p:stCondLst>
                                  <p:childTnLst>
                                    <p:anim calcmode="lin" valueType="num">
                                      <p:cBhvr>
                                        <p:cTn id="30" dur="5000"/>
                                        <p:tgtEl>
                                          <p:spTgt spid="5"/>
                                        </p:tgtEl>
                                        <p:attrNameLst>
                                          <p:attrName>ppt_w</p:attrName>
                                        </p:attrNameLst>
                                      </p:cBhvr>
                                      <p:tavLst>
                                        <p:tav tm="0">
                                          <p:val>
                                            <p:strVal val="ppt_w"/>
                                          </p:val>
                                        </p:tav>
                                        <p:tav tm="100000">
                                          <p:val>
                                            <p:strVal val="2/3*ppt_w"/>
                                          </p:val>
                                        </p:tav>
                                      </p:tavLst>
                                    </p:anim>
                                    <p:anim calcmode="lin" valueType="num">
                                      <p:cBhvr>
                                        <p:cTn id="31" dur="5000"/>
                                        <p:tgtEl>
                                          <p:spTgt spid="5"/>
                                        </p:tgtEl>
                                        <p:attrNameLst>
                                          <p:attrName>ppt_h</p:attrName>
                                        </p:attrNameLst>
                                      </p:cBhvr>
                                      <p:tavLst>
                                        <p:tav tm="0">
                                          <p:val>
                                            <p:strVal val="ppt_h"/>
                                          </p:val>
                                        </p:tav>
                                        <p:tav tm="100000">
                                          <p:val>
                                            <p:strVal val="2/3*ppt_h"/>
                                          </p:val>
                                        </p:tav>
                                      </p:tavLst>
                                    </p:anim>
                                    <p:set>
                                      <p:cBhvr>
                                        <p:cTn id="32" dur="1" fill="hold">
                                          <p:stCondLst>
                                            <p:cond delay="4999"/>
                                          </p:stCondLst>
                                        </p:cTn>
                                        <p:tgtEl>
                                          <p:spTgt spid="5"/>
                                        </p:tgtEl>
                                        <p:attrNameLst>
                                          <p:attrName>style.visibility</p:attrName>
                                        </p:attrNameLst>
                                      </p:cBhvr>
                                      <p:to>
                                        <p:strVal val="hidden"/>
                                      </p:to>
                                    </p:set>
                                  </p:childTnLst>
                                </p:cTn>
                              </p:par>
                              <p:par>
                                <p:cTn id="33" presetID="2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fltVal val="0"/>
                                          </p:val>
                                        </p:tav>
                                        <p:tav tm="100000">
                                          <p:val>
                                            <p:strVal val="#ppt_w"/>
                                          </p:val>
                                        </p:tav>
                                      </p:tavLst>
                                    </p:anim>
                                    <p:anim calcmode="lin" valueType="num">
                                      <p:cBhvr>
                                        <p:cTn id="36" dur="5000" fill="hold"/>
                                        <p:tgtEl>
                                          <p:spTgt spid="4"/>
                                        </p:tgtEl>
                                        <p:attrNameLst>
                                          <p:attrName>ppt_h</p:attrName>
                                        </p:attrNameLst>
                                      </p:cBhvr>
                                      <p:tavLst>
                                        <p:tav tm="0">
                                          <p:val>
                                            <p:fltVal val="0"/>
                                          </p:val>
                                        </p:tav>
                                        <p:tav tm="100000">
                                          <p:val>
                                            <p:strVal val="#ppt_h"/>
                                          </p:val>
                                        </p:tav>
                                      </p:tavLst>
                                    </p:anim>
                                  </p:childTnLst>
                                </p:cTn>
                              </p:par>
                              <p:par>
                                <p:cTn id="37" presetID="55" presetClass="entr" presetSubtype="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0" fill="hold"/>
                                        <p:tgtEl>
                                          <p:spTgt spid="4"/>
                                        </p:tgtEl>
                                        <p:attrNameLst>
                                          <p:attrName>ppt_w</p:attrName>
                                        </p:attrNameLst>
                                      </p:cBhvr>
                                      <p:tavLst>
                                        <p:tav tm="0">
                                          <p:val>
                                            <p:strVal val="#ppt_w*0.70"/>
                                          </p:val>
                                        </p:tav>
                                        <p:tav tm="100000">
                                          <p:val>
                                            <p:strVal val="#ppt_w"/>
                                          </p:val>
                                        </p:tav>
                                      </p:tavLst>
                                    </p:anim>
                                    <p:anim calcmode="lin" valueType="num">
                                      <p:cBhvr>
                                        <p:cTn id="40" dur="5000" fill="hold"/>
                                        <p:tgtEl>
                                          <p:spTgt spid="4"/>
                                        </p:tgtEl>
                                        <p:attrNameLst>
                                          <p:attrName>ppt_h</p:attrName>
                                        </p:attrNameLst>
                                      </p:cBhvr>
                                      <p:tavLst>
                                        <p:tav tm="0">
                                          <p:val>
                                            <p:strVal val="#ppt_h"/>
                                          </p:val>
                                        </p:tav>
                                        <p:tav tm="100000">
                                          <p:val>
                                            <p:strVal val="#ppt_h"/>
                                          </p:val>
                                        </p:tav>
                                      </p:tavLst>
                                    </p:anim>
                                    <p:animEffect transition="in" filter="fade">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8" grpId="1"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9.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643042"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214678"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4786314"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357950" y="0"/>
            <a:ext cx="2786050" cy="4929198"/>
          </a:xfrm>
          <a:prstGeom prst="moon">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5"/>
                                        </p:tgtEl>
                                      </p:cBhvr>
                                    </p:animEffect>
                                    <p:anim calcmode="lin" valueType="num">
                                      <p:cBhvr>
                                        <p:cTn id="7" dur="5000"/>
                                        <p:tgtEl>
                                          <p:spTgt spid="5"/>
                                        </p:tgtEl>
                                        <p:attrNameLst>
                                          <p:attrName>style.rotation</p:attrName>
                                        </p:attrNameLst>
                                      </p:cBhvr>
                                      <p:tavLst>
                                        <p:tav tm="0">
                                          <p:val>
                                            <p:fltVal val="0"/>
                                          </p:val>
                                        </p:tav>
                                        <p:tav tm="100000">
                                          <p:val>
                                            <p:fltVal val="720"/>
                                          </p:val>
                                        </p:tav>
                                      </p:tavLst>
                                    </p:anim>
                                    <p:anim calcmode="lin" valueType="num">
                                      <p:cBhvr>
                                        <p:cTn id="8" dur="5000"/>
                                        <p:tgtEl>
                                          <p:spTgt spid="5"/>
                                        </p:tgtEl>
                                        <p:attrNameLst>
                                          <p:attrName>ppt_h</p:attrName>
                                        </p:attrNameLst>
                                      </p:cBhvr>
                                      <p:tavLst>
                                        <p:tav tm="0">
                                          <p:val>
                                            <p:strVal val="ppt_h"/>
                                          </p:val>
                                        </p:tav>
                                        <p:tav tm="100000">
                                          <p:val>
                                            <p:fltVal val="0"/>
                                          </p:val>
                                        </p:tav>
                                      </p:tavLst>
                                    </p:anim>
                                    <p:anim calcmode="lin" valueType="num">
                                      <p:cBhvr>
                                        <p:cTn id="9" dur="5000"/>
                                        <p:tgtEl>
                                          <p:spTgt spid="5"/>
                                        </p:tgtEl>
                                        <p:attrNameLst>
                                          <p:attrName>ppt_w</p:attrName>
                                        </p:attrNameLst>
                                      </p:cBhvr>
                                      <p:tavLst>
                                        <p:tav tm="0">
                                          <p:val>
                                            <p:strVal val="ppt_w"/>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8000"/>
                                        <p:tgtEl>
                                          <p:spTgt spid="6"/>
                                        </p:tgtEl>
                                      </p:cBhvr>
                                    </p:animEffect>
                                    <p:anim calcmode="lin" valueType="num">
                                      <p:cBhvr>
                                        <p:cTn id="13" dur="8000"/>
                                        <p:tgtEl>
                                          <p:spTgt spid="6"/>
                                        </p:tgtEl>
                                        <p:attrNameLst>
                                          <p:attrName>style.rotation</p:attrName>
                                        </p:attrNameLst>
                                      </p:cBhvr>
                                      <p:tavLst>
                                        <p:tav tm="0">
                                          <p:val>
                                            <p:fltVal val="0"/>
                                          </p:val>
                                        </p:tav>
                                        <p:tav tm="100000">
                                          <p:val>
                                            <p:fltVal val="720"/>
                                          </p:val>
                                        </p:tav>
                                      </p:tavLst>
                                    </p:anim>
                                    <p:anim calcmode="lin" valueType="num">
                                      <p:cBhvr>
                                        <p:cTn id="14" dur="8000"/>
                                        <p:tgtEl>
                                          <p:spTgt spid="6"/>
                                        </p:tgtEl>
                                        <p:attrNameLst>
                                          <p:attrName>ppt_h</p:attrName>
                                        </p:attrNameLst>
                                      </p:cBhvr>
                                      <p:tavLst>
                                        <p:tav tm="0">
                                          <p:val>
                                            <p:strVal val="ppt_h"/>
                                          </p:val>
                                        </p:tav>
                                        <p:tav tm="100000">
                                          <p:val>
                                            <p:fltVal val="0"/>
                                          </p:val>
                                        </p:tav>
                                      </p:tavLst>
                                    </p:anim>
                                    <p:anim calcmode="lin" valueType="num">
                                      <p:cBhvr>
                                        <p:cTn id="15" dur="8000"/>
                                        <p:tgtEl>
                                          <p:spTgt spid="6"/>
                                        </p:tgtEl>
                                        <p:attrNameLst>
                                          <p:attrName>ppt_w</p:attrName>
                                        </p:attrNameLst>
                                      </p:cBhvr>
                                      <p:tavLst>
                                        <p:tav tm="0">
                                          <p:val>
                                            <p:strVal val="ppt_w"/>
                                          </p:val>
                                        </p:tav>
                                        <p:tav tm="100000">
                                          <p:val>
                                            <p:fltVal val="0"/>
                                          </p:val>
                                        </p:tav>
                                      </p:tavLst>
                                    </p:anim>
                                    <p:set>
                                      <p:cBhvr>
                                        <p:cTn id="16" dur="1" fill="hold">
                                          <p:stCondLst>
                                            <p:cond delay="7999"/>
                                          </p:stCondLst>
                                        </p:cTn>
                                        <p:tgtEl>
                                          <p:spTgt spid="6"/>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5000"/>
                                        <p:tgtEl>
                                          <p:spTgt spid="7"/>
                                        </p:tgtEl>
                                      </p:cBhvr>
                                    </p:animEffect>
                                    <p:anim calcmode="lin" valueType="num">
                                      <p:cBhvr>
                                        <p:cTn id="19" dur="5000"/>
                                        <p:tgtEl>
                                          <p:spTgt spid="7"/>
                                        </p:tgtEl>
                                        <p:attrNameLst>
                                          <p:attrName>style.rotation</p:attrName>
                                        </p:attrNameLst>
                                      </p:cBhvr>
                                      <p:tavLst>
                                        <p:tav tm="0">
                                          <p:val>
                                            <p:fltVal val="0"/>
                                          </p:val>
                                        </p:tav>
                                        <p:tav tm="100000">
                                          <p:val>
                                            <p:fltVal val="720"/>
                                          </p:val>
                                        </p:tav>
                                      </p:tavLst>
                                    </p:anim>
                                    <p:anim calcmode="lin" valueType="num">
                                      <p:cBhvr>
                                        <p:cTn id="20" dur="5000"/>
                                        <p:tgtEl>
                                          <p:spTgt spid="7"/>
                                        </p:tgtEl>
                                        <p:attrNameLst>
                                          <p:attrName>ppt_h</p:attrName>
                                        </p:attrNameLst>
                                      </p:cBhvr>
                                      <p:tavLst>
                                        <p:tav tm="0">
                                          <p:val>
                                            <p:strVal val="ppt_h"/>
                                          </p:val>
                                        </p:tav>
                                        <p:tav tm="100000">
                                          <p:val>
                                            <p:fltVal val="0"/>
                                          </p:val>
                                        </p:tav>
                                      </p:tavLst>
                                    </p:anim>
                                    <p:anim calcmode="lin" valueType="num">
                                      <p:cBhvr>
                                        <p:cTn id="21" dur="5000"/>
                                        <p:tgtEl>
                                          <p:spTgt spid="7"/>
                                        </p:tgtEl>
                                        <p:attrNameLst>
                                          <p:attrName>ppt_w</p:attrName>
                                        </p:attrNameLst>
                                      </p:cBhvr>
                                      <p:tavLst>
                                        <p:tav tm="0">
                                          <p:val>
                                            <p:strVal val="ppt_w"/>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8000"/>
                                        <p:tgtEl>
                                          <p:spTgt spid="8"/>
                                        </p:tgtEl>
                                      </p:cBhvr>
                                    </p:animEffect>
                                    <p:anim calcmode="lin" valueType="num">
                                      <p:cBhvr>
                                        <p:cTn id="25" dur="8000"/>
                                        <p:tgtEl>
                                          <p:spTgt spid="8"/>
                                        </p:tgtEl>
                                        <p:attrNameLst>
                                          <p:attrName>style.rotation</p:attrName>
                                        </p:attrNameLst>
                                      </p:cBhvr>
                                      <p:tavLst>
                                        <p:tav tm="0">
                                          <p:val>
                                            <p:fltVal val="0"/>
                                          </p:val>
                                        </p:tav>
                                        <p:tav tm="100000">
                                          <p:val>
                                            <p:fltVal val="720"/>
                                          </p:val>
                                        </p:tav>
                                      </p:tavLst>
                                    </p:anim>
                                    <p:anim calcmode="lin" valueType="num">
                                      <p:cBhvr>
                                        <p:cTn id="26" dur="8000"/>
                                        <p:tgtEl>
                                          <p:spTgt spid="8"/>
                                        </p:tgtEl>
                                        <p:attrNameLst>
                                          <p:attrName>ppt_h</p:attrName>
                                        </p:attrNameLst>
                                      </p:cBhvr>
                                      <p:tavLst>
                                        <p:tav tm="0">
                                          <p:val>
                                            <p:strVal val="ppt_h"/>
                                          </p:val>
                                        </p:tav>
                                        <p:tav tm="100000">
                                          <p:val>
                                            <p:fltVal val="0"/>
                                          </p:val>
                                        </p:tav>
                                      </p:tavLst>
                                    </p:anim>
                                    <p:anim calcmode="lin" valueType="num">
                                      <p:cBhvr>
                                        <p:cTn id="27" dur="8000"/>
                                        <p:tgtEl>
                                          <p:spTgt spid="8"/>
                                        </p:tgtEl>
                                        <p:attrNameLst>
                                          <p:attrName>ppt_w</p:attrName>
                                        </p:attrNameLst>
                                      </p:cBhvr>
                                      <p:tavLst>
                                        <p:tav tm="0">
                                          <p:val>
                                            <p:strVal val="ppt_w"/>
                                          </p:val>
                                        </p:tav>
                                        <p:tav tm="100000">
                                          <p:val>
                                            <p:fltVal val="0"/>
                                          </p:val>
                                        </p:tav>
                                      </p:tavLst>
                                    </p:anim>
                                    <p:set>
                                      <p:cBhvr>
                                        <p:cTn id="28" dur="1" fill="hold">
                                          <p:stCondLst>
                                            <p:cond delay="7999"/>
                                          </p:stCondLst>
                                        </p:cTn>
                                        <p:tgtEl>
                                          <p:spTgt spid="8"/>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5000"/>
                                        <p:tgtEl>
                                          <p:spTgt spid="9"/>
                                        </p:tgtEl>
                                      </p:cBhvr>
                                    </p:animEffect>
                                    <p:anim calcmode="lin" valueType="num">
                                      <p:cBhvr>
                                        <p:cTn id="31" dur="5000"/>
                                        <p:tgtEl>
                                          <p:spTgt spid="9"/>
                                        </p:tgtEl>
                                        <p:attrNameLst>
                                          <p:attrName>style.rotation</p:attrName>
                                        </p:attrNameLst>
                                      </p:cBhvr>
                                      <p:tavLst>
                                        <p:tav tm="0">
                                          <p:val>
                                            <p:fltVal val="0"/>
                                          </p:val>
                                        </p:tav>
                                        <p:tav tm="100000">
                                          <p:val>
                                            <p:fltVal val="720"/>
                                          </p:val>
                                        </p:tav>
                                      </p:tavLst>
                                    </p:anim>
                                    <p:anim calcmode="lin" valueType="num">
                                      <p:cBhvr>
                                        <p:cTn id="32" dur="5000"/>
                                        <p:tgtEl>
                                          <p:spTgt spid="9"/>
                                        </p:tgtEl>
                                        <p:attrNameLst>
                                          <p:attrName>ppt_h</p:attrName>
                                        </p:attrNameLst>
                                      </p:cBhvr>
                                      <p:tavLst>
                                        <p:tav tm="0">
                                          <p:val>
                                            <p:strVal val="ppt_h"/>
                                          </p:val>
                                        </p:tav>
                                        <p:tav tm="100000">
                                          <p:val>
                                            <p:fltVal val="0"/>
                                          </p:val>
                                        </p:tav>
                                      </p:tavLst>
                                    </p:anim>
                                    <p:anim calcmode="lin" valueType="num">
                                      <p:cBhvr>
                                        <p:cTn id="33" dur="5000"/>
                                        <p:tgtEl>
                                          <p:spTgt spid="9"/>
                                        </p:tgtEl>
                                        <p:attrNameLst>
                                          <p:attrName>ppt_w</p:attrName>
                                        </p:attrNameLst>
                                      </p:cBhvr>
                                      <p:tavLst>
                                        <p:tav tm="0">
                                          <p:val>
                                            <p:strVal val="ppt_w"/>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6"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ircle(out)">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10.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000100" y="785794"/>
            <a:ext cx="7143800" cy="5143536"/>
          </a:xfrm>
          <a:prstGeom prst="donut">
            <a:avLst>
              <a:gd name="adj" fmla="val 12830"/>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1571612"/>
            <a:ext cx="5224498" cy="3581424"/>
          </a:xfrm>
          <a:prstGeom prst="donut">
            <a:avLst>
              <a:gd name="adj" fmla="val 1730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2357430"/>
            <a:ext cx="3357586" cy="2090750"/>
          </a:xfrm>
          <a:prstGeom prst="donut">
            <a:avLst>
              <a:gd name="adj" fmla="val 2184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0"/>
                                  </p:stCondLst>
                                  <p:childTnLst>
                                    <p:anim calcmode="lin" valueType="num">
                                      <p:cBhvr>
                                        <p:cTn id="6" dur="8000"/>
                                        <p:tgtEl>
                                          <p:spTgt spid="5"/>
                                        </p:tgtEl>
                                        <p:attrNameLst>
                                          <p:attrName>ppt_w</p:attrName>
                                        </p:attrNameLst>
                                      </p:cBhvr>
                                      <p:tavLst>
                                        <p:tav tm="0">
                                          <p:val>
                                            <p:strVal val="ppt_w"/>
                                          </p:val>
                                        </p:tav>
                                        <p:tav tm="100000">
                                          <p:val>
                                            <p:strVal val="ppt_w"/>
                                          </p:val>
                                        </p:tav>
                                      </p:tavLst>
                                    </p:anim>
                                    <p:anim calcmode="lin" valueType="num">
                                      <p:cBhvr>
                                        <p:cTn id="7" dur="8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7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8000"/>
                                        <p:tgtEl>
                                          <p:spTgt spid="6"/>
                                        </p:tgtEl>
                                        <p:attrNameLst>
                                          <p:attrName>ppt_h</p:attrName>
                                        </p:attrNameLst>
                                      </p:cBhvr>
                                      <p:tavLst>
                                        <p:tav tm="0">
                                          <p:val>
                                            <p:strVal val="ppt_h"/>
                                          </p:val>
                                        </p:tav>
                                        <p:tav tm="100000">
                                          <p:val>
                                            <p:strVal val="ppt_h"/>
                                          </p:val>
                                        </p:tav>
                                      </p:tavLst>
                                    </p:anim>
                                    <p:anim calcmode="lin" valueType="num">
                                      <p:cBhvr>
                                        <p:cTn id="11"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7999"/>
                                          </p:stCondLst>
                                        </p:cTn>
                                        <p:tgtEl>
                                          <p:spTgt spid="6"/>
                                        </p:tgtEl>
                                        <p:attrNameLst>
                                          <p:attrName>style.visibility</p:attrName>
                                        </p:attrNameLst>
                                      </p:cBhvr>
                                      <p:to>
                                        <p:strVal val="hidden"/>
                                      </p:to>
                                    </p:set>
                                  </p:childTnLst>
                                </p:cTn>
                              </p:par>
                              <p:par>
                                <p:cTn id="13" presetID="19" presetClass="exit" presetSubtype="5" fill="hold" grpId="0" nodeType="withEffect">
                                  <p:stCondLst>
                                    <p:cond delay="0"/>
                                  </p:stCondLst>
                                  <p:childTnLst>
                                    <p:anim calcmode="lin" valueType="num">
                                      <p:cBhvr>
                                        <p:cTn id="14" dur="8000"/>
                                        <p:tgtEl>
                                          <p:spTgt spid="7"/>
                                        </p:tgtEl>
                                        <p:attrNameLst>
                                          <p:attrName>ppt_w</p:attrName>
                                        </p:attrNameLst>
                                      </p:cBhvr>
                                      <p:tavLst>
                                        <p:tav tm="0">
                                          <p:val>
                                            <p:strVal val="ppt_w"/>
                                          </p:val>
                                        </p:tav>
                                        <p:tav tm="100000">
                                          <p:val>
                                            <p:strVal val="ppt_w"/>
                                          </p:val>
                                        </p:tav>
                                      </p:tavLst>
                                    </p:anim>
                                    <p:anim calcmode="lin" valueType="num">
                                      <p:cBhvr>
                                        <p:cTn id="15" dur="8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3"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plus(out)">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b="1" dirty="0"/>
          </a:p>
        </p:txBody>
      </p:sp>
      <p:pic>
        <p:nvPicPr>
          <p:cNvPr id="4" name="3 Imagen" descr="ciudad-encantada-13.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7068124">
            <a:off x="78492" y="1028109"/>
            <a:ext cx="3248149" cy="3268821"/>
          </a:xfrm>
          <a:prstGeom prst="teardrop">
            <a:avLst/>
          </a:prstGeom>
          <a:blipFill dpi="0" rotWithShape="1">
            <a:blip r:embed="rId3">
              <a:alphaModFix amt="89000"/>
              <a:duotone>
                <a:prstClr val="black"/>
                <a:schemeClr val="accent6">
                  <a:tint val="45000"/>
                  <a:satMod val="400000"/>
                </a:schemeClr>
              </a:duotone>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7068124">
            <a:off x="507153" y="1742465"/>
            <a:ext cx="3248149" cy="3268821"/>
          </a:xfrm>
          <a:prstGeom prst="teardrop">
            <a:avLst/>
          </a:prstGeom>
          <a:blipFill dpi="0" rotWithShape="1">
            <a:blip r:embed="rId3">
              <a:alphaModFix amt="89000"/>
              <a:duotone>
                <a:prstClr val="black"/>
                <a:srgbClr val="D9C3A5">
                  <a:tint val="50000"/>
                  <a:satMod val="180000"/>
                </a:srgbClr>
              </a:duotone>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068124">
            <a:off x="1221501" y="2456847"/>
            <a:ext cx="3248149" cy="3268821"/>
          </a:xfrm>
          <a:prstGeom prst="teardrop">
            <a:avLst/>
          </a:prstGeom>
          <a:blipFill dpi="0" rotWithShape="1">
            <a:blip r:embed="rId3">
              <a:alphaModFix amt="89000"/>
              <a:duotone>
                <a:prstClr val="black"/>
                <a:schemeClr val="accent6">
                  <a:tint val="45000"/>
                  <a:satMod val="400000"/>
                </a:schemeClr>
              </a:duotone>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18299">
            <a:off x="2650261" y="3632639"/>
            <a:ext cx="3248149" cy="3268821"/>
          </a:xfrm>
          <a:prstGeom prst="teardrop">
            <a:avLst/>
          </a:prstGeom>
          <a:blipFill dpi="0" rotWithShape="1">
            <a:blip r:embed="rId3">
              <a:alphaModFix amt="89000"/>
              <a:grayscl/>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60203">
            <a:off x="4307857" y="2698373"/>
            <a:ext cx="3209767" cy="3269904"/>
          </a:xfrm>
          <a:prstGeom prst="teardrop">
            <a:avLst/>
          </a:prstGeom>
          <a:blipFill dpi="0" rotWithShape="1">
            <a:blip r:embed="rId3">
              <a:alphaModFix amt="89000"/>
              <a:duotone>
                <a:prstClr val="black"/>
                <a:schemeClr val="accent6">
                  <a:tint val="45000"/>
                  <a:satMod val="400000"/>
                </a:schemeClr>
              </a:duotone>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060203">
            <a:off x="5165114" y="1698241"/>
            <a:ext cx="3209767" cy="3269904"/>
          </a:xfrm>
          <a:prstGeom prst="teardrop">
            <a:avLst/>
          </a:prstGeom>
          <a:blipFill dpi="0" rotWithShape="1">
            <a:blip r:embed="rId3">
              <a:alphaModFix amt="89000"/>
              <a:duotone>
                <a:prstClr val="black"/>
                <a:srgbClr val="D9C3A5">
                  <a:tint val="50000"/>
                  <a:satMod val="180000"/>
                </a:srgbClr>
              </a:duotone>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02094">
            <a:off x="6035963" y="745885"/>
            <a:ext cx="3209767" cy="3269904"/>
          </a:xfrm>
          <a:prstGeom prst="teardrop">
            <a:avLst/>
          </a:prstGeom>
          <a:blipFill dpi="0" rotWithShape="1">
            <a:blip r:embed="rId3">
              <a:alphaModFix amt="89000"/>
              <a:duotone>
                <a:prstClr val="black"/>
                <a:schemeClr val="accent6">
                  <a:tint val="45000"/>
                  <a:satMod val="400000"/>
                </a:schemeClr>
              </a:duotone>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5000"/>
                                        <p:tgtEl>
                                          <p:spTgt spid="6"/>
                                        </p:tgtEl>
                                        <p:attrNameLst>
                                          <p:attrName>ppt_w</p:attrName>
                                        </p:attrNameLst>
                                      </p:cBhvr>
                                      <p:tavLst>
                                        <p:tav tm="0">
                                          <p:val>
                                            <p:strVal val="ppt_w"/>
                                          </p:val>
                                        </p:tav>
                                        <p:tav tm="100000">
                                          <p:val>
                                            <p:fltVal val="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4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fltVal val="0"/>
                                          </p:val>
                                        </p:tav>
                                      </p:tavLst>
                                    </p:anim>
                                    <p:anim calcmode="lin" valueType="num">
                                      <p:cBhvr>
                                        <p:cTn id="20"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4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5000"/>
                                        <p:tgtEl>
                                          <p:spTgt spid="8"/>
                                        </p:tgtEl>
                                        <p:attrNameLst>
                                          <p:attrName>ppt_w</p:attrName>
                                        </p:attrNameLst>
                                      </p:cBhvr>
                                      <p:tavLst>
                                        <p:tav tm="0">
                                          <p:val>
                                            <p:strVal val="ppt_w"/>
                                          </p:val>
                                        </p:tav>
                                        <p:tav tm="100000">
                                          <p:val>
                                            <p:fltVal val="0"/>
                                          </p:val>
                                        </p:tav>
                                      </p:tavLst>
                                    </p:anim>
                                    <p:anim calcmode="lin" valueType="num">
                                      <p:cBhvr>
                                        <p:cTn id="25" dur="5000"/>
                                        <p:tgtEl>
                                          <p:spTgt spid="8"/>
                                        </p:tgtEl>
                                        <p:attrNameLst>
                                          <p:attrName>ppt_h</p:attrName>
                                        </p:attrNameLst>
                                      </p:cBhvr>
                                      <p:tavLst>
                                        <p:tav tm="0">
                                          <p:val>
                                            <p:strVal val="ppt_h"/>
                                          </p:val>
                                        </p:tav>
                                        <p:tav tm="100000">
                                          <p:val>
                                            <p:fltVal val="0"/>
                                          </p:val>
                                        </p:tav>
                                      </p:tavLst>
                                    </p:anim>
                                    <p:anim calcmode="lin" valueType="num">
                                      <p:cBhvr>
                                        <p:cTn id="26"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4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5000"/>
                                        <p:tgtEl>
                                          <p:spTgt spid="9"/>
                                        </p:tgtEl>
                                        <p:attrNameLst>
                                          <p:attrName>ppt_w</p:attrName>
                                        </p:attrNameLst>
                                      </p:cBhvr>
                                      <p:tavLst>
                                        <p:tav tm="0">
                                          <p:val>
                                            <p:strVal val="ppt_w"/>
                                          </p:val>
                                        </p:tav>
                                        <p:tav tm="100000">
                                          <p:val>
                                            <p:fltVal val="0"/>
                                          </p:val>
                                        </p:tav>
                                      </p:tavLst>
                                    </p:anim>
                                    <p:anim calcmode="lin" valueType="num">
                                      <p:cBhvr>
                                        <p:cTn id="31" dur="5000"/>
                                        <p:tgtEl>
                                          <p:spTgt spid="9"/>
                                        </p:tgtEl>
                                        <p:attrNameLst>
                                          <p:attrName>ppt_h</p:attrName>
                                        </p:attrNameLst>
                                      </p:cBhvr>
                                      <p:tavLst>
                                        <p:tav tm="0">
                                          <p:val>
                                            <p:strVal val="ppt_h"/>
                                          </p:val>
                                        </p:tav>
                                        <p:tav tm="100000">
                                          <p:val>
                                            <p:fltVal val="0"/>
                                          </p:val>
                                        </p:tav>
                                      </p:tavLst>
                                    </p:anim>
                                    <p:anim calcmode="lin" valueType="num">
                                      <p:cBhvr>
                                        <p:cTn id="32"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4999"/>
                                          </p:stCondLst>
                                        </p:cTn>
                                        <p:tgtEl>
                                          <p:spTgt spid="9"/>
                                        </p:tgtEl>
                                        <p:attrNameLst>
                                          <p:attrName>style.visibility</p:attrName>
                                        </p:attrNameLst>
                                      </p:cBhvr>
                                      <p:to>
                                        <p:strVal val="hidden"/>
                                      </p:to>
                                    </p:set>
                                  </p:childTnLst>
                                </p:cTn>
                              </p:par>
                              <p:par>
                                <p:cTn id="35" presetID="15" presetClass="exit" presetSubtype="0" fill="hold" grpId="0" nodeType="withEffect">
                                  <p:stCondLst>
                                    <p:cond delay="0"/>
                                  </p:stCondLst>
                                  <p:childTnLst>
                                    <p:anim calcmode="lin" valueType="num">
                                      <p:cBhvr>
                                        <p:cTn id="36" dur="5000"/>
                                        <p:tgtEl>
                                          <p:spTgt spid="10"/>
                                        </p:tgtEl>
                                        <p:attrNameLst>
                                          <p:attrName>ppt_w</p:attrName>
                                        </p:attrNameLst>
                                      </p:cBhvr>
                                      <p:tavLst>
                                        <p:tav tm="0">
                                          <p:val>
                                            <p:strVal val="ppt_w"/>
                                          </p:val>
                                        </p:tav>
                                        <p:tav tm="100000">
                                          <p:val>
                                            <p:fltVal val="0"/>
                                          </p:val>
                                        </p:tav>
                                      </p:tavLst>
                                    </p:anim>
                                    <p:anim calcmode="lin" valueType="num">
                                      <p:cBhvr>
                                        <p:cTn id="37" dur="5000"/>
                                        <p:tgtEl>
                                          <p:spTgt spid="10"/>
                                        </p:tgtEl>
                                        <p:attrNameLst>
                                          <p:attrName>ppt_h</p:attrName>
                                        </p:attrNameLst>
                                      </p:cBhvr>
                                      <p:tavLst>
                                        <p:tav tm="0">
                                          <p:val>
                                            <p:strVal val="ppt_h"/>
                                          </p:val>
                                        </p:tav>
                                        <p:tav tm="100000">
                                          <p:val>
                                            <p:fltVal val="0"/>
                                          </p:val>
                                        </p:tav>
                                      </p:tavLst>
                                    </p:anim>
                                    <p:anim calcmode="lin" valueType="num">
                                      <p:cBhvr>
                                        <p:cTn id="38" dur="5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9" dur="5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0" dur="1" fill="hold">
                                          <p:stCondLst>
                                            <p:cond delay="4999"/>
                                          </p:stCondLst>
                                        </p:cTn>
                                        <p:tgtEl>
                                          <p:spTgt spid="10"/>
                                        </p:tgtEl>
                                        <p:attrNameLst>
                                          <p:attrName>style.visibility</p:attrName>
                                        </p:attrNameLst>
                                      </p:cBhvr>
                                      <p:to>
                                        <p:strVal val="hidden"/>
                                      </p:to>
                                    </p:set>
                                  </p:childTnLst>
                                </p:cTn>
                              </p:par>
                              <p:par>
                                <p:cTn id="41" presetID="15" presetClass="exit" presetSubtype="0" fill="hold" grpId="0" nodeType="withEffect">
                                  <p:stCondLst>
                                    <p:cond delay="0"/>
                                  </p:stCondLst>
                                  <p:childTnLst>
                                    <p:anim calcmode="lin" valueType="num">
                                      <p:cBhvr>
                                        <p:cTn id="42" dur="5000"/>
                                        <p:tgtEl>
                                          <p:spTgt spid="11"/>
                                        </p:tgtEl>
                                        <p:attrNameLst>
                                          <p:attrName>ppt_w</p:attrName>
                                        </p:attrNameLst>
                                      </p:cBhvr>
                                      <p:tavLst>
                                        <p:tav tm="0">
                                          <p:val>
                                            <p:strVal val="ppt_w"/>
                                          </p:val>
                                        </p:tav>
                                        <p:tav tm="100000">
                                          <p:val>
                                            <p:fltVal val="0"/>
                                          </p:val>
                                        </p:tav>
                                      </p:tavLst>
                                    </p:anim>
                                    <p:anim calcmode="lin" valueType="num">
                                      <p:cBhvr>
                                        <p:cTn id="43" dur="5000"/>
                                        <p:tgtEl>
                                          <p:spTgt spid="11"/>
                                        </p:tgtEl>
                                        <p:attrNameLst>
                                          <p:attrName>ppt_h</p:attrName>
                                        </p:attrNameLst>
                                      </p:cBhvr>
                                      <p:tavLst>
                                        <p:tav tm="0">
                                          <p:val>
                                            <p:strVal val="ppt_h"/>
                                          </p:val>
                                        </p:tav>
                                        <p:tav tm="100000">
                                          <p:val>
                                            <p:fltVal val="0"/>
                                          </p:val>
                                        </p:tav>
                                      </p:tavLst>
                                    </p:anim>
                                    <p:anim calcmode="lin" valueType="num">
                                      <p:cBhvr>
                                        <p:cTn id="44" dur="5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5" dur="5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6" dur="1" fill="hold">
                                          <p:stCondLst>
                                            <p:cond delay="4999"/>
                                          </p:stCondLst>
                                        </p:cTn>
                                        <p:tgtEl>
                                          <p:spTgt spid="11"/>
                                        </p:tgtEl>
                                        <p:attrNameLst>
                                          <p:attrName>style.visibility</p:attrName>
                                        </p:attrNameLst>
                                      </p:cBhvr>
                                      <p:to>
                                        <p:strVal val="hidden"/>
                                      </p:to>
                                    </p:set>
                                  </p:childTnLst>
                                </p:cTn>
                              </p:par>
                              <p:par>
                                <p:cTn id="47" presetID="23" presetClass="entr" presetSubtype="16"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0" fill="hold"/>
                                        <p:tgtEl>
                                          <p:spTgt spid="4"/>
                                        </p:tgtEl>
                                        <p:attrNameLst>
                                          <p:attrName>ppt_w</p:attrName>
                                        </p:attrNameLst>
                                      </p:cBhvr>
                                      <p:tavLst>
                                        <p:tav tm="0">
                                          <p:val>
                                            <p:fltVal val="0"/>
                                          </p:val>
                                        </p:tav>
                                        <p:tav tm="100000">
                                          <p:val>
                                            <p:strVal val="#ppt_w"/>
                                          </p:val>
                                        </p:tav>
                                      </p:tavLst>
                                    </p:anim>
                                    <p:anim calcmode="lin" valueType="num">
                                      <p:cBhvr>
                                        <p:cTn id="50" dur="5000" fill="hold"/>
                                        <p:tgtEl>
                                          <p:spTgt spid="4"/>
                                        </p:tgtEl>
                                        <p:attrNameLst>
                                          <p:attrName>ppt_h</p:attrName>
                                        </p:attrNameLst>
                                      </p:cBhvr>
                                      <p:tavLst>
                                        <p:tav tm="0">
                                          <p:val>
                                            <p:fltVal val="0"/>
                                          </p:val>
                                        </p:tav>
                                        <p:tav tm="100000">
                                          <p:val>
                                            <p:strVal val="#ppt_h"/>
                                          </p:val>
                                        </p:tav>
                                      </p:tavLst>
                                    </p:anim>
                                  </p:childTnLst>
                                </p:cTn>
                              </p:par>
                              <p:par>
                                <p:cTn id="51" presetID="16" presetClass="entr" presetSubtype="4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outHorizontal)">
                                      <p:cBhvr>
                                        <p:cTn id="5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17.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a:off x="357158"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14414"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214546"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143240"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4214810"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5072066"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6143636"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000892"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grpId="0" nodeType="withEffect">
                                  <p:stCondLst>
                                    <p:cond delay="0"/>
                                  </p:stCondLst>
                                  <p:childTnLst>
                                    <p:anim calcmode="lin" valueType="num">
                                      <p:cBhvr>
                                        <p:cTn id="6" dur="6000"/>
                                        <p:tgtEl>
                                          <p:spTgt spid="5"/>
                                        </p:tgtEl>
                                        <p:attrNameLst>
                                          <p:attrName>ppt_w</p:attrName>
                                        </p:attrNameLst>
                                      </p:cBhvr>
                                      <p:tavLst>
                                        <p:tav tm="0">
                                          <p:val>
                                            <p:strVal val="ppt_w"/>
                                          </p:val>
                                        </p:tav>
                                        <p:tav tm="100000">
                                          <p:val>
                                            <p:fltVal val="0"/>
                                          </p:val>
                                        </p:tav>
                                      </p:tavLst>
                                    </p:anim>
                                    <p:anim calcmode="lin" valueType="num">
                                      <p:cBhvr>
                                        <p:cTn id="7" dur="6000"/>
                                        <p:tgtEl>
                                          <p:spTgt spid="5"/>
                                        </p:tgtEl>
                                        <p:attrNameLst>
                                          <p:attrName>ppt_h</p:attrName>
                                        </p:attrNameLst>
                                      </p:cBhvr>
                                      <p:tavLst>
                                        <p:tav tm="0">
                                          <p:val>
                                            <p:strVal val="ppt_h"/>
                                          </p:val>
                                        </p:tav>
                                        <p:tav tm="100000">
                                          <p:val>
                                            <p:fltVal val="0"/>
                                          </p:val>
                                        </p:tav>
                                      </p:tavLst>
                                    </p:anim>
                                    <p:anim calcmode="lin" valueType="num">
                                      <p:cBhvr>
                                        <p:cTn id="8" dur="6000"/>
                                        <p:tgtEl>
                                          <p:spTgt spid="5"/>
                                        </p:tgtEl>
                                        <p:attrNameLst>
                                          <p:attrName>style.rotation</p:attrName>
                                        </p:attrNameLst>
                                      </p:cBhvr>
                                      <p:tavLst>
                                        <p:tav tm="0">
                                          <p:val>
                                            <p:fltVal val="0"/>
                                          </p:val>
                                        </p:tav>
                                        <p:tav tm="100000">
                                          <p:val>
                                            <p:fltVal val="360"/>
                                          </p:val>
                                        </p:tav>
                                      </p:tavLst>
                                    </p:anim>
                                    <p:animEffect transition="out" filter="fade">
                                      <p:cBhvr>
                                        <p:cTn id="9" dur="6000"/>
                                        <p:tgtEl>
                                          <p:spTgt spid="5"/>
                                        </p:tgtEl>
                                      </p:cBhvr>
                                    </p:animEffect>
                                    <p:set>
                                      <p:cBhvr>
                                        <p:cTn id="10" dur="1" fill="hold">
                                          <p:stCondLst>
                                            <p:cond delay="5999"/>
                                          </p:stCondLst>
                                        </p:cTn>
                                        <p:tgtEl>
                                          <p:spTgt spid="5"/>
                                        </p:tgtEl>
                                        <p:attrNameLst>
                                          <p:attrName>style.visibility</p:attrName>
                                        </p:attrNameLst>
                                      </p:cBhvr>
                                      <p:to>
                                        <p:strVal val="hidden"/>
                                      </p:to>
                                    </p:set>
                                  </p:childTnLst>
                                </p:cTn>
                              </p:par>
                              <p:par>
                                <p:cTn id="11" presetID="49" presetClass="exit" presetSubtype="0" accel="100000" fill="hold" grpId="0" nodeType="withEffect">
                                  <p:stCondLst>
                                    <p:cond delay="0"/>
                                  </p:stCondLst>
                                  <p:childTnLst>
                                    <p:anim calcmode="lin" valueType="num">
                                      <p:cBhvr>
                                        <p:cTn id="12" dur="8000"/>
                                        <p:tgtEl>
                                          <p:spTgt spid="6"/>
                                        </p:tgtEl>
                                        <p:attrNameLst>
                                          <p:attrName>ppt_w</p:attrName>
                                        </p:attrNameLst>
                                      </p:cBhvr>
                                      <p:tavLst>
                                        <p:tav tm="0">
                                          <p:val>
                                            <p:strVal val="ppt_w"/>
                                          </p:val>
                                        </p:tav>
                                        <p:tav tm="100000">
                                          <p:val>
                                            <p:fltVal val="0"/>
                                          </p:val>
                                        </p:tav>
                                      </p:tavLst>
                                    </p:anim>
                                    <p:anim calcmode="lin" valueType="num">
                                      <p:cBhvr>
                                        <p:cTn id="13" dur="8000"/>
                                        <p:tgtEl>
                                          <p:spTgt spid="6"/>
                                        </p:tgtEl>
                                        <p:attrNameLst>
                                          <p:attrName>ppt_h</p:attrName>
                                        </p:attrNameLst>
                                      </p:cBhvr>
                                      <p:tavLst>
                                        <p:tav tm="0">
                                          <p:val>
                                            <p:strVal val="ppt_h"/>
                                          </p:val>
                                        </p:tav>
                                        <p:tav tm="100000">
                                          <p:val>
                                            <p:fltVal val="0"/>
                                          </p:val>
                                        </p:tav>
                                      </p:tavLst>
                                    </p:anim>
                                    <p:anim calcmode="lin" valueType="num">
                                      <p:cBhvr>
                                        <p:cTn id="14" dur="8000"/>
                                        <p:tgtEl>
                                          <p:spTgt spid="6"/>
                                        </p:tgtEl>
                                        <p:attrNameLst>
                                          <p:attrName>style.rotation</p:attrName>
                                        </p:attrNameLst>
                                      </p:cBhvr>
                                      <p:tavLst>
                                        <p:tav tm="0">
                                          <p:val>
                                            <p:fltVal val="0"/>
                                          </p:val>
                                        </p:tav>
                                        <p:tav tm="100000">
                                          <p:val>
                                            <p:fltVal val="360"/>
                                          </p:val>
                                        </p:tav>
                                      </p:tavLst>
                                    </p:anim>
                                    <p:animEffect transition="out" filter="fade">
                                      <p:cBhvr>
                                        <p:cTn id="15" dur="8000"/>
                                        <p:tgtEl>
                                          <p:spTgt spid="6"/>
                                        </p:tgtEl>
                                      </p:cBhvr>
                                    </p:animEffect>
                                    <p:set>
                                      <p:cBhvr>
                                        <p:cTn id="16" dur="1" fill="hold">
                                          <p:stCondLst>
                                            <p:cond delay="7999"/>
                                          </p:stCondLst>
                                        </p:cTn>
                                        <p:tgtEl>
                                          <p:spTgt spid="6"/>
                                        </p:tgtEl>
                                        <p:attrNameLst>
                                          <p:attrName>style.visibility</p:attrName>
                                        </p:attrNameLst>
                                      </p:cBhvr>
                                      <p:to>
                                        <p:strVal val="hidden"/>
                                      </p:to>
                                    </p:set>
                                  </p:childTnLst>
                                </p:cTn>
                              </p:par>
                              <p:par>
                                <p:cTn id="17" presetID="49" presetClass="exit" presetSubtype="0" accel="100000" fill="hold" grpId="0" nodeType="withEffect">
                                  <p:stCondLst>
                                    <p:cond delay="0"/>
                                  </p:stCondLst>
                                  <p:childTnLst>
                                    <p:anim calcmode="lin" valueType="num">
                                      <p:cBhvr>
                                        <p:cTn id="18" dur="6000"/>
                                        <p:tgtEl>
                                          <p:spTgt spid="7"/>
                                        </p:tgtEl>
                                        <p:attrNameLst>
                                          <p:attrName>ppt_w</p:attrName>
                                        </p:attrNameLst>
                                      </p:cBhvr>
                                      <p:tavLst>
                                        <p:tav tm="0">
                                          <p:val>
                                            <p:strVal val="ppt_w"/>
                                          </p:val>
                                        </p:tav>
                                        <p:tav tm="100000">
                                          <p:val>
                                            <p:fltVal val="0"/>
                                          </p:val>
                                        </p:tav>
                                      </p:tavLst>
                                    </p:anim>
                                    <p:anim calcmode="lin" valueType="num">
                                      <p:cBhvr>
                                        <p:cTn id="19" dur="6000"/>
                                        <p:tgtEl>
                                          <p:spTgt spid="7"/>
                                        </p:tgtEl>
                                        <p:attrNameLst>
                                          <p:attrName>ppt_h</p:attrName>
                                        </p:attrNameLst>
                                      </p:cBhvr>
                                      <p:tavLst>
                                        <p:tav tm="0">
                                          <p:val>
                                            <p:strVal val="ppt_h"/>
                                          </p:val>
                                        </p:tav>
                                        <p:tav tm="100000">
                                          <p:val>
                                            <p:fltVal val="0"/>
                                          </p:val>
                                        </p:tav>
                                      </p:tavLst>
                                    </p:anim>
                                    <p:anim calcmode="lin" valueType="num">
                                      <p:cBhvr>
                                        <p:cTn id="20" dur="6000"/>
                                        <p:tgtEl>
                                          <p:spTgt spid="7"/>
                                        </p:tgtEl>
                                        <p:attrNameLst>
                                          <p:attrName>style.rotation</p:attrName>
                                        </p:attrNameLst>
                                      </p:cBhvr>
                                      <p:tavLst>
                                        <p:tav tm="0">
                                          <p:val>
                                            <p:fltVal val="0"/>
                                          </p:val>
                                        </p:tav>
                                        <p:tav tm="100000">
                                          <p:val>
                                            <p:fltVal val="360"/>
                                          </p:val>
                                        </p:tav>
                                      </p:tavLst>
                                    </p:anim>
                                    <p:animEffect transition="out" filter="fade">
                                      <p:cBhvr>
                                        <p:cTn id="21" dur="6000"/>
                                        <p:tgtEl>
                                          <p:spTgt spid="7"/>
                                        </p:tgtEl>
                                      </p:cBhvr>
                                    </p:animEffect>
                                    <p:set>
                                      <p:cBhvr>
                                        <p:cTn id="22" dur="1" fill="hold">
                                          <p:stCondLst>
                                            <p:cond delay="5999"/>
                                          </p:stCondLst>
                                        </p:cTn>
                                        <p:tgtEl>
                                          <p:spTgt spid="7"/>
                                        </p:tgtEl>
                                        <p:attrNameLst>
                                          <p:attrName>style.visibility</p:attrName>
                                        </p:attrNameLst>
                                      </p:cBhvr>
                                      <p:to>
                                        <p:strVal val="hidden"/>
                                      </p:to>
                                    </p:set>
                                  </p:childTnLst>
                                </p:cTn>
                              </p:par>
                              <p:par>
                                <p:cTn id="23" presetID="49" presetClass="exit" presetSubtype="0" accel="100000" fill="hold" grpId="0" nodeType="withEffect">
                                  <p:stCondLst>
                                    <p:cond delay="0"/>
                                  </p:stCondLst>
                                  <p:childTnLst>
                                    <p:anim calcmode="lin" valueType="num">
                                      <p:cBhvr>
                                        <p:cTn id="24" dur="8000"/>
                                        <p:tgtEl>
                                          <p:spTgt spid="8"/>
                                        </p:tgtEl>
                                        <p:attrNameLst>
                                          <p:attrName>ppt_w</p:attrName>
                                        </p:attrNameLst>
                                      </p:cBhvr>
                                      <p:tavLst>
                                        <p:tav tm="0">
                                          <p:val>
                                            <p:strVal val="ppt_w"/>
                                          </p:val>
                                        </p:tav>
                                        <p:tav tm="100000">
                                          <p:val>
                                            <p:fltVal val="0"/>
                                          </p:val>
                                        </p:tav>
                                      </p:tavLst>
                                    </p:anim>
                                    <p:anim calcmode="lin" valueType="num">
                                      <p:cBhvr>
                                        <p:cTn id="25" dur="8000"/>
                                        <p:tgtEl>
                                          <p:spTgt spid="8"/>
                                        </p:tgtEl>
                                        <p:attrNameLst>
                                          <p:attrName>ppt_h</p:attrName>
                                        </p:attrNameLst>
                                      </p:cBhvr>
                                      <p:tavLst>
                                        <p:tav tm="0">
                                          <p:val>
                                            <p:strVal val="ppt_h"/>
                                          </p:val>
                                        </p:tav>
                                        <p:tav tm="100000">
                                          <p:val>
                                            <p:fltVal val="0"/>
                                          </p:val>
                                        </p:tav>
                                      </p:tavLst>
                                    </p:anim>
                                    <p:anim calcmode="lin" valueType="num">
                                      <p:cBhvr>
                                        <p:cTn id="26" dur="8000"/>
                                        <p:tgtEl>
                                          <p:spTgt spid="8"/>
                                        </p:tgtEl>
                                        <p:attrNameLst>
                                          <p:attrName>style.rotation</p:attrName>
                                        </p:attrNameLst>
                                      </p:cBhvr>
                                      <p:tavLst>
                                        <p:tav tm="0">
                                          <p:val>
                                            <p:fltVal val="0"/>
                                          </p:val>
                                        </p:tav>
                                        <p:tav tm="100000">
                                          <p:val>
                                            <p:fltVal val="360"/>
                                          </p:val>
                                        </p:tav>
                                      </p:tavLst>
                                    </p:anim>
                                    <p:animEffect transition="out" filter="fade">
                                      <p:cBhvr>
                                        <p:cTn id="27" dur="8000"/>
                                        <p:tgtEl>
                                          <p:spTgt spid="8"/>
                                        </p:tgtEl>
                                      </p:cBhvr>
                                    </p:animEffect>
                                    <p:set>
                                      <p:cBhvr>
                                        <p:cTn id="28" dur="1" fill="hold">
                                          <p:stCondLst>
                                            <p:cond delay="7999"/>
                                          </p:stCondLst>
                                        </p:cTn>
                                        <p:tgtEl>
                                          <p:spTgt spid="8"/>
                                        </p:tgtEl>
                                        <p:attrNameLst>
                                          <p:attrName>style.visibility</p:attrName>
                                        </p:attrNameLst>
                                      </p:cBhvr>
                                      <p:to>
                                        <p:strVal val="hidden"/>
                                      </p:to>
                                    </p:set>
                                  </p:childTnLst>
                                </p:cTn>
                              </p:par>
                              <p:par>
                                <p:cTn id="29" presetID="49" presetClass="exit" presetSubtype="0" accel="100000" fill="hold" grpId="0" nodeType="withEffect">
                                  <p:stCondLst>
                                    <p:cond delay="0"/>
                                  </p:stCondLst>
                                  <p:childTnLst>
                                    <p:anim calcmode="lin" valueType="num">
                                      <p:cBhvr>
                                        <p:cTn id="30" dur="6000"/>
                                        <p:tgtEl>
                                          <p:spTgt spid="9"/>
                                        </p:tgtEl>
                                        <p:attrNameLst>
                                          <p:attrName>ppt_w</p:attrName>
                                        </p:attrNameLst>
                                      </p:cBhvr>
                                      <p:tavLst>
                                        <p:tav tm="0">
                                          <p:val>
                                            <p:strVal val="ppt_w"/>
                                          </p:val>
                                        </p:tav>
                                        <p:tav tm="100000">
                                          <p:val>
                                            <p:fltVal val="0"/>
                                          </p:val>
                                        </p:tav>
                                      </p:tavLst>
                                    </p:anim>
                                    <p:anim calcmode="lin" valueType="num">
                                      <p:cBhvr>
                                        <p:cTn id="31" dur="6000"/>
                                        <p:tgtEl>
                                          <p:spTgt spid="9"/>
                                        </p:tgtEl>
                                        <p:attrNameLst>
                                          <p:attrName>ppt_h</p:attrName>
                                        </p:attrNameLst>
                                      </p:cBhvr>
                                      <p:tavLst>
                                        <p:tav tm="0">
                                          <p:val>
                                            <p:strVal val="ppt_h"/>
                                          </p:val>
                                        </p:tav>
                                        <p:tav tm="100000">
                                          <p:val>
                                            <p:fltVal val="0"/>
                                          </p:val>
                                        </p:tav>
                                      </p:tavLst>
                                    </p:anim>
                                    <p:anim calcmode="lin" valueType="num">
                                      <p:cBhvr>
                                        <p:cTn id="32" dur="6000"/>
                                        <p:tgtEl>
                                          <p:spTgt spid="9"/>
                                        </p:tgtEl>
                                        <p:attrNameLst>
                                          <p:attrName>style.rotation</p:attrName>
                                        </p:attrNameLst>
                                      </p:cBhvr>
                                      <p:tavLst>
                                        <p:tav tm="0">
                                          <p:val>
                                            <p:fltVal val="0"/>
                                          </p:val>
                                        </p:tav>
                                        <p:tav tm="100000">
                                          <p:val>
                                            <p:fltVal val="360"/>
                                          </p:val>
                                        </p:tav>
                                      </p:tavLst>
                                    </p:anim>
                                    <p:animEffect transition="out" filter="fade">
                                      <p:cBhvr>
                                        <p:cTn id="33" dur="6000"/>
                                        <p:tgtEl>
                                          <p:spTgt spid="9"/>
                                        </p:tgtEl>
                                      </p:cBhvr>
                                    </p:animEffect>
                                    <p:set>
                                      <p:cBhvr>
                                        <p:cTn id="34" dur="1" fill="hold">
                                          <p:stCondLst>
                                            <p:cond delay="5999"/>
                                          </p:stCondLst>
                                        </p:cTn>
                                        <p:tgtEl>
                                          <p:spTgt spid="9"/>
                                        </p:tgtEl>
                                        <p:attrNameLst>
                                          <p:attrName>style.visibility</p:attrName>
                                        </p:attrNameLst>
                                      </p:cBhvr>
                                      <p:to>
                                        <p:strVal val="hidden"/>
                                      </p:to>
                                    </p:set>
                                  </p:childTnLst>
                                </p:cTn>
                              </p:par>
                              <p:par>
                                <p:cTn id="35" presetID="49" presetClass="exit" presetSubtype="0" accel="100000" fill="hold" grpId="0" nodeType="withEffect">
                                  <p:stCondLst>
                                    <p:cond delay="0"/>
                                  </p:stCondLst>
                                  <p:childTnLst>
                                    <p:anim calcmode="lin" valueType="num">
                                      <p:cBhvr>
                                        <p:cTn id="36" dur="8000"/>
                                        <p:tgtEl>
                                          <p:spTgt spid="10"/>
                                        </p:tgtEl>
                                        <p:attrNameLst>
                                          <p:attrName>ppt_w</p:attrName>
                                        </p:attrNameLst>
                                      </p:cBhvr>
                                      <p:tavLst>
                                        <p:tav tm="0">
                                          <p:val>
                                            <p:strVal val="ppt_w"/>
                                          </p:val>
                                        </p:tav>
                                        <p:tav tm="100000">
                                          <p:val>
                                            <p:fltVal val="0"/>
                                          </p:val>
                                        </p:tav>
                                      </p:tavLst>
                                    </p:anim>
                                    <p:anim calcmode="lin" valueType="num">
                                      <p:cBhvr>
                                        <p:cTn id="37" dur="8000"/>
                                        <p:tgtEl>
                                          <p:spTgt spid="10"/>
                                        </p:tgtEl>
                                        <p:attrNameLst>
                                          <p:attrName>ppt_h</p:attrName>
                                        </p:attrNameLst>
                                      </p:cBhvr>
                                      <p:tavLst>
                                        <p:tav tm="0">
                                          <p:val>
                                            <p:strVal val="ppt_h"/>
                                          </p:val>
                                        </p:tav>
                                        <p:tav tm="100000">
                                          <p:val>
                                            <p:fltVal val="0"/>
                                          </p:val>
                                        </p:tav>
                                      </p:tavLst>
                                    </p:anim>
                                    <p:anim calcmode="lin" valueType="num">
                                      <p:cBhvr>
                                        <p:cTn id="38" dur="8000"/>
                                        <p:tgtEl>
                                          <p:spTgt spid="10"/>
                                        </p:tgtEl>
                                        <p:attrNameLst>
                                          <p:attrName>style.rotation</p:attrName>
                                        </p:attrNameLst>
                                      </p:cBhvr>
                                      <p:tavLst>
                                        <p:tav tm="0">
                                          <p:val>
                                            <p:fltVal val="0"/>
                                          </p:val>
                                        </p:tav>
                                        <p:tav tm="100000">
                                          <p:val>
                                            <p:fltVal val="360"/>
                                          </p:val>
                                        </p:tav>
                                      </p:tavLst>
                                    </p:anim>
                                    <p:animEffect transition="out" filter="fade">
                                      <p:cBhvr>
                                        <p:cTn id="39" dur="8000"/>
                                        <p:tgtEl>
                                          <p:spTgt spid="10"/>
                                        </p:tgtEl>
                                      </p:cBhvr>
                                    </p:animEffect>
                                    <p:set>
                                      <p:cBhvr>
                                        <p:cTn id="40" dur="1" fill="hold">
                                          <p:stCondLst>
                                            <p:cond delay="7999"/>
                                          </p:stCondLst>
                                        </p:cTn>
                                        <p:tgtEl>
                                          <p:spTgt spid="10"/>
                                        </p:tgtEl>
                                        <p:attrNameLst>
                                          <p:attrName>style.visibility</p:attrName>
                                        </p:attrNameLst>
                                      </p:cBhvr>
                                      <p:to>
                                        <p:strVal val="hidden"/>
                                      </p:to>
                                    </p:set>
                                  </p:childTnLst>
                                </p:cTn>
                              </p:par>
                              <p:par>
                                <p:cTn id="41" presetID="49" presetClass="exit" presetSubtype="0" accel="100000" fill="hold" grpId="0" nodeType="withEffect">
                                  <p:stCondLst>
                                    <p:cond delay="0"/>
                                  </p:stCondLst>
                                  <p:childTnLst>
                                    <p:anim calcmode="lin" valueType="num">
                                      <p:cBhvr>
                                        <p:cTn id="42" dur="6000"/>
                                        <p:tgtEl>
                                          <p:spTgt spid="11"/>
                                        </p:tgtEl>
                                        <p:attrNameLst>
                                          <p:attrName>ppt_w</p:attrName>
                                        </p:attrNameLst>
                                      </p:cBhvr>
                                      <p:tavLst>
                                        <p:tav tm="0">
                                          <p:val>
                                            <p:strVal val="ppt_w"/>
                                          </p:val>
                                        </p:tav>
                                        <p:tav tm="100000">
                                          <p:val>
                                            <p:fltVal val="0"/>
                                          </p:val>
                                        </p:tav>
                                      </p:tavLst>
                                    </p:anim>
                                    <p:anim calcmode="lin" valueType="num">
                                      <p:cBhvr>
                                        <p:cTn id="43" dur="6000"/>
                                        <p:tgtEl>
                                          <p:spTgt spid="11"/>
                                        </p:tgtEl>
                                        <p:attrNameLst>
                                          <p:attrName>ppt_h</p:attrName>
                                        </p:attrNameLst>
                                      </p:cBhvr>
                                      <p:tavLst>
                                        <p:tav tm="0">
                                          <p:val>
                                            <p:strVal val="ppt_h"/>
                                          </p:val>
                                        </p:tav>
                                        <p:tav tm="100000">
                                          <p:val>
                                            <p:fltVal val="0"/>
                                          </p:val>
                                        </p:tav>
                                      </p:tavLst>
                                    </p:anim>
                                    <p:anim calcmode="lin" valueType="num">
                                      <p:cBhvr>
                                        <p:cTn id="44" dur="6000"/>
                                        <p:tgtEl>
                                          <p:spTgt spid="11"/>
                                        </p:tgtEl>
                                        <p:attrNameLst>
                                          <p:attrName>style.rotation</p:attrName>
                                        </p:attrNameLst>
                                      </p:cBhvr>
                                      <p:tavLst>
                                        <p:tav tm="0">
                                          <p:val>
                                            <p:fltVal val="0"/>
                                          </p:val>
                                        </p:tav>
                                        <p:tav tm="100000">
                                          <p:val>
                                            <p:fltVal val="360"/>
                                          </p:val>
                                        </p:tav>
                                      </p:tavLst>
                                    </p:anim>
                                    <p:animEffect transition="out" filter="fade">
                                      <p:cBhvr>
                                        <p:cTn id="45" dur="6000"/>
                                        <p:tgtEl>
                                          <p:spTgt spid="11"/>
                                        </p:tgtEl>
                                      </p:cBhvr>
                                    </p:animEffect>
                                    <p:set>
                                      <p:cBhvr>
                                        <p:cTn id="46" dur="1" fill="hold">
                                          <p:stCondLst>
                                            <p:cond delay="5999"/>
                                          </p:stCondLst>
                                        </p:cTn>
                                        <p:tgtEl>
                                          <p:spTgt spid="11"/>
                                        </p:tgtEl>
                                        <p:attrNameLst>
                                          <p:attrName>style.visibility</p:attrName>
                                        </p:attrNameLst>
                                      </p:cBhvr>
                                      <p:to>
                                        <p:strVal val="hidden"/>
                                      </p:to>
                                    </p:set>
                                  </p:childTnLst>
                                </p:cTn>
                              </p:par>
                              <p:par>
                                <p:cTn id="47" presetID="49" presetClass="exit" presetSubtype="0" accel="100000" fill="hold" grpId="0" nodeType="withEffect">
                                  <p:stCondLst>
                                    <p:cond delay="0"/>
                                  </p:stCondLst>
                                  <p:childTnLst>
                                    <p:anim calcmode="lin" valueType="num">
                                      <p:cBhvr>
                                        <p:cTn id="48" dur="8000"/>
                                        <p:tgtEl>
                                          <p:spTgt spid="12"/>
                                        </p:tgtEl>
                                        <p:attrNameLst>
                                          <p:attrName>ppt_w</p:attrName>
                                        </p:attrNameLst>
                                      </p:cBhvr>
                                      <p:tavLst>
                                        <p:tav tm="0">
                                          <p:val>
                                            <p:strVal val="ppt_w"/>
                                          </p:val>
                                        </p:tav>
                                        <p:tav tm="100000">
                                          <p:val>
                                            <p:fltVal val="0"/>
                                          </p:val>
                                        </p:tav>
                                      </p:tavLst>
                                    </p:anim>
                                    <p:anim calcmode="lin" valueType="num">
                                      <p:cBhvr>
                                        <p:cTn id="49" dur="8000"/>
                                        <p:tgtEl>
                                          <p:spTgt spid="12"/>
                                        </p:tgtEl>
                                        <p:attrNameLst>
                                          <p:attrName>ppt_h</p:attrName>
                                        </p:attrNameLst>
                                      </p:cBhvr>
                                      <p:tavLst>
                                        <p:tav tm="0">
                                          <p:val>
                                            <p:strVal val="ppt_h"/>
                                          </p:val>
                                        </p:tav>
                                        <p:tav tm="100000">
                                          <p:val>
                                            <p:fltVal val="0"/>
                                          </p:val>
                                        </p:tav>
                                      </p:tavLst>
                                    </p:anim>
                                    <p:anim calcmode="lin" valueType="num">
                                      <p:cBhvr>
                                        <p:cTn id="50" dur="8000"/>
                                        <p:tgtEl>
                                          <p:spTgt spid="12"/>
                                        </p:tgtEl>
                                        <p:attrNameLst>
                                          <p:attrName>style.rotation</p:attrName>
                                        </p:attrNameLst>
                                      </p:cBhvr>
                                      <p:tavLst>
                                        <p:tav tm="0">
                                          <p:val>
                                            <p:fltVal val="0"/>
                                          </p:val>
                                        </p:tav>
                                        <p:tav tm="100000">
                                          <p:val>
                                            <p:fltVal val="360"/>
                                          </p:val>
                                        </p:tav>
                                      </p:tavLst>
                                    </p:anim>
                                    <p:animEffect transition="out" filter="fade">
                                      <p:cBhvr>
                                        <p:cTn id="51" dur="8000"/>
                                        <p:tgtEl>
                                          <p:spTgt spid="12"/>
                                        </p:tgtEl>
                                      </p:cBhvr>
                                    </p:animEffect>
                                    <p:set>
                                      <p:cBhvr>
                                        <p:cTn id="52" dur="1" fill="hold">
                                          <p:stCondLst>
                                            <p:cond delay="7999"/>
                                          </p:stCondLst>
                                        </p:cTn>
                                        <p:tgtEl>
                                          <p:spTgt spid="12"/>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0" fill="hold"/>
                                        <p:tgtEl>
                                          <p:spTgt spid="4"/>
                                        </p:tgtEl>
                                        <p:attrNameLst>
                                          <p:attrName>ppt_w</p:attrName>
                                        </p:attrNameLst>
                                      </p:cBhvr>
                                      <p:tavLst>
                                        <p:tav tm="0">
                                          <p:val>
                                            <p:fltVal val="0"/>
                                          </p:val>
                                        </p:tav>
                                        <p:tav tm="100000">
                                          <p:val>
                                            <p:strVal val="#ppt_w"/>
                                          </p:val>
                                        </p:tav>
                                      </p:tavLst>
                                    </p:anim>
                                    <p:anim calcmode="lin" valueType="num">
                                      <p:cBhvr>
                                        <p:cTn id="56" dur="5000" fill="hold"/>
                                        <p:tgtEl>
                                          <p:spTgt spid="4"/>
                                        </p:tgtEl>
                                        <p:attrNameLst>
                                          <p:attrName>ppt_h</p:attrName>
                                        </p:attrNameLst>
                                      </p:cBhvr>
                                      <p:tavLst>
                                        <p:tav tm="0">
                                          <p:val>
                                            <p:fltVal val="0"/>
                                          </p:val>
                                        </p:tav>
                                        <p:tav tm="100000">
                                          <p:val>
                                            <p:strVal val="#ppt_h"/>
                                          </p:val>
                                        </p:tav>
                                      </p:tavLst>
                                    </p:anim>
                                  </p:childTnLst>
                                </p:cTn>
                              </p:par>
                              <p:par>
                                <p:cTn id="57" presetID="3"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linds(horizontal)">
                                      <p:cBhvr>
                                        <p:cTn id="5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alta.jpg"/>
          <p:cNvPicPr>
            <a:picLocks noGrp="1" noChangeAspect="1"/>
          </p:cNvPicPr>
          <p:nvPr>
            <p:ph idx="1"/>
          </p:nvPr>
        </p:nvPicPr>
        <p:blipFill>
          <a:blip r:embed="rId2"/>
          <a:stretch>
            <a:fillRect/>
          </a:stretch>
        </p:blipFill>
        <p:spPr>
          <a:xfrm>
            <a:off x="0" y="0"/>
            <a:ext cx="9144000" cy="6858000"/>
          </a:xfrm>
        </p:spPr>
      </p:pic>
      <p:sp>
        <p:nvSpPr>
          <p:cNvPr id="5" name="4 Anillo"/>
          <p:cNvSpPr/>
          <p:nvPr/>
        </p:nvSpPr>
        <p:spPr>
          <a:xfrm>
            <a:off x="0" y="500042"/>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571604" y="500042"/>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143240" y="428604"/>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929190" y="428604"/>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286512" y="500042"/>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5"/>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5000"/>
                                        <p:tgtEl>
                                          <p:spTgt spid="6"/>
                                        </p:tgtEl>
                                        <p:attrNameLst>
                                          <p:attrName>ppt_w</p:attrName>
                                        </p:attrNameLst>
                                      </p:cBhvr>
                                      <p:tavLst>
                                        <p:tav tm="0">
                                          <p:val>
                                            <p:strVal val="ppt_w"/>
                                          </p:val>
                                        </p:tav>
                                        <p:tav tm="100000">
                                          <p:val>
                                            <p:fltVal val="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4999"/>
                                          </p:stCondLst>
                                        </p:cTn>
                                        <p:tgtEl>
                                          <p:spTgt spid="6"/>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fltVal val="0"/>
                                          </p:val>
                                        </p:tav>
                                      </p:tavLst>
                                    </p:anim>
                                    <p:anim calcmode="lin" valueType="num">
                                      <p:cBhvr>
                                        <p:cTn id="20"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4999"/>
                                          </p:stCondLst>
                                        </p:cTn>
                                        <p:tgtEl>
                                          <p:spTgt spid="7"/>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5000"/>
                                        <p:tgtEl>
                                          <p:spTgt spid="8"/>
                                        </p:tgtEl>
                                        <p:attrNameLst>
                                          <p:attrName>ppt_w</p:attrName>
                                        </p:attrNameLst>
                                      </p:cBhvr>
                                      <p:tavLst>
                                        <p:tav tm="0">
                                          <p:val>
                                            <p:strVal val="ppt_w"/>
                                          </p:val>
                                        </p:tav>
                                        <p:tav tm="100000">
                                          <p:val>
                                            <p:fltVal val="0"/>
                                          </p:val>
                                        </p:tav>
                                      </p:tavLst>
                                    </p:anim>
                                    <p:anim calcmode="lin" valueType="num">
                                      <p:cBhvr>
                                        <p:cTn id="25" dur="5000"/>
                                        <p:tgtEl>
                                          <p:spTgt spid="8"/>
                                        </p:tgtEl>
                                        <p:attrNameLst>
                                          <p:attrName>ppt_h</p:attrName>
                                        </p:attrNameLst>
                                      </p:cBhvr>
                                      <p:tavLst>
                                        <p:tav tm="0">
                                          <p:val>
                                            <p:strVal val="ppt_h"/>
                                          </p:val>
                                        </p:tav>
                                        <p:tav tm="100000">
                                          <p:val>
                                            <p:fltVal val="0"/>
                                          </p:val>
                                        </p:tav>
                                      </p:tavLst>
                                    </p:anim>
                                    <p:anim calcmode="lin" valueType="num">
                                      <p:cBhvr>
                                        <p:cTn id="26"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4999"/>
                                          </p:stCondLst>
                                        </p:cTn>
                                        <p:tgtEl>
                                          <p:spTgt spid="8"/>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5000"/>
                                        <p:tgtEl>
                                          <p:spTgt spid="9"/>
                                        </p:tgtEl>
                                        <p:attrNameLst>
                                          <p:attrName>ppt_w</p:attrName>
                                        </p:attrNameLst>
                                      </p:cBhvr>
                                      <p:tavLst>
                                        <p:tav tm="0">
                                          <p:val>
                                            <p:strVal val="ppt_w"/>
                                          </p:val>
                                        </p:tav>
                                        <p:tav tm="100000">
                                          <p:val>
                                            <p:fltVal val="0"/>
                                          </p:val>
                                        </p:tav>
                                      </p:tavLst>
                                    </p:anim>
                                    <p:anim calcmode="lin" valueType="num">
                                      <p:cBhvr>
                                        <p:cTn id="31" dur="5000"/>
                                        <p:tgtEl>
                                          <p:spTgt spid="9"/>
                                        </p:tgtEl>
                                        <p:attrNameLst>
                                          <p:attrName>ppt_h</p:attrName>
                                        </p:attrNameLst>
                                      </p:cBhvr>
                                      <p:tavLst>
                                        <p:tav tm="0">
                                          <p:val>
                                            <p:strVal val="ppt_h"/>
                                          </p:val>
                                        </p:tav>
                                        <p:tav tm="100000">
                                          <p:val>
                                            <p:fltVal val="0"/>
                                          </p:val>
                                        </p:tav>
                                      </p:tavLst>
                                    </p:anim>
                                    <p:anim calcmode="lin" valueType="num">
                                      <p:cBhvr>
                                        <p:cTn id="32"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4"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ox(out)">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18 (1).jpg"/>
          <p:cNvPicPr>
            <a:picLocks noChangeAspect="1"/>
          </p:cNvPicPr>
          <p:nvPr/>
        </p:nvPicPr>
        <p:blipFill>
          <a:blip r:embed="rId2"/>
          <a:stretch>
            <a:fillRect/>
          </a:stretch>
        </p:blipFill>
        <p:spPr>
          <a:xfrm>
            <a:off x="0" y="0"/>
            <a:ext cx="9144000" cy="6858000"/>
          </a:xfrm>
          <a:prstGeom prst="rect">
            <a:avLst/>
          </a:prstGeom>
        </p:spPr>
      </p:pic>
      <p:sp>
        <p:nvSpPr>
          <p:cNvPr id="5" name="4 Redondear rectángulo de esquina diagonal"/>
          <p:cNvSpPr/>
          <p:nvPr/>
        </p:nvSpPr>
        <p:spPr>
          <a:xfrm>
            <a:off x="3714744" y="785794"/>
            <a:ext cx="5429256"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0" y="785794"/>
            <a:ext cx="4786314"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a:off x="3867144" y="938194"/>
            <a:ext cx="5429256"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flipH="1">
            <a:off x="152400" y="938194"/>
            <a:ext cx="4786314" cy="5500702"/>
          </a:xfrm>
          <a:prstGeom prst="round2DiagRect">
            <a:avLst>
              <a:gd name="adj1" fmla="val 50000"/>
              <a:gd name="adj2" fmla="val 0"/>
            </a:avLst>
          </a:prstGeom>
          <a:blipFill dpi="0" rotWithShape="1">
            <a:blip r:embed="rId3">
              <a:alphaModFix amt="65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5000" fill="hold"/>
                                        <p:tgtEl>
                                          <p:spTgt spid="5"/>
                                        </p:tgtEl>
                                        <p:attrNameLst>
                                          <p:attrName>r</p:attrName>
                                        </p:attrNameLst>
                                      </p:cBhvr>
                                    </p:animRot>
                                  </p:childTnLst>
                                </p:cTn>
                              </p:par>
                              <p:par>
                                <p:cTn id="7" presetID="8" presetClass="emph" presetSubtype="0" fill="hold" grpId="0" nodeType="withEffect">
                                  <p:stCondLst>
                                    <p:cond delay="0"/>
                                  </p:stCondLst>
                                  <p:childTnLst>
                                    <p:animRot by="10800000">
                                      <p:cBhvr>
                                        <p:cTn id="8" dur="5000" fill="hold"/>
                                        <p:tgtEl>
                                          <p:spTgt spid="6"/>
                                        </p:tgtEl>
                                        <p:attrNameLst>
                                          <p:attrName>r</p:attrName>
                                        </p:attrNameLst>
                                      </p:cBhvr>
                                    </p:animRot>
                                  </p:childTnLst>
                                </p:cTn>
                              </p:par>
                            </p:childTnLst>
                          </p:cTn>
                        </p:par>
                        <p:par>
                          <p:cTn id="9" fill="hold">
                            <p:stCondLst>
                              <p:cond delay="5000"/>
                            </p:stCondLst>
                            <p:childTnLst>
                              <p:par>
                                <p:cTn id="10" presetID="35" presetClass="exit" presetSubtype="0" fill="hold" grpId="1" nodeType="afterEffect">
                                  <p:stCondLst>
                                    <p:cond delay="0"/>
                                  </p:stCondLst>
                                  <p:childTnLst>
                                    <p:animEffect transition="out" filter="fade">
                                      <p:cBhvr>
                                        <p:cTn id="11" dur="5000"/>
                                        <p:tgtEl>
                                          <p:spTgt spid="6"/>
                                        </p:tgtEl>
                                      </p:cBhvr>
                                    </p:animEffect>
                                    <p:anim calcmode="lin" valueType="num">
                                      <p:cBhvr>
                                        <p:cTn id="12" dur="5000"/>
                                        <p:tgtEl>
                                          <p:spTgt spid="6"/>
                                        </p:tgtEl>
                                        <p:attrNameLst>
                                          <p:attrName>style.rotation</p:attrName>
                                        </p:attrNameLst>
                                      </p:cBhvr>
                                      <p:tavLst>
                                        <p:tav tm="0">
                                          <p:val>
                                            <p:fltVal val="0"/>
                                          </p:val>
                                        </p:tav>
                                        <p:tav tm="100000">
                                          <p:val>
                                            <p:fltVal val="72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ppt_w</p:attrName>
                                        </p:attrNameLst>
                                      </p:cBhvr>
                                      <p:tavLst>
                                        <p:tav tm="0">
                                          <p:val>
                                            <p:strVal val="ppt_w"/>
                                          </p:val>
                                        </p:tav>
                                        <p:tav tm="100000">
                                          <p:val>
                                            <p:fltVal val="0"/>
                                          </p:val>
                                        </p:tav>
                                      </p:tavLst>
                                    </p:anim>
                                    <p:set>
                                      <p:cBhvr>
                                        <p:cTn id="15" dur="1" fill="hold">
                                          <p:stCondLst>
                                            <p:cond delay="4999"/>
                                          </p:stCondLst>
                                        </p:cTn>
                                        <p:tgtEl>
                                          <p:spTgt spid="6"/>
                                        </p:tgtEl>
                                        <p:attrNameLst>
                                          <p:attrName>style.visibility</p:attrName>
                                        </p:attrNameLst>
                                      </p:cBhvr>
                                      <p:to>
                                        <p:strVal val="hidden"/>
                                      </p:to>
                                    </p:set>
                                  </p:childTnLst>
                                </p:cTn>
                              </p:par>
                              <p:par>
                                <p:cTn id="16" presetID="35" presetClass="exit" presetSubtype="0" fill="hold" grpId="1" nodeType="withEffect">
                                  <p:stCondLst>
                                    <p:cond delay="0"/>
                                  </p:stCondLst>
                                  <p:childTnLst>
                                    <p:animEffect transition="out" filter="fade">
                                      <p:cBhvr>
                                        <p:cTn id="17" dur="5000"/>
                                        <p:tgtEl>
                                          <p:spTgt spid="5"/>
                                        </p:tgtEl>
                                      </p:cBhvr>
                                    </p:animEffect>
                                    <p:anim calcmode="lin" valueType="num">
                                      <p:cBhvr>
                                        <p:cTn id="18" dur="5000"/>
                                        <p:tgtEl>
                                          <p:spTgt spid="5"/>
                                        </p:tgtEl>
                                        <p:attrNameLst>
                                          <p:attrName>style.rotation</p:attrName>
                                        </p:attrNameLst>
                                      </p:cBhvr>
                                      <p:tavLst>
                                        <p:tav tm="0">
                                          <p:val>
                                            <p:fltVal val="0"/>
                                          </p:val>
                                        </p:tav>
                                        <p:tav tm="100000">
                                          <p:val>
                                            <p:fltVal val="720"/>
                                          </p:val>
                                        </p:tav>
                                      </p:tavLst>
                                    </p:anim>
                                    <p:anim calcmode="lin" valueType="num">
                                      <p:cBhvr>
                                        <p:cTn id="19" dur="5000"/>
                                        <p:tgtEl>
                                          <p:spTgt spid="5"/>
                                        </p:tgtEl>
                                        <p:attrNameLst>
                                          <p:attrName>ppt_h</p:attrName>
                                        </p:attrNameLst>
                                      </p:cBhvr>
                                      <p:tavLst>
                                        <p:tav tm="0">
                                          <p:val>
                                            <p:strVal val="ppt_h"/>
                                          </p:val>
                                        </p:tav>
                                        <p:tav tm="100000">
                                          <p:val>
                                            <p:fltVal val="0"/>
                                          </p:val>
                                        </p:tav>
                                      </p:tavLst>
                                    </p:anim>
                                    <p:anim calcmode="lin" valueType="num">
                                      <p:cBhvr>
                                        <p:cTn id="20" dur="5000"/>
                                        <p:tgtEl>
                                          <p:spTgt spid="5"/>
                                        </p:tgtEl>
                                        <p:attrNameLst>
                                          <p:attrName>ppt_w</p:attrName>
                                        </p:attrNameLst>
                                      </p:cBhvr>
                                      <p:tavLst>
                                        <p:tav tm="0">
                                          <p:val>
                                            <p:strVal val="ppt_w"/>
                                          </p:val>
                                        </p:tav>
                                        <p:tav tm="100000">
                                          <p:val>
                                            <p:fltVal val="0"/>
                                          </p:val>
                                        </p:tav>
                                      </p:tavLst>
                                    </p:anim>
                                    <p:set>
                                      <p:cBhvr>
                                        <p:cTn id="21" dur="1" fill="hold">
                                          <p:stCondLst>
                                            <p:cond delay="4999"/>
                                          </p:stCondLst>
                                        </p:cTn>
                                        <p:tgtEl>
                                          <p:spTgt spid="5"/>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par>
                                <p:cTn id="30" presetID="8" presetClass="emph" presetSubtype="0" fill="hold" grpId="0" nodeType="withEffect">
                                  <p:stCondLst>
                                    <p:cond delay="0"/>
                                  </p:stCondLst>
                                  <p:childTnLst>
                                    <p:animRot by="-10800000">
                                      <p:cBhvr>
                                        <p:cTn id="31" dur="5000" fill="hold"/>
                                        <p:tgtEl>
                                          <p:spTgt spid="7"/>
                                        </p:tgtEl>
                                        <p:attrNameLst>
                                          <p:attrName>r</p:attrName>
                                        </p:attrNameLst>
                                      </p:cBhvr>
                                    </p:animRot>
                                  </p:childTnLst>
                                </p:cTn>
                              </p:par>
                              <p:par>
                                <p:cTn id="32" presetID="8" presetClass="emph" presetSubtype="0" fill="hold" grpId="0" nodeType="withEffect">
                                  <p:stCondLst>
                                    <p:cond delay="0"/>
                                  </p:stCondLst>
                                  <p:childTnLst>
                                    <p:animRot by="10800000">
                                      <p:cBhvr>
                                        <p:cTn id="33" dur="5000" fill="hold"/>
                                        <p:tgtEl>
                                          <p:spTgt spid="8"/>
                                        </p:tgtEl>
                                        <p:attrNameLst>
                                          <p:attrName>r</p:attrName>
                                        </p:attrNameLst>
                                      </p:cBhvr>
                                    </p:animRot>
                                  </p:childTnLst>
                                </p:cTn>
                              </p:par>
                            </p:childTnLst>
                          </p:cTn>
                        </p:par>
                        <p:par>
                          <p:cTn id="34" fill="hold">
                            <p:stCondLst>
                              <p:cond delay="10000"/>
                            </p:stCondLst>
                            <p:childTnLst>
                              <p:par>
                                <p:cTn id="35" presetID="35" presetClass="exit" presetSubtype="0" fill="hold" grpId="1" nodeType="afterEffect">
                                  <p:stCondLst>
                                    <p:cond delay="0"/>
                                  </p:stCondLst>
                                  <p:childTnLst>
                                    <p:animEffect transition="out" filter="fade">
                                      <p:cBhvr>
                                        <p:cTn id="36" dur="5000"/>
                                        <p:tgtEl>
                                          <p:spTgt spid="8"/>
                                        </p:tgtEl>
                                      </p:cBhvr>
                                    </p:animEffect>
                                    <p:anim calcmode="lin" valueType="num">
                                      <p:cBhvr>
                                        <p:cTn id="37" dur="5000"/>
                                        <p:tgtEl>
                                          <p:spTgt spid="8"/>
                                        </p:tgtEl>
                                        <p:attrNameLst>
                                          <p:attrName>style.rotation</p:attrName>
                                        </p:attrNameLst>
                                      </p:cBhvr>
                                      <p:tavLst>
                                        <p:tav tm="0">
                                          <p:val>
                                            <p:fltVal val="0"/>
                                          </p:val>
                                        </p:tav>
                                        <p:tav tm="100000">
                                          <p:val>
                                            <p:fltVal val="720"/>
                                          </p:val>
                                        </p:tav>
                                      </p:tavLst>
                                    </p:anim>
                                    <p:anim calcmode="lin" valueType="num">
                                      <p:cBhvr>
                                        <p:cTn id="38" dur="5000"/>
                                        <p:tgtEl>
                                          <p:spTgt spid="8"/>
                                        </p:tgtEl>
                                        <p:attrNameLst>
                                          <p:attrName>ppt_h</p:attrName>
                                        </p:attrNameLst>
                                      </p:cBhvr>
                                      <p:tavLst>
                                        <p:tav tm="0">
                                          <p:val>
                                            <p:strVal val="ppt_h"/>
                                          </p:val>
                                        </p:tav>
                                        <p:tav tm="100000">
                                          <p:val>
                                            <p:fltVal val="0"/>
                                          </p:val>
                                        </p:tav>
                                      </p:tavLst>
                                    </p:anim>
                                    <p:anim calcmode="lin" valueType="num">
                                      <p:cBhvr>
                                        <p:cTn id="39" dur="5000"/>
                                        <p:tgtEl>
                                          <p:spTgt spid="8"/>
                                        </p:tgtEl>
                                        <p:attrNameLst>
                                          <p:attrName>ppt_w</p:attrName>
                                        </p:attrNameLst>
                                      </p:cBhvr>
                                      <p:tavLst>
                                        <p:tav tm="0">
                                          <p:val>
                                            <p:strVal val="ppt_w"/>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35" presetClass="exit" presetSubtype="0" fill="hold" grpId="1" nodeType="withEffect">
                                  <p:stCondLst>
                                    <p:cond delay="0"/>
                                  </p:stCondLst>
                                  <p:childTnLst>
                                    <p:animEffect transition="out" filter="fade">
                                      <p:cBhvr>
                                        <p:cTn id="42" dur="5000"/>
                                        <p:tgtEl>
                                          <p:spTgt spid="7"/>
                                        </p:tgtEl>
                                      </p:cBhvr>
                                    </p:animEffect>
                                    <p:anim calcmode="lin" valueType="num">
                                      <p:cBhvr>
                                        <p:cTn id="43" dur="5000"/>
                                        <p:tgtEl>
                                          <p:spTgt spid="7"/>
                                        </p:tgtEl>
                                        <p:attrNameLst>
                                          <p:attrName>style.rotation</p:attrName>
                                        </p:attrNameLst>
                                      </p:cBhvr>
                                      <p:tavLst>
                                        <p:tav tm="0">
                                          <p:val>
                                            <p:fltVal val="0"/>
                                          </p:val>
                                        </p:tav>
                                        <p:tav tm="100000">
                                          <p:val>
                                            <p:fltVal val="720"/>
                                          </p:val>
                                        </p:tav>
                                      </p:tavLst>
                                    </p:anim>
                                    <p:anim calcmode="lin" valueType="num">
                                      <p:cBhvr>
                                        <p:cTn id="44" dur="5000"/>
                                        <p:tgtEl>
                                          <p:spTgt spid="7"/>
                                        </p:tgtEl>
                                        <p:attrNameLst>
                                          <p:attrName>ppt_h</p:attrName>
                                        </p:attrNameLst>
                                      </p:cBhvr>
                                      <p:tavLst>
                                        <p:tav tm="0">
                                          <p:val>
                                            <p:strVal val="ppt_h"/>
                                          </p:val>
                                        </p:tav>
                                        <p:tav tm="100000">
                                          <p:val>
                                            <p:fltVal val="0"/>
                                          </p:val>
                                        </p:tav>
                                      </p:tavLst>
                                    </p:anim>
                                    <p:anim calcmode="lin" valueType="num">
                                      <p:cBhvr>
                                        <p:cTn id="45" dur="5000"/>
                                        <p:tgtEl>
                                          <p:spTgt spid="7"/>
                                        </p:tgtEl>
                                        <p:attrNameLst>
                                          <p:attrName>ppt_w</p:attrName>
                                        </p:attrNameLst>
                                      </p:cBhvr>
                                      <p:tavLst>
                                        <p:tav tm="0">
                                          <p:val>
                                            <p:strVal val="ppt_w"/>
                                          </p:val>
                                        </p:tav>
                                        <p:tav tm="100000">
                                          <p:val>
                                            <p:fltVal val="0"/>
                                          </p:val>
                                        </p:tav>
                                      </p:tavLst>
                                    </p:anim>
                                    <p:set>
                                      <p:cBhvr>
                                        <p:cTn id="4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30.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000100" y="785794"/>
            <a:ext cx="7143800" cy="5143536"/>
          </a:xfrm>
          <a:prstGeom prst="donut">
            <a:avLst>
              <a:gd name="adj" fmla="val 12830"/>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1571612"/>
            <a:ext cx="5224498" cy="3581424"/>
          </a:xfrm>
          <a:prstGeom prst="donut">
            <a:avLst>
              <a:gd name="adj" fmla="val 1730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2357430"/>
            <a:ext cx="3357586" cy="2090750"/>
          </a:xfrm>
          <a:prstGeom prst="donut">
            <a:avLst>
              <a:gd name="adj" fmla="val 2184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0"/>
                                  </p:stCondLst>
                                  <p:childTnLst>
                                    <p:anim calcmode="lin" valueType="num">
                                      <p:cBhvr>
                                        <p:cTn id="6" dur="8000"/>
                                        <p:tgtEl>
                                          <p:spTgt spid="5"/>
                                        </p:tgtEl>
                                        <p:attrNameLst>
                                          <p:attrName>ppt_w</p:attrName>
                                        </p:attrNameLst>
                                      </p:cBhvr>
                                      <p:tavLst>
                                        <p:tav tm="0">
                                          <p:val>
                                            <p:strVal val="ppt_w"/>
                                          </p:val>
                                        </p:tav>
                                        <p:tav tm="100000">
                                          <p:val>
                                            <p:strVal val="ppt_w"/>
                                          </p:val>
                                        </p:tav>
                                      </p:tavLst>
                                    </p:anim>
                                    <p:anim calcmode="lin" valueType="num">
                                      <p:cBhvr>
                                        <p:cTn id="7" dur="8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7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8000"/>
                                        <p:tgtEl>
                                          <p:spTgt spid="6"/>
                                        </p:tgtEl>
                                        <p:attrNameLst>
                                          <p:attrName>ppt_h</p:attrName>
                                        </p:attrNameLst>
                                      </p:cBhvr>
                                      <p:tavLst>
                                        <p:tav tm="0">
                                          <p:val>
                                            <p:strVal val="ppt_h"/>
                                          </p:val>
                                        </p:tav>
                                        <p:tav tm="100000">
                                          <p:val>
                                            <p:strVal val="ppt_h"/>
                                          </p:val>
                                        </p:tav>
                                      </p:tavLst>
                                    </p:anim>
                                    <p:anim calcmode="lin" valueType="num">
                                      <p:cBhvr>
                                        <p:cTn id="11"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7999"/>
                                          </p:stCondLst>
                                        </p:cTn>
                                        <p:tgtEl>
                                          <p:spTgt spid="6"/>
                                        </p:tgtEl>
                                        <p:attrNameLst>
                                          <p:attrName>style.visibility</p:attrName>
                                        </p:attrNameLst>
                                      </p:cBhvr>
                                      <p:to>
                                        <p:strVal val="hidden"/>
                                      </p:to>
                                    </p:set>
                                  </p:childTnLst>
                                </p:cTn>
                              </p:par>
                              <p:par>
                                <p:cTn id="13" presetID="19" presetClass="exit" presetSubtype="5" fill="hold" grpId="0" nodeType="withEffect">
                                  <p:stCondLst>
                                    <p:cond delay="0"/>
                                  </p:stCondLst>
                                  <p:childTnLst>
                                    <p:anim calcmode="lin" valueType="num">
                                      <p:cBhvr>
                                        <p:cTn id="14" dur="8000"/>
                                        <p:tgtEl>
                                          <p:spTgt spid="7"/>
                                        </p:tgtEl>
                                        <p:attrNameLst>
                                          <p:attrName>ppt_w</p:attrName>
                                        </p:attrNameLst>
                                      </p:cBhvr>
                                      <p:tavLst>
                                        <p:tav tm="0">
                                          <p:val>
                                            <p:strVal val="ppt_w"/>
                                          </p:val>
                                        </p:tav>
                                        <p:tav tm="100000">
                                          <p:val>
                                            <p:strVal val="ppt_w"/>
                                          </p:val>
                                        </p:tav>
                                      </p:tavLst>
                                    </p:anim>
                                    <p:anim calcmode="lin" valueType="num">
                                      <p:cBhvr>
                                        <p:cTn id="15" dur="8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3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flipH="1" flipV="1">
            <a:off x="11024672" y="5357826"/>
            <a:ext cx="48186" cy="369332"/>
          </a:xfrm>
          <a:prstGeom prst="rect">
            <a:avLst/>
          </a:prstGeom>
          <a:blipFill dpi="0" rotWithShape="1">
            <a:blip r:embed="rId3"/>
            <a:srcRect/>
            <a:tile tx="0" ty="0" sx="100000" sy="100000" flip="none" algn="tl"/>
          </a:blipFill>
        </p:spPr>
        <p:txBody>
          <a:bodyPr wrap="square">
            <a:spAutoFit/>
          </a:bodyPr>
          <a:lstStyle/>
          <a:p>
            <a:r>
              <a:rPr lang="es-ES" dirty="0" smtClean="0"/>
              <a:t> </a:t>
            </a:r>
            <a:endParaRPr lang="es-ES" dirty="0"/>
          </a:p>
        </p:txBody>
      </p:sp>
      <p:sp>
        <p:nvSpPr>
          <p:cNvPr id="6" name="5 Rectángulo"/>
          <p:cNvSpPr/>
          <p:nvPr/>
        </p:nvSpPr>
        <p:spPr>
          <a:xfrm>
            <a:off x="10978952" y="5286388"/>
            <a:ext cx="45719" cy="369332"/>
          </a:xfrm>
          <a:prstGeom prst="rect">
            <a:avLst/>
          </a:prstGeom>
          <a:blipFill dpi="0" rotWithShape="1">
            <a:blip r:embed="rId3"/>
            <a:srcRect/>
            <a:tile tx="0" ty="0" sx="100000" sy="100000" flip="none" algn="tl"/>
          </a:blipFill>
        </p:spPr>
        <p:txBody>
          <a:bodyPr wrap="square">
            <a:spAutoFit/>
          </a:bodyPr>
          <a:lstStyle/>
          <a:p>
            <a:r>
              <a:rPr lang="es-ES" dirty="0" smtClean="0"/>
              <a:t> </a:t>
            </a:r>
            <a:endParaRPr lang="es-ES" dirty="0"/>
          </a:p>
        </p:txBody>
      </p:sp>
      <p:sp>
        <p:nvSpPr>
          <p:cNvPr id="7" name="6 Luna"/>
          <p:cNvSpPr/>
          <p:nvPr/>
        </p:nvSpPr>
        <p:spPr>
          <a:xfrm>
            <a:off x="0" y="285728"/>
            <a:ext cx="6286512" cy="6000768"/>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581228" y="357166"/>
            <a:ext cx="6562772" cy="5929354"/>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285852" y="438128"/>
            <a:ext cx="5153060" cy="556264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2428860" y="642918"/>
            <a:ext cx="5419796" cy="535785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000232" y="590528"/>
            <a:ext cx="4591080" cy="505305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2428860" y="1000108"/>
            <a:ext cx="4562508" cy="449107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afterEffect">
                                  <p:stCondLst>
                                    <p:cond delay="0"/>
                                  </p:stCondLst>
                                  <p:childTnLst>
                                    <p:anim calcmode="lin" valueType="num">
                                      <p:cBhvr>
                                        <p:cTn id="6" dur="5000"/>
                                        <p:tgtEl>
                                          <p:spTgt spid="7"/>
                                        </p:tgtEl>
                                        <p:attrNameLst>
                                          <p:attrName>ppt_h</p:attrName>
                                        </p:attrNameLst>
                                      </p:cBhvr>
                                      <p:tavLst>
                                        <p:tav tm="0">
                                          <p:val>
                                            <p:strVal val="ppt_h"/>
                                          </p:val>
                                        </p:tav>
                                        <p:tav tm="100000">
                                          <p:val>
                                            <p:strVal val="ppt_h"/>
                                          </p:val>
                                        </p:tav>
                                      </p:tavLst>
                                    </p:anim>
                                    <p:anim calcmode="lin" valueType="num">
                                      <p:cBhvr>
                                        <p:cTn id="7"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7"/>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8"/>
                                        </p:tgtEl>
                                        <p:attrNameLst>
                                          <p:attrName>ppt_h</p:attrName>
                                        </p:attrNameLst>
                                      </p:cBhvr>
                                      <p:tavLst>
                                        <p:tav tm="0">
                                          <p:val>
                                            <p:strVal val="ppt_h"/>
                                          </p:val>
                                        </p:tav>
                                        <p:tav tm="100000">
                                          <p:val>
                                            <p:strVal val="ppt_h"/>
                                          </p:val>
                                        </p:tav>
                                      </p:tavLst>
                                    </p:anim>
                                    <p:anim calcmode="lin" valueType="num">
                                      <p:cBhvr>
                                        <p:cTn id="11"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8"/>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9"/>
                                        </p:tgtEl>
                                        <p:attrNameLst>
                                          <p:attrName>ppt_h</p:attrName>
                                        </p:attrNameLst>
                                      </p:cBhvr>
                                      <p:tavLst>
                                        <p:tav tm="0">
                                          <p:val>
                                            <p:strVal val="ppt_h"/>
                                          </p:val>
                                        </p:tav>
                                        <p:tav tm="100000">
                                          <p:val>
                                            <p:strVal val="ppt_h"/>
                                          </p:val>
                                        </p:tav>
                                      </p:tavLst>
                                    </p:anim>
                                    <p:anim calcmode="lin" valueType="num">
                                      <p:cBhvr>
                                        <p:cTn id="15"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9"/>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10"/>
                                        </p:tgtEl>
                                        <p:attrNameLst>
                                          <p:attrName>ppt_h</p:attrName>
                                        </p:attrNameLst>
                                      </p:cBhvr>
                                      <p:tavLst>
                                        <p:tav tm="0">
                                          <p:val>
                                            <p:strVal val="ppt_h"/>
                                          </p:val>
                                        </p:tav>
                                        <p:tav tm="100000">
                                          <p:val>
                                            <p:strVal val="ppt_h"/>
                                          </p:val>
                                        </p:tav>
                                      </p:tavLst>
                                    </p:anim>
                                    <p:anim calcmode="lin" valueType="num">
                                      <p:cBhvr>
                                        <p:cTn id="19"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10"/>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11"/>
                                        </p:tgtEl>
                                        <p:attrNameLst>
                                          <p:attrName>ppt_h</p:attrName>
                                        </p:attrNameLst>
                                      </p:cBhvr>
                                      <p:tavLst>
                                        <p:tav tm="0">
                                          <p:val>
                                            <p:strVal val="ppt_h"/>
                                          </p:val>
                                        </p:tav>
                                        <p:tav tm="100000">
                                          <p:val>
                                            <p:strVal val="ppt_h"/>
                                          </p:val>
                                        </p:tav>
                                      </p:tavLst>
                                    </p:anim>
                                    <p:anim calcmode="lin" valueType="num">
                                      <p:cBhvr>
                                        <p:cTn id="23"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11"/>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5000"/>
                                        <p:tgtEl>
                                          <p:spTgt spid="12"/>
                                        </p:tgtEl>
                                        <p:attrNameLst>
                                          <p:attrName>ppt_h</p:attrName>
                                        </p:attrNameLst>
                                      </p:cBhvr>
                                      <p:tavLst>
                                        <p:tav tm="0">
                                          <p:val>
                                            <p:strVal val="ppt_h"/>
                                          </p:val>
                                        </p:tav>
                                        <p:tav tm="100000">
                                          <p:val>
                                            <p:strVal val="ppt_h"/>
                                          </p:val>
                                        </p:tav>
                                      </p:tavLst>
                                    </p:anim>
                                    <p:anim calcmode="lin" valueType="num">
                                      <p:cBhvr>
                                        <p:cTn id="27"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2"/>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34.jpg"/>
          <p:cNvPicPr>
            <a:picLocks noChangeAspect="1"/>
          </p:cNvPicPr>
          <p:nvPr/>
        </p:nvPicPr>
        <p:blipFill>
          <a:blip r:embed="rId2"/>
          <a:stretch>
            <a:fillRect/>
          </a:stretch>
        </p:blipFill>
        <p:spPr>
          <a:xfrm>
            <a:off x="1857356" y="0"/>
            <a:ext cx="5357850" cy="6858000"/>
          </a:xfrm>
          <a:prstGeom prst="rect">
            <a:avLst/>
          </a:prstGeom>
          <a:scene3d>
            <a:camera prst="orthographicFront"/>
            <a:lightRig rig="threePt" dir="t"/>
          </a:scene3d>
          <a:sp3d>
            <a:bevelT w="241300" h="393700"/>
          </a:sp3d>
        </p:spPr>
      </p:pic>
      <p:sp>
        <p:nvSpPr>
          <p:cNvPr id="6" name="5 Rectángulo"/>
          <p:cNvSpPr/>
          <p:nvPr/>
        </p:nvSpPr>
        <p:spPr>
          <a:xfrm>
            <a:off x="0" y="0"/>
            <a:ext cx="1857356" cy="6858000"/>
          </a:xfrm>
          <a:prstGeom prst="rect">
            <a:avLst/>
          </a:prstGeom>
          <a:blipFill dpi="0" rotWithShape="1">
            <a:blip r:embed="rId3">
              <a:grayscl/>
              <a:lum bright="-30000" contrast="2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286644" y="0"/>
            <a:ext cx="1857356" cy="6858000"/>
          </a:xfrm>
          <a:prstGeom prst="rect">
            <a:avLst/>
          </a:prstGeom>
          <a:blipFill dpi="0" rotWithShape="1">
            <a:blip r:embed="rId3">
              <a:grayscl/>
              <a:lum bright="-30000" contrast="2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ultidocumento"/>
          <p:cNvSpPr/>
          <p:nvPr/>
        </p:nvSpPr>
        <p:spPr>
          <a:xfrm>
            <a:off x="1785918" y="0"/>
            <a:ext cx="5418422" cy="6858000"/>
          </a:xfrm>
          <a:prstGeom prst="flowChartMultidocument">
            <a:avLst/>
          </a:prstGeom>
          <a:blipFill>
            <a:blip r:embed="rId3">
              <a:grayscl/>
              <a:lum contrast="2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8" presetClass="entr" presetSubtype="1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35.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0"/>
            <a:ext cx="2786050" cy="4929198"/>
          </a:xfrm>
          <a:prstGeom prst="moon">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6" name="5 Luna"/>
          <p:cNvSpPr/>
          <p:nvPr/>
        </p:nvSpPr>
        <p:spPr>
          <a:xfrm>
            <a:off x="1643042" y="0"/>
            <a:ext cx="2786050" cy="4929198"/>
          </a:xfrm>
          <a:prstGeom prst="moon">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7" name="6 Luna"/>
          <p:cNvSpPr/>
          <p:nvPr/>
        </p:nvSpPr>
        <p:spPr>
          <a:xfrm>
            <a:off x="3214678" y="0"/>
            <a:ext cx="2786050" cy="4929198"/>
          </a:xfrm>
          <a:prstGeom prst="moon">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8" name="7 Luna"/>
          <p:cNvSpPr/>
          <p:nvPr/>
        </p:nvSpPr>
        <p:spPr>
          <a:xfrm>
            <a:off x="4786314" y="0"/>
            <a:ext cx="2786050" cy="4929198"/>
          </a:xfrm>
          <a:prstGeom prst="moon">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
        <p:nvSpPr>
          <p:cNvPr id="9" name="8 Luna"/>
          <p:cNvSpPr/>
          <p:nvPr/>
        </p:nvSpPr>
        <p:spPr>
          <a:xfrm>
            <a:off x="6357950" y="0"/>
            <a:ext cx="2786050" cy="4929198"/>
          </a:xfrm>
          <a:prstGeom prst="moon">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5"/>
                                        </p:tgtEl>
                                      </p:cBhvr>
                                    </p:animEffect>
                                    <p:anim calcmode="lin" valueType="num">
                                      <p:cBhvr>
                                        <p:cTn id="7" dur="5000"/>
                                        <p:tgtEl>
                                          <p:spTgt spid="5"/>
                                        </p:tgtEl>
                                        <p:attrNameLst>
                                          <p:attrName>style.rotation</p:attrName>
                                        </p:attrNameLst>
                                      </p:cBhvr>
                                      <p:tavLst>
                                        <p:tav tm="0">
                                          <p:val>
                                            <p:fltVal val="0"/>
                                          </p:val>
                                        </p:tav>
                                        <p:tav tm="100000">
                                          <p:val>
                                            <p:fltVal val="720"/>
                                          </p:val>
                                        </p:tav>
                                      </p:tavLst>
                                    </p:anim>
                                    <p:anim calcmode="lin" valueType="num">
                                      <p:cBhvr>
                                        <p:cTn id="8" dur="5000"/>
                                        <p:tgtEl>
                                          <p:spTgt spid="5"/>
                                        </p:tgtEl>
                                        <p:attrNameLst>
                                          <p:attrName>ppt_h</p:attrName>
                                        </p:attrNameLst>
                                      </p:cBhvr>
                                      <p:tavLst>
                                        <p:tav tm="0">
                                          <p:val>
                                            <p:strVal val="ppt_h"/>
                                          </p:val>
                                        </p:tav>
                                        <p:tav tm="100000">
                                          <p:val>
                                            <p:fltVal val="0"/>
                                          </p:val>
                                        </p:tav>
                                      </p:tavLst>
                                    </p:anim>
                                    <p:anim calcmode="lin" valueType="num">
                                      <p:cBhvr>
                                        <p:cTn id="9" dur="5000"/>
                                        <p:tgtEl>
                                          <p:spTgt spid="5"/>
                                        </p:tgtEl>
                                        <p:attrNameLst>
                                          <p:attrName>ppt_w</p:attrName>
                                        </p:attrNameLst>
                                      </p:cBhvr>
                                      <p:tavLst>
                                        <p:tav tm="0">
                                          <p:val>
                                            <p:strVal val="ppt_w"/>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8000"/>
                                        <p:tgtEl>
                                          <p:spTgt spid="6"/>
                                        </p:tgtEl>
                                      </p:cBhvr>
                                    </p:animEffect>
                                    <p:anim calcmode="lin" valueType="num">
                                      <p:cBhvr>
                                        <p:cTn id="13" dur="8000"/>
                                        <p:tgtEl>
                                          <p:spTgt spid="6"/>
                                        </p:tgtEl>
                                        <p:attrNameLst>
                                          <p:attrName>style.rotation</p:attrName>
                                        </p:attrNameLst>
                                      </p:cBhvr>
                                      <p:tavLst>
                                        <p:tav tm="0">
                                          <p:val>
                                            <p:fltVal val="0"/>
                                          </p:val>
                                        </p:tav>
                                        <p:tav tm="100000">
                                          <p:val>
                                            <p:fltVal val="720"/>
                                          </p:val>
                                        </p:tav>
                                      </p:tavLst>
                                    </p:anim>
                                    <p:anim calcmode="lin" valueType="num">
                                      <p:cBhvr>
                                        <p:cTn id="14" dur="8000"/>
                                        <p:tgtEl>
                                          <p:spTgt spid="6"/>
                                        </p:tgtEl>
                                        <p:attrNameLst>
                                          <p:attrName>ppt_h</p:attrName>
                                        </p:attrNameLst>
                                      </p:cBhvr>
                                      <p:tavLst>
                                        <p:tav tm="0">
                                          <p:val>
                                            <p:strVal val="ppt_h"/>
                                          </p:val>
                                        </p:tav>
                                        <p:tav tm="100000">
                                          <p:val>
                                            <p:fltVal val="0"/>
                                          </p:val>
                                        </p:tav>
                                      </p:tavLst>
                                    </p:anim>
                                    <p:anim calcmode="lin" valueType="num">
                                      <p:cBhvr>
                                        <p:cTn id="15" dur="8000"/>
                                        <p:tgtEl>
                                          <p:spTgt spid="6"/>
                                        </p:tgtEl>
                                        <p:attrNameLst>
                                          <p:attrName>ppt_w</p:attrName>
                                        </p:attrNameLst>
                                      </p:cBhvr>
                                      <p:tavLst>
                                        <p:tav tm="0">
                                          <p:val>
                                            <p:strVal val="ppt_w"/>
                                          </p:val>
                                        </p:tav>
                                        <p:tav tm="100000">
                                          <p:val>
                                            <p:fltVal val="0"/>
                                          </p:val>
                                        </p:tav>
                                      </p:tavLst>
                                    </p:anim>
                                    <p:set>
                                      <p:cBhvr>
                                        <p:cTn id="16" dur="1" fill="hold">
                                          <p:stCondLst>
                                            <p:cond delay="7999"/>
                                          </p:stCondLst>
                                        </p:cTn>
                                        <p:tgtEl>
                                          <p:spTgt spid="6"/>
                                        </p:tgtEl>
                                        <p:attrNameLst>
                                          <p:attrName>style.visibility</p:attrName>
                                        </p:attrNameLst>
                                      </p:cBhvr>
                                      <p:to>
                                        <p:strVal val="hidden"/>
                                      </p:to>
                                    </p:set>
                                  </p:childTnLst>
                                </p:cTn>
                              </p:par>
                              <p:par>
                                <p:cTn id="17" presetID="35" presetClass="exit" presetSubtype="0" fill="hold" grpId="0" nodeType="withEffect">
                                  <p:stCondLst>
                                    <p:cond delay="0"/>
                                  </p:stCondLst>
                                  <p:childTnLst>
                                    <p:animEffect transition="out" filter="fade">
                                      <p:cBhvr>
                                        <p:cTn id="18" dur="5000"/>
                                        <p:tgtEl>
                                          <p:spTgt spid="7"/>
                                        </p:tgtEl>
                                      </p:cBhvr>
                                    </p:animEffect>
                                    <p:anim calcmode="lin" valueType="num">
                                      <p:cBhvr>
                                        <p:cTn id="19" dur="5000"/>
                                        <p:tgtEl>
                                          <p:spTgt spid="7"/>
                                        </p:tgtEl>
                                        <p:attrNameLst>
                                          <p:attrName>style.rotation</p:attrName>
                                        </p:attrNameLst>
                                      </p:cBhvr>
                                      <p:tavLst>
                                        <p:tav tm="0">
                                          <p:val>
                                            <p:fltVal val="0"/>
                                          </p:val>
                                        </p:tav>
                                        <p:tav tm="100000">
                                          <p:val>
                                            <p:fltVal val="720"/>
                                          </p:val>
                                        </p:tav>
                                      </p:tavLst>
                                    </p:anim>
                                    <p:anim calcmode="lin" valueType="num">
                                      <p:cBhvr>
                                        <p:cTn id="20" dur="5000"/>
                                        <p:tgtEl>
                                          <p:spTgt spid="7"/>
                                        </p:tgtEl>
                                        <p:attrNameLst>
                                          <p:attrName>ppt_h</p:attrName>
                                        </p:attrNameLst>
                                      </p:cBhvr>
                                      <p:tavLst>
                                        <p:tav tm="0">
                                          <p:val>
                                            <p:strVal val="ppt_h"/>
                                          </p:val>
                                        </p:tav>
                                        <p:tav tm="100000">
                                          <p:val>
                                            <p:fltVal val="0"/>
                                          </p:val>
                                        </p:tav>
                                      </p:tavLst>
                                    </p:anim>
                                    <p:anim calcmode="lin" valueType="num">
                                      <p:cBhvr>
                                        <p:cTn id="21" dur="5000"/>
                                        <p:tgtEl>
                                          <p:spTgt spid="7"/>
                                        </p:tgtEl>
                                        <p:attrNameLst>
                                          <p:attrName>ppt_w</p:attrName>
                                        </p:attrNameLst>
                                      </p:cBhvr>
                                      <p:tavLst>
                                        <p:tav tm="0">
                                          <p:val>
                                            <p:strVal val="ppt_w"/>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35" presetClass="exit" presetSubtype="0" fill="hold" grpId="0" nodeType="withEffect">
                                  <p:stCondLst>
                                    <p:cond delay="0"/>
                                  </p:stCondLst>
                                  <p:childTnLst>
                                    <p:animEffect transition="out" filter="fade">
                                      <p:cBhvr>
                                        <p:cTn id="24" dur="8000"/>
                                        <p:tgtEl>
                                          <p:spTgt spid="8"/>
                                        </p:tgtEl>
                                      </p:cBhvr>
                                    </p:animEffect>
                                    <p:anim calcmode="lin" valueType="num">
                                      <p:cBhvr>
                                        <p:cTn id="25" dur="8000"/>
                                        <p:tgtEl>
                                          <p:spTgt spid="8"/>
                                        </p:tgtEl>
                                        <p:attrNameLst>
                                          <p:attrName>style.rotation</p:attrName>
                                        </p:attrNameLst>
                                      </p:cBhvr>
                                      <p:tavLst>
                                        <p:tav tm="0">
                                          <p:val>
                                            <p:fltVal val="0"/>
                                          </p:val>
                                        </p:tav>
                                        <p:tav tm="100000">
                                          <p:val>
                                            <p:fltVal val="720"/>
                                          </p:val>
                                        </p:tav>
                                      </p:tavLst>
                                    </p:anim>
                                    <p:anim calcmode="lin" valueType="num">
                                      <p:cBhvr>
                                        <p:cTn id="26" dur="8000"/>
                                        <p:tgtEl>
                                          <p:spTgt spid="8"/>
                                        </p:tgtEl>
                                        <p:attrNameLst>
                                          <p:attrName>ppt_h</p:attrName>
                                        </p:attrNameLst>
                                      </p:cBhvr>
                                      <p:tavLst>
                                        <p:tav tm="0">
                                          <p:val>
                                            <p:strVal val="ppt_h"/>
                                          </p:val>
                                        </p:tav>
                                        <p:tav tm="100000">
                                          <p:val>
                                            <p:fltVal val="0"/>
                                          </p:val>
                                        </p:tav>
                                      </p:tavLst>
                                    </p:anim>
                                    <p:anim calcmode="lin" valueType="num">
                                      <p:cBhvr>
                                        <p:cTn id="27" dur="8000"/>
                                        <p:tgtEl>
                                          <p:spTgt spid="8"/>
                                        </p:tgtEl>
                                        <p:attrNameLst>
                                          <p:attrName>ppt_w</p:attrName>
                                        </p:attrNameLst>
                                      </p:cBhvr>
                                      <p:tavLst>
                                        <p:tav tm="0">
                                          <p:val>
                                            <p:strVal val="ppt_w"/>
                                          </p:val>
                                        </p:tav>
                                        <p:tav tm="100000">
                                          <p:val>
                                            <p:fltVal val="0"/>
                                          </p:val>
                                        </p:tav>
                                      </p:tavLst>
                                    </p:anim>
                                    <p:set>
                                      <p:cBhvr>
                                        <p:cTn id="28" dur="1" fill="hold">
                                          <p:stCondLst>
                                            <p:cond delay="7999"/>
                                          </p:stCondLst>
                                        </p:cTn>
                                        <p:tgtEl>
                                          <p:spTgt spid="8"/>
                                        </p:tgtEl>
                                        <p:attrNameLst>
                                          <p:attrName>style.visibility</p:attrName>
                                        </p:attrNameLst>
                                      </p:cBhvr>
                                      <p:to>
                                        <p:strVal val="hidden"/>
                                      </p:to>
                                    </p:set>
                                  </p:childTnLst>
                                </p:cTn>
                              </p:par>
                              <p:par>
                                <p:cTn id="29" presetID="35" presetClass="exit" presetSubtype="0" fill="hold" grpId="0" nodeType="withEffect">
                                  <p:stCondLst>
                                    <p:cond delay="0"/>
                                  </p:stCondLst>
                                  <p:childTnLst>
                                    <p:animEffect transition="out" filter="fade">
                                      <p:cBhvr>
                                        <p:cTn id="30" dur="5000"/>
                                        <p:tgtEl>
                                          <p:spTgt spid="9"/>
                                        </p:tgtEl>
                                      </p:cBhvr>
                                    </p:animEffect>
                                    <p:anim calcmode="lin" valueType="num">
                                      <p:cBhvr>
                                        <p:cTn id="31" dur="5000"/>
                                        <p:tgtEl>
                                          <p:spTgt spid="9"/>
                                        </p:tgtEl>
                                        <p:attrNameLst>
                                          <p:attrName>style.rotation</p:attrName>
                                        </p:attrNameLst>
                                      </p:cBhvr>
                                      <p:tavLst>
                                        <p:tav tm="0">
                                          <p:val>
                                            <p:fltVal val="0"/>
                                          </p:val>
                                        </p:tav>
                                        <p:tav tm="100000">
                                          <p:val>
                                            <p:fltVal val="720"/>
                                          </p:val>
                                        </p:tav>
                                      </p:tavLst>
                                    </p:anim>
                                    <p:anim calcmode="lin" valueType="num">
                                      <p:cBhvr>
                                        <p:cTn id="32" dur="5000"/>
                                        <p:tgtEl>
                                          <p:spTgt spid="9"/>
                                        </p:tgtEl>
                                        <p:attrNameLst>
                                          <p:attrName>ppt_h</p:attrName>
                                        </p:attrNameLst>
                                      </p:cBhvr>
                                      <p:tavLst>
                                        <p:tav tm="0">
                                          <p:val>
                                            <p:strVal val="ppt_h"/>
                                          </p:val>
                                        </p:tav>
                                        <p:tav tm="100000">
                                          <p:val>
                                            <p:fltVal val="0"/>
                                          </p:val>
                                        </p:tav>
                                      </p:tavLst>
                                    </p:anim>
                                    <p:anim calcmode="lin" valueType="num">
                                      <p:cBhvr>
                                        <p:cTn id="33" dur="5000"/>
                                        <p:tgtEl>
                                          <p:spTgt spid="9"/>
                                        </p:tgtEl>
                                        <p:attrNameLst>
                                          <p:attrName>ppt_w</p:attrName>
                                        </p:attrNameLst>
                                      </p:cBhvr>
                                      <p:tavLst>
                                        <p:tav tm="0">
                                          <p:val>
                                            <p:strVal val="ppt_w"/>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0" fill="hold"/>
                                        <p:tgtEl>
                                          <p:spTgt spid="4"/>
                                        </p:tgtEl>
                                        <p:attrNameLst>
                                          <p:attrName>ppt_w</p:attrName>
                                        </p:attrNameLst>
                                      </p:cBhvr>
                                      <p:tavLst>
                                        <p:tav tm="0">
                                          <p:val>
                                            <p:fltVal val="0"/>
                                          </p:val>
                                        </p:tav>
                                        <p:tav tm="100000">
                                          <p:val>
                                            <p:strVal val="#ppt_w"/>
                                          </p:val>
                                        </p:tav>
                                      </p:tavLst>
                                    </p:anim>
                                    <p:anim calcmode="lin" valueType="num">
                                      <p:cBhvr>
                                        <p:cTn id="38" dur="5000" fill="hold"/>
                                        <p:tgtEl>
                                          <p:spTgt spid="4"/>
                                        </p:tgtEl>
                                        <p:attrNameLst>
                                          <p:attrName>ppt_h</p:attrName>
                                        </p:attrNameLst>
                                      </p:cBhvr>
                                      <p:tavLst>
                                        <p:tav tm="0">
                                          <p:val>
                                            <p:fltVal val="0"/>
                                          </p:val>
                                        </p:tav>
                                        <p:tav tm="100000">
                                          <p:val>
                                            <p:strVal val="#ppt_h"/>
                                          </p:val>
                                        </p:tav>
                                      </p:tavLst>
                                    </p:anim>
                                  </p:childTnLst>
                                </p:cTn>
                              </p:par>
                              <p:par>
                                <p:cTn id="39" presetID="3" presetClass="entr" presetSubtype="5"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5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Marco"/>
          <p:cNvSpPr/>
          <p:nvPr/>
        </p:nvSpPr>
        <p:spPr>
          <a:xfrm>
            <a:off x="428596" y="428604"/>
            <a:ext cx="8286808" cy="6010292"/>
          </a:xfrm>
          <a:prstGeom prst="frame">
            <a:avLst>
              <a:gd name="adj1" fmla="val 4618"/>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785786" y="785794"/>
            <a:ext cx="7429552" cy="5233998"/>
          </a:xfrm>
          <a:prstGeom prst="frame">
            <a:avLst>
              <a:gd name="adj1" fmla="val 731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285852" y="1357298"/>
            <a:ext cx="6429420" cy="4143404"/>
          </a:xfrm>
          <a:prstGeom prst="frame">
            <a:avLst>
              <a:gd name="adj1" fmla="val 807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785918" y="1785926"/>
            <a:ext cx="5500726" cy="3214710"/>
          </a:xfrm>
          <a:prstGeom prst="frame">
            <a:avLst>
              <a:gd name="adj1" fmla="val 807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357422" y="2214554"/>
            <a:ext cx="4357718" cy="2357454"/>
          </a:xfrm>
          <a:prstGeom prst="frame">
            <a:avLst>
              <a:gd name="adj1" fmla="val 14849"/>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857488" y="2643182"/>
            <a:ext cx="3286148" cy="1500198"/>
          </a:xfrm>
          <a:prstGeom prst="frame">
            <a:avLst>
              <a:gd name="adj1" fmla="val 2010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47650" h="317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5000"/>
                                        <p:tgtEl>
                                          <p:spTgt spid="10"/>
                                        </p:tgtEl>
                                        <p:attrNameLst>
                                          <p:attrName>ppt_w</p:attrName>
                                        </p:attrNameLst>
                                      </p:cBhvr>
                                      <p:tavLst>
                                        <p:tav tm="0">
                                          <p:val>
                                            <p:strVal val="ppt_w"/>
                                          </p:val>
                                        </p:tav>
                                        <p:tav tm="100000">
                                          <p:val>
                                            <p:strVal val="4/3*ppt_w"/>
                                          </p:val>
                                        </p:tav>
                                      </p:tavLst>
                                    </p:anim>
                                    <p:anim calcmode="lin" valueType="num">
                                      <p:cBhvr>
                                        <p:cTn id="7" dur="5000"/>
                                        <p:tgtEl>
                                          <p:spTgt spid="10"/>
                                        </p:tgtEl>
                                        <p:attrNameLst>
                                          <p:attrName>ppt_h</p:attrName>
                                        </p:attrNameLst>
                                      </p:cBhvr>
                                      <p:tavLst>
                                        <p:tav tm="0">
                                          <p:val>
                                            <p:strVal val="ppt_h"/>
                                          </p:val>
                                        </p:tav>
                                        <p:tav tm="100000">
                                          <p:val>
                                            <p:strVal val="4/3*ppt_h"/>
                                          </p:val>
                                        </p:tav>
                                      </p:tavLst>
                                    </p:anim>
                                    <p:set>
                                      <p:cBhvr>
                                        <p:cTn id="8" dur="1" fill="hold">
                                          <p:stCondLst>
                                            <p:cond delay="4999"/>
                                          </p:stCondLst>
                                        </p:cTn>
                                        <p:tgtEl>
                                          <p:spTgt spid="10"/>
                                        </p:tgtEl>
                                        <p:attrNameLst>
                                          <p:attrName>style.visibility</p:attrName>
                                        </p:attrNameLst>
                                      </p:cBhvr>
                                      <p:to>
                                        <p:strVal val="hidden"/>
                                      </p:to>
                                    </p:set>
                                  </p:childTnLst>
                                </p:cTn>
                              </p:par>
                              <p:par>
                                <p:cTn id="9" presetID="23" presetClass="exit" presetSubtype="288" fill="hold" grpId="0" nodeType="withEffect">
                                  <p:stCondLst>
                                    <p:cond delay="0"/>
                                  </p:stCondLst>
                                  <p:childTnLst>
                                    <p:anim calcmode="lin" valueType="num">
                                      <p:cBhvr>
                                        <p:cTn id="10" dur="5000"/>
                                        <p:tgtEl>
                                          <p:spTgt spid="9"/>
                                        </p:tgtEl>
                                        <p:attrNameLst>
                                          <p:attrName>ppt_w</p:attrName>
                                        </p:attrNameLst>
                                      </p:cBhvr>
                                      <p:tavLst>
                                        <p:tav tm="0">
                                          <p:val>
                                            <p:strVal val="ppt_w"/>
                                          </p:val>
                                        </p:tav>
                                        <p:tav tm="100000">
                                          <p:val>
                                            <p:strVal val="2/3*ppt_w"/>
                                          </p:val>
                                        </p:tav>
                                      </p:tavLst>
                                    </p:anim>
                                    <p:anim calcmode="lin" valueType="num">
                                      <p:cBhvr>
                                        <p:cTn id="11" dur="5000"/>
                                        <p:tgtEl>
                                          <p:spTgt spid="9"/>
                                        </p:tgtEl>
                                        <p:attrNameLst>
                                          <p:attrName>ppt_h</p:attrName>
                                        </p:attrNameLst>
                                      </p:cBhvr>
                                      <p:tavLst>
                                        <p:tav tm="0">
                                          <p:val>
                                            <p:strVal val="ppt_h"/>
                                          </p:val>
                                        </p:tav>
                                        <p:tav tm="100000">
                                          <p:val>
                                            <p:strVal val="2/3*ppt_h"/>
                                          </p:val>
                                        </p:tav>
                                      </p:tavLst>
                                    </p:anim>
                                    <p:set>
                                      <p:cBhvr>
                                        <p:cTn id="12" dur="1" fill="hold">
                                          <p:stCondLst>
                                            <p:cond delay="4999"/>
                                          </p:stCondLst>
                                        </p:cTn>
                                        <p:tgtEl>
                                          <p:spTgt spid="9"/>
                                        </p:tgtEl>
                                        <p:attrNameLst>
                                          <p:attrName>style.visibility</p:attrName>
                                        </p:attrNameLst>
                                      </p:cBhvr>
                                      <p:to>
                                        <p:strVal val="hidden"/>
                                      </p:to>
                                    </p:set>
                                  </p:childTnLst>
                                </p:cTn>
                              </p:par>
                              <p:par>
                                <p:cTn id="13" presetID="23" presetClass="exit" presetSubtype="288" fill="hold" grpId="0" nodeType="withEffect">
                                  <p:stCondLst>
                                    <p:cond delay="0"/>
                                  </p:stCondLst>
                                  <p:childTnLst>
                                    <p:anim calcmode="lin" valueType="num">
                                      <p:cBhvr>
                                        <p:cTn id="14" dur="5000"/>
                                        <p:tgtEl>
                                          <p:spTgt spid="8"/>
                                        </p:tgtEl>
                                        <p:attrNameLst>
                                          <p:attrName>ppt_w</p:attrName>
                                        </p:attrNameLst>
                                      </p:cBhvr>
                                      <p:tavLst>
                                        <p:tav tm="0">
                                          <p:val>
                                            <p:strVal val="ppt_w"/>
                                          </p:val>
                                        </p:tav>
                                        <p:tav tm="100000">
                                          <p:val>
                                            <p:strVal val="2/3*ppt_w"/>
                                          </p:val>
                                        </p:tav>
                                      </p:tavLst>
                                    </p:anim>
                                    <p:anim calcmode="lin" valueType="num">
                                      <p:cBhvr>
                                        <p:cTn id="15" dur="5000"/>
                                        <p:tgtEl>
                                          <p:spTgt spid="8"/>
                                        </p:tgtEl>
                                        <p:attrNameLst>
                                          <p:attrName>ppt_h</p:attrName>
                                        </p:attrNameLst>
                                      </p:cBhvr>
                                      <p:tavLst>
                                        <p:tav tm="0">
                                          <p:val>
                                            <p:strVal val="ppt_h"/>
                                          </p:val>
                                        </p:tav>
                                        <p:tav tm="100000">
                                          <p:val>
                                            <p:strVal val="2/3*ppt_h"/>
                                          </p:val>
                                        </p:tav>
                                      </p:tavLst>
                                    </p:anim>
                                    <p:set>
                                      <p:cBhvr>
                                        <p:cTn id="16" dur="1" fill="hold">
                                          <p:stCondLst>
                                            <p:cond delay="4999"/>
                                          </p:stCondLst>
                                        </p:cTn>
                                        <p:tgtEl>
                                          <p:spTgt spid="8"/>
                                        </p:tgtEl>
                                        <p:attrNameLst>
                                          <p:attrName>style.visibility</p:attrName>
                                        </p:attrNameLst>
                                      </p:cBhvr>
                                      <p:to>
                                        <p:strVal val="hidden"/>
                                      </p:to>
                                    </p:set>
                                  </p:childTnLst>
                                </p:cTn>
                              </p:par>
                              <p:par>
                                <p:cTn id="17" presetID="23" presetClass="exit" presetSubtype="272" fill="hold" grpId="1"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3*ppt_w"/>
                                          </p:val>
                                        </p:tav>
                                      </p:tavLst>
                                    </p:anim>
                                    <p:anim calcmode="lin" valueType="num">
                                      <p:cBhvr>
                                        <p:cTn id="19" dur="5000"/>
                                        <p:tgtEl>
                                          <p:spTgt spid="8"/>
                                        </p:tgtEl>
                                        <p:attrNameLst>
                                          <p:attrName>ppt_h</p:attrName>
                                        </p:attrNameLst>
                                      </p:cBhvr>
                                      <p:tavLst>
                                        <p:tav tm="0">
                                          <p:val>
                                            <p:strVal val="ppt_h"/>
                                          </p:val>
                                        </p:tav>
                                        <p:tav tm="100000">
                                          <p:val>
                                            <p:strVal val="4/3*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7"/>
                                        </p:tgtEl>
                                        <p:attrNameLst>
                                          <p:attrName>ppt_w</p:attrName>
                                        </p:attrNameLst>
                                      </p:cBhvr>
                                      <p:tavLst>
                                        <p:tav tm="0">
                                          <p:val>
                                            <p:strVal val="ppt_w"/>
                                          </p:val>
                                        </p:tav>
                                        <p:tav tm="100000">
                                          <p:val>
                                            <p:strVal val="2/3*ppt_w"/>
                                          </p:val>
                                        </p:tav>
                                      </p:tavLst>
                                    </p:anim>
                                    <p:anim calcmode="lin" valueType="num">
                                      <p:cBhvr>
                                        <p:cTn id="23" dur="5000"/>
                                        <p:tgtEl>
                                          <p:spTgt spid="7"/>
                                        </p:tgtEl>
                                        <p:attrNameLst>
                                          <p:attrName>ppt_h</p:attrName>
                                        </p:attrNameLst>
                                      </p:cBhvr>
                                      <p:tavLst>
                                        <p:tav tm="0">
                                          <p:val>
                                            <p:strVal val="ppt_h"/>
                                          </p:val>
                                        </p:tav>
                                        <p:tav tm="100000">
                                          <p:val>
                                            <p:strVal val="2/3*ppt_h"/>
                                          </p:val>
                                        </p:tav>
                                      </p:tavLst>
                                    </p:anim>
                                    <p:set>
                                      <p:cBhvr>
                                        <p:cTn id="24" dur="1" fill="hold">
                                          <p:stCondLst>
                                            <p:cond delay="4999"/>
                                          </p:stCondLst>
                                        </p:cTn>
                                        <p:tgtEl>
                                          <p:spTgt spid="7"/>
                                        </p:tgtEl>
                                        <p:attrNameLst>
                                          <p:attrName>style.visibility</p:attrName>
                                        </p:attrNameLst>
                                      </p:cBhvr>
                                      <p:to>
                                        <p:strVal val="hidden"/>
                                      </p:to>
                                    </p:set>
                                  </p:childTnLst>
                                </p:cTn>
                              </p:par>
                              <p:par>
                                <p:cTn id="25" presetID="23" presetClass="exit" presetSubtype="272" fill="hold" grpId="0" nodeType="withEffect">
                                  <p:stCondLst>
                                    <p:cond delay="0"/>
                                  </p:stCondLst>
                                  <p:childTnLst>
                                    <p:anim calcmode="lin" valueType="num">
                                      <p:cBhvr>
                                        <p:cTn id="26" dur="5000"/>
                                        <p:tgtEl>
                                          <p:spTgt spid="6"/>
                                        </p:tgtEl>
                                        <p:attrNameLst>
                                          <p:attrName>ppt_w</p:attrName>
                                        </p:attrNameLst>
                                      </p:cBhvr>
                                      <p:tavLst>
                                        <p:tav tm="0">
                                          <p:val>
                                            <p:strVal val="ppt_w"/>
                                          </p:val>
                                        </p:tav>
                                        <p:tav tm="100000">
                                          <p:val>
                                            <p:strVal val="4/3*ppt_w"/>
                                          </p:val>
                                        </p:tav>
                                      </p:tavLst>
                                    </p:anim>
                                    <p:anim calcmode="lin" valueType="num">
                                      <p:cBhvr>
                                        <p:cTn id="27" dur="5000"/>
                                        <p:tgtEl>
                                          <p:spTgt spid="6"/>
                                        </p:tgtEl>
                                        <p:attrNameLst>
                                          <p:attrName>ppt_h</p:attrName>
                                        </p:attrNameLst>
                                      </p:cBhvr>
                                      <p:tavLst>
                                        <p:tav tm="0">
                                          <p:val>
                                            <p:strVal val="ppt_h"/>
                                          </p:val>
                                        </p:tav>
                                        <p:tav tm="100000">
                                          <p:val>
                                            <p:strVal val="4/3*ppt_h"/>
                                          </p:val>
                                        </p:tav>
                                      </p:tavLst>
                                    </p:anim>
                                    <p:set>
                                      <p:cBhvr>
                                        <p:cTn id="28" dur="1" fill="hold">
                                          <p:stCondLst>
                                            <p:cond delay="4999"/>
                                          </p:stCondLst>
                                        </p:cTn>
                                        <p:tgtEl>
                                          <p:spTgt spid="6"/>
                                        </p:tgtEl>
                                        <p:attrNameLst>
                                          <p:attrName>style.visibility</p:attrName>
                                        </p:attrNameLst>
                                      </p:cBhvr>
                                      <p:to>
                                        <p:strVal val="hidden"/>
                                      </p:to>
                                    </p:set>
                                  </p:childTnLst>
                                </p:cTn>
                              </p:par>
                              <p:par>
                                <p:cTn id="29" presetID="23" presetClass="exit" presetSubtype="288" fill="hold" grpId="0" nodeType="withEffect">
                                  <p:stCondLst>
                                    <p:cond delay="0"/>
                                  </p:stCondLst>
                                  <p:childTnLst>
                                    <p:anim calcmode="lin" valueType="num">
                                      <p:cBhvr>
                                        <p:cTn id="30" dur="5000"/>
                                        <p:tgtEl>
                                          <p:spTgt spid="5"/>
                                        </p:tgtEl>
                                        <p:attrNameLst>
                                          <p:attrName>ppt_w</p:attrName>
                                        </p:attrNameLst>
                                      </p:cBhvr>
                                      <p:tavLst>
                                        <p:tav tm="0">
                                          <p:val>
                                            <p:strVal val="ppt_w"/>
                                          </p:val>
                                        </p:tav>
                                        <p:tav tm="100000">
                                          <p:val>
                                            <p:strVal val="2/3*ppt_w"/>
                                          </p:val>
                                        </p:tav>
                                      </p:tavLst>
                                    </p:anim>
                                    <p:anim calcmode="lin" valueType="num">
                                      <p:cBhvr>
                                        <p:cTn id="31" dur="5000"/>
                                        <p:tgtEl>
                                          <p:spTgt spid="5"/>
                                        </p:tgtEl>
                                        <p:attrNameLst>
                                          <p:attrName>ppt_h</p:attrName>
                                        </p:attrNameLst>
                                      </p:cBhvr>
                                      <p:tavLst>
                                        <p:tav tm="0">
                                          <p:val>
                                            <p:strVal val="ppt_h"/>
                                          </p:val>
                                        </p:tav>
                                        <p:tav tm="100000">
                                          <p:val>
                                            <p:strVal val="2/3*ppt_h"/>
                                          </p:val>
                                        </p:tav>
                                      </p:tavLst>
                                    </p:anim>
                                    <p:set>
                                      <p:cBhvr>
                                        <p:cTn id="32" dur="1" fill="hold">
                                          <p:stCondLst>
                                            <p:cond delay="4999"/>
                                          </p:stCondLst>
                                        </p:cTn>
                                        <p:tgtEl>
                                          <p:spTgt spid="5"/>
                                        </p:tgtEl>
                                        <p:attrNameLst>
                                          <p:attrName>style.visibility</p:attrName>
                                        </p:attrNameLst>
                                      </p:cBhvr>
                                      <p:to>
                                        <p:strVal val="hidden"/>
                                      </p:to>
                                    </p:set>
                                  </p:childTnLst>
                                </p:cTn>
                              </p:par>
                              <p:par>
                                <p:cTn id="33" presetID="8"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diamond(out)">
                                      <p:cBhvr>
                                        <p:cTn id="35" dur="5000"/>
                                        <p:tgtEl>
                                          <p:spTgt spid="4"/>
                                        </p:tgtEl>
                                      </p:cBhvr>
                                    </p:animEffect>
                                  </p:childTnLst>
                                </p:cTn>
                              </p:par>
                              <p:par>
                                <p:cTn id="36" presetID="23"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0" fill="hold"/>
                                        <p:tgtEl>
                                          <p:spTgt spid="4"/>
                                        </p:tgtEl>
                                        <p:attrNameLst>
                                          <p:attrName>ppt_w</p:attrName>
                                        </p:attrNameLst>
                                      </p:cBhvr>
                                      <p:tavLst>
                                        <p:tav tm="0">
                                          <p:val>
                                            <p:fltVal val="0"/>
                                          </p:val>
                                        </p:tav>
                                        <p:tav tm="100000">
                                          <p:val>
                                            <p:strVal val="#ppt_w"/>
                                          </p:val>
                                        </p:tav>
                                      </p:tavLst>
                                    </p:anim>
                                    <p:anim calcmode="lin" valueType="num">
                                      <p:cBhvr>
                                        <p:cTn id="39"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8" grpId="1" animBg="1"/>
      <p:bldP spid="9"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5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Anillo"/>
          <p:cNvSpPr/>
          <p:nvPr/>
        </p:nvSpPr>
        <p:spPr>
          <a:xfrm>
            <a:off x="1000100" y="785794"/>
            <a:ext cx="7143800" cy="5143536"/>
          </a:xfrm>
          <a:prstGeom prst="donut">
            <a:avLst>
              <a:gd name="adj" fmla="val 12830"/>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1571612"/>
            <a:ext cx="5224498" cy="3581424"/>
          </a:xfrm>
          <a:prstGeom prst="donut">
            <a:avLst>
              <a:gd name="adj" fmla="val 1730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2357430"/>
            <a:ext cx="3357586" cy="2090750"/>
          </a:xfrm>
          <a:prstGeom prst="donut">
            <a:avLst>
              <a:gd name="adj" fmla="val 2184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0"/>
                                  </p:stCondLst>
                                  <p:childTnLst>
                                    <p:anim calcmode="lin" valueType="num">
                                      <p:cBhvr>
                                        <p:cTn id="6" dur="8000"/>
                                        <p:tgtEl>
                                          <p:spTgt spid="5"/>
                                        </p:tgtEl>
                                        <p:attrNameLst>
                                          <p:attrName>ppt_w</p:attrName>
                                        </p:attrNameLst>
                                      </p:cBhvr>
                                      <p:tavLst>
                                        <p:tav tm="0">
                                          <p:val>
                                            <p:strVal val="ppt_w"/>
                                          </p:val>
                                        </p:tav>
                                        <p:tav tm="100000">
                                          <p:val>
                                            <p:strVal val="ppt_w"/>
                                          </p:val>
                                        </p:tav>
                                      </p:tavLst>
                                    </p:anim>
                                    <p:anim calcmode="lin" valueType="num">
                                      <p:cBhvr>
                                        <p:cTn id="7" dur="8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7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8000"/>
                                        <p:tgtEl>
                                          <p:spTgt spid="6"/>
                                        </p:tgtEl>
                                        <p:attrNameLst>
                                          <p:attrName>ppt_h</p:attrName>
                                        </p:attrNameLst>
                                      </p:cBhvr>
                                      <p:tavLst>
                                        <p:tav tm="0">
                                          <p:val>
                                            <p:strVal val="ppt_h"/>
                                          </p:val>
                                        </p:tav>
                                        <p:tav tm="100000">
                                          <p:val>
                                            <p:strVal val="ppt_h"/>
                                          </p:val>
                                        </p:tav>
                                      </p:tavLst>
                                    </p:anim>
                                    <p:anim calcmode="lin" valueType="num">
                                      <p:cBhvr>
                                        <p:cTn id="11"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7999"/>
                                          </p:stCondLst>
                                        </p:cTn>
                                        <p:tgtEl>
                                          <p:spTgt spid="6"/>
                                        </p:tgtEl>
                                        <p:attrNameLst>
                                          <p:attrName>style.visibility</p:attrName>
                                        </p:attrNameLst>
                                      </p:cBhvr>
                                      <p:to>
                                        <p:strVal val="hidden"/>
                                      </p:to>
                                    </p:set>
                                  </p:childTnLst>
                                </p:cTn>
                              </p:par>
                              <p:par>
                                <p:cTn id="13" presetID="19" presetClass="exit" presetSubtype="5" fill="hold" grpId="0" nodeType="withEffect">
                                  <p:stCondLst>
                                    <p:cond delay="0"/>
                                  </p:stCondLst>
                                  <p:childTnLst>
                                    <p:anim calcmode="lin" valueType="num">
                                      <p:cBhvr>
                                        <p:cTn id="14" dur="8000"/>
                                        <p:tgtEl>
                                          <p:spTgt spid="7"/>
                                        </p:tgtEl>
                                        <p:attrNameLst>
                                          <p:attrName>ppt_w</p:attrName>
                                        </p:attrNameLst>
                                      </p:cBhvr>
                                      <p:tavLst>
                                        <p:tav tm="0">
                                          <p:val>
                                            <p:strVal val="ppt_w"/>
                                          </p:val>
                                        </p:tav>
                                        <p:tav tm="100000">
                                          <p:val>
                                            <p:strVal val="ppt_w"/>
                                          </p:val>
                                        </p:tav>
                                      </p:tavLst>
                                    </p:anim>
                                    <p:anim calcmode="lin" valueType="num">
                                      <p:cBhvr>
                                        <p:cTn id="15" dur="8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68.jpg"/>
          <p:cNvPicPr>
            <a:picLocks noChangeAspect="1"/>
          </p:cNvPicPr>
          <p:nvPr/>
        </p:nvPicPr>
        <p:blipFill>
          <a:blip r:embed="rId2"/>
          <a:stretch>
            <a:fillRect/>
          </a:stretch>
        </p:blipFill>
        <p:spPr>
          <a:xfrm>
            <a:off x="1882770" y="0"/>
            <a:ext cx="5378459" cy="6858000"/>
          </a:xfrm>
          <a:prstGeom prst="rect">
            <a:avLst/>
          </a:prstGeom>
          <a:scene3d>
            <a:camera prst="orthographicFront"/>
            <a:lightRig rig="threePt" dir="t"/>
          </a:scene3d>
          <a:sp3d>
            <a:bevelT/>
          </a:sp3d>
        </p:spPr>
      </p:pic>
      <p:sp>
        <p:nvSpPr>
          <p:cNvPr id="5" name="4 Rectángulo"/>
          <p:cNvSpPr/>
          <p:nvPr/>
        </p:nvSpPr>
        <p:spPr>
          <a:xfrm>
            <a:off x="0" y="0"/>
            <a:ext cx="1857356" cy="6858000"/>
          </a:xfrm>
          <a:prstGeom prst="rect">
            <a:avLst/>
          </a:prstGeom>
          <a:blipFill>
            <a:blip r:embed="rId3">
              <a:lum contrast="2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blipFill>
            <a:blip r:embed="rId3">
              <a:lum contrast="2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785918" y="0"/>
            <a:ext cx="5429288" cy="6858000"/>
          </a:xfrm>
          <a:prstGeom prst="rtTriangle">
            <a:avLst/>
          </a:prstGeom>
          <a:solidFill>
            <a:schemeClr val="tx1">
              <a:lumMod val="50000"/>
              <a:alpha val="86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Triángulo rectángulo"/>
          <p:cNvSpPr/>
          <p:nvPr/>
        </p:nvSpPr>
        <p:spPr>
          <a:xfrm flipH="1" flipV="1">
            <a:off x="1785918" y="0"/>
            <a:ext cx="5429288" cy="6858000"/>
          </a:xfrm>
          <a:prstGeom prst="rtTriangle">
            <a:avLst/>
          </a:prstGeom>
          <a:solidFill>
            <a:schemeClr val="bg1">
              <a:lumMod val="65000"/>
              <a:lumOff val="35000"/>
              <a:alpha val="86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67.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rot="1518139">
            <a:off x="0" y="500042"/>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518139">
            <a:off x="1571604" y="500042"/>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518139">
            <a:off x="3143240" y="428604"/>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518139">
            <a:off x="4929190" y="428604"/>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518139">
            <a:off x="6286512" y="500042"/>
            <a:ext cx="2857488" cy="4572032"/>
          </a:xfrm>
          <a:prstGeom prst="donut">
            <a:avLst>
              <a:gd name="adj" fmla="val 20657"/>
            </a:avLst>
          </a:prstGeom>
          <a:blipFill dpi="0" rotWithShape="1">
            <a:blip r:embed="rId3">
              <a:alphaModFix amt="81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w="146050" h="406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grpId="0"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anim calcmode="lin" valueType="num">
                                      <p:cBhvr>
                                        <p:cTn id="8"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4999"/>
                                          </p:stCondLst>
                                        </p:cTn>
                                        <p:tgtEl>
                                          <p:spTgt spid="6"/>
                                        </p:tgtEl>
                                        <p:attrNameLst>
                                          <p:attrName>style.visibility</p:attrName>
                                        </p:attrNameLst>
                                      </p:cBhvr>
                                      <p:to>
                                        <p:strVal val="hidden"/>
                                      </p:to>
                                    </p:set>
                                  </p:childTnLst>
                                </p:cTn>
                              </p:par>
                              <p:par>
                                <p:cTn id="11" presetID="15" presetClass="exit" presetSubtype="0" fill="hold" grpId="0" nodeType="withEffect">
                                  <p:stCondLst>
                                    <p:cond delay="0"/>
                                  </p:stCondLst>
                                  <p:childTnLst>
                                    <p:anim calcmode="lin" valueType="num">
                                      <p:cBhvr>
                                        <p:cTn id="12" dur="5000"/>
                                        <p:tgtEl>
                                          <p:spTgt spid="7"/>
                                        </p:tgtEl>
                                        <p:attrNameLst>
                                          <p:attrName>ppt_w</p:attrName>
                                        </p:attrNameLst>
                                      </p:cBhvr>
                                      <p:tavLst>
                                        <p:tav tm="0">
                                          <p:val>
                                            <p:strVal val="ppt_w"/>
                                          </p:val>
                                        </p:tav>
                                        <p:tav tm="100000">
                                          <p:val>
                                            <p:fltVal val="0"/>
                                          </p:val>
                                        </p:tav>
                                      </p:tavLst>
                                    </p:anim>
                                    <p:anim calcmode="lin" valueType="num">
                                      <p:cBhvr>
                                        <p:cTn id="13" dur="5000"/>
                                        <p:tgtEl>
                                          <p:spTgt spid="7"/>
                                        </p:tgtEl>
                                        <p:attrNameLst>
                                          <p:attrName>ppt_h</p:attrName>
                                        </p:attrNameLst>
                                      </p:cBhvr>
                                      <p:tavLst>
                                        <p:tav tm="0">
                                          <p:val>
                                            <p:strVal val="ppt_h"/>
                                          </p:val>
                                        </p:tav>
                                        <p:tav tm="100000">
                                          <p:val>
                                            <p:fltVal val="0"/>
                                          </p:val>
                                        </p:tav>
                                      </p:tavLst>
                                    </p:anim>
                                    <p:anim calcmode="lin" valueType="num">
                                      <p:cBhvr>
                                        <p:cTn id="1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4999"/>
                                          </p:stCondLst>
                                        </p:cTn>
                                        <p:tgtEl>
                                          <p:spTgt spid="7"/>
                                        </p:tgtEl>
                                        <p:attrNameLst>
                                          <p:attrName>style.visibility</p:attrName>
                                        </p:attrNameLst>
                                      </p:cBhvr>
                                      <p:to>
                                        <p:strVal val="hidden"/>
                                      </p:to>
                                    </p:set>
                                  </p:childTnLst>
                                </p:cTn>
                              </p:par>
                              <p:par>
                                <p:cTn id="17" presetID="15" presetClass="exit" presetSubtype="0" fill="hold" grpId="0" nodeType="withEffect">
                                  <p:stCondLst>
                                    <p:cond delay="0"/>
                                  </p:stCondLst>
                                  <p:childTnLst>
                                    <p:anim calcmode="lin" valueType="num">
                                      <p:cBhvr>
                                        <p:cTn id="18" dur="5000"/>
                                        <p:tgtEl>
                                          <p:spTgt spid="8"/>
                                        </p:tgtEl>
                                        <p:attrNameLst>
                                          <p:attrName>ppt_w</p:attrName>
                                        </p:attrNameLst>
                                      </p:cBhvr>
                                      <p:tavLst>
                                        <p:tav tm="0">
                                          <p:val>
                                            <p:strVal val="ppt_w"/>
                                          </p:val>
                                        </p:tav>
                                        <p:tav tm="100000">
                                          <p:val>
                                            <p:fltVal val="0"/>
                                          </p:val>
                                        </p:tav>
                                      </p:tavLst>
                                    </p:anim>
                                    <p:anim calcmode="lin" valueType="num">
                                      <p:cBhvr>
                                        <p:cTn id="19" dur="5000"/>
                                        <p:tgtEl>
                                          <p:spTgt spid="8"/>
                                        </p:tgtEl>
                                        <p:attrNameLst>
                                          <p:attrName>ppt_h</p:attrName>
                                        </p:attrNameLst>
                                      </p:cBhvr>
                                      <p:tavLst>
                                        <p:tav tm="0">
                                          <p:val>
                                            <p:strVal val="ppt_h"/>
                                          </p:val>
                                        </p:tav>
                                        <p:tav tm="100000">
                                          <p:val>
                                            <p:fltVal val="0"/>
                                          </p:val>
                                        </p:tav>
                                      </p:tavLst>
                                    </p:anim>
                                    <p:anim calcmode="lin" valueType="num">
                                      <p:cBhvr>
                                        <p:cTn id="20"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4999"/>
                                          </p:stCondLst>
                                        </p:cTn>
                                        <p:tgtEl>
                                          <p:spTgt spid="8"/>
                                        </p:tgtEl>
                                        <p:attrNameLst>
                                          <p:attrName>style.visibility</p:attrName>
                                        </p:attrNameLst>
                                      </p:cBhvr>
                                      <p:to>
                                        <p:strVal val="hidden"/>
                                      </p:to>
                                    </p:set>
                                  </p:childTnLst>
                                </p:cTn>
                              </p:par>
                              <p:par>
                                <p:cTn id="23" presetID="15" presetClass="exit" presetSubtype="0" fill="hold" grpId="0" nodeType="withEffect">
                                  <p:stCondLst>
                                    <p:cond delay="0"/>
                                  </p:stCondLst>
                                  <p:childTnLst>
                                    <p:anim calcmode="lin" valueType="num">
                                      <p:cBhvr>
                                        <p:cTn id="24" dur="5000"/>
                                        <p:tgtEl>
                                          <p:spTgt spid="9"/>
                                        </p:tgtEl>
                                        <p:attrNameLst>
                                          <p:attrName>ppt_w</p:attrName>
                                        </p:attrNameLst>
                                      </p:cBhvr>
                                      <p:tavLst>
                                        <p:tav tm="0">
                                          <p:val>
                                            <p:strVal val="ppt_w"/>
                                          </p:val>
                                        </p:tav>
                                        <p:tav tm="100000">
                                          <p:val>
                                            <p:fltVal val="0"/>
                                          </p:val>
                                        </p:tav>
                                      </p:tavLst>
                                    </p:anim>
                                    <p:anim calcmode="lin" valueType="num">
                                      <p:cBhvr>
                                        <p:cTn id="25" dur="5000"/>
                                        <p:tgtEl>
                                          <p:spTgt spid="9"/>
                                        </p:tgtEl>
                                        <p:attrNameLst>
                                          <p:attrName>ppt_h</p:attrName>
                                        </p:attrNameLst>
                                      </p:cBhvr>
                                      <p:tavLst>
                                        <p:tav tm="0">
                                          <p:val>
                                            <p:strVal val="ppt_h"/>
                                          </p:val>
                                        </p:tav>
                                        <p:tav tm="100000">
                                          <p:val>
                                            <p:fltVal val="0"/>
                                          </p:val>
                                        </p:tav>
                                      </p:tavLst>
                                    </p:anim>
                                    <p:anim calcmode="lin" valueType="num">
                                      <p:cBhvr>
                                        <p:cTn id="26"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4999"/>
                                          </p:stCondLst>
                                        </p:cTn>
                                        <p:tgtEl>
                                          <p:spTgt spid="9"/>
                                        </p:tgtEl>
                                        <p:attrNameLst>
                                          <p:attrName>style.visibility</p:attrName>
                                        </p:attrNameLst>
                                      </p:cBhvr>
                                      <p:to>
                                        <p:strVal val="hidden"/>
                                      </p:to>
                                    </p:set>
                                  </p:childTnLst>
                                </p:cTn>
                              </p:par>
                              <p:par>
                                <p:cTn id="29" presetID="15" presetClass="exit" presetSubtype="0" fill="hold" grpId="0" nodeType="withEffect">
                                  <p:stCondLst>
                                    <p:cond delay="0"/>
                                  </p:stCondLst>
                                  <p:childTnLst>
                                    <p:anim calcmode="lin" valueType="num">
                                      <p:cBhvr>
                                        <p:cTn id="30" dur="5000"/>
                                        <p:tgtEl>
                                          <p:spTgt spid="10"/>
                                        </p:tgtEl>
                                        <p:attrNameLst>
                                          <p:attrName>ppt_w</p:attrName>
                                        </p:attrNameLst>
                                      </p:cBhvr>
                                      <p:tavLst>
                                        <p:tav tm="0">
                                          <p:val>
                                            <p:strVal val="ppt_w"/>
                                          </p:val>
                                        </p:tav>
                                        <p:tav tm="100000">
                                          <p:val>
                                            <p:fltVal val="0"/>
                                          </p:val>
                                        </p:tav>
                                      </p:tavLst>
                                    </p:anim>
                                    <p:anim calcmode="lin" valueType="num">
                                      <p:cBhvr>
                                        <p:cTn id="31" dur="5000"/>
                                        <p:tgtEl>
                                          <p:spTgt spid="10"/>
                                        </p:tgtEl>
                                        <p:attrNameLst>
                                          <p:attrName>ppt_h</p:attrName>
                                        </p:attrNameLst>
                                      </p:cBhvr>
                                      <p:tavLst>
                                        <p:tav tm="0">
                                          <p:val>
                                            <p:strVal val="ppt_h"/>
                                          </p:val>
                                        </p:tav>
                                        <p:tav tm="100000">
                                          <p:val>
                                            <p:fltVal val="0"/>
                                          </p:val>
                                        </p:tav>
                                      </p:tavLst>
                                    </p:anim>
                                    <p:anim calcmode="lin" valueType="num">
                                      <p:cBhvr>
                                        <p:cTn id="32" dur="5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5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4999"/>
                                          </p:stCondLst>
                                        </p:cTn>
                                        <p:tgtEl>
                                          <p:spTgt spid="10"/>
                                        </p:tgtEl>
                                        <p:attrNameLst>
                                          <p:attrName>style.visibility</p:attrName>
                                        </p:attrNameLst>
                                      </p:cBhvr>
                                      <p:to>
                                        <p:strVal val="hidden"/>
                                      </p:to>
                                    </p:set>
                                  </p:childTnLst>
                                </p:cTn>
                              </p:par>
                              <p:par>
                                <p:cTn id="35" presetID="16" presetClass="entr" presetSubtype="2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Horizontal)">
                                      <p:cBhvr>
                                        <p:cTn id="37" dur="5000"/>
                                        <p:tgtEl>
                                          <p:spTgt spid="4"/>
                                        </p:tgtEl>
                                      </p:cBhvr>
                                    </p:animEffec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0" fill="hold"/>
                                        <p:tgtEl>
                                          <p:spTgt spid="4"/>
                                        </p:tgtEl>
                                        <p:attrNameLst>
                                          <p:attrName>ppt_w</p:attrName>
                                        </p:attrNameLst>
                                      </p:cBhvr>
                                      <p:tavLst>
                                        <p:tav tm="0">
                                          <p:val>
                                            <p:fltVal val="0"/>
                                          </p:val>
                                        </p:tav>
                                        <p:tav tm="100000">
                                          <p:val>
                                            <p:strVal val="#ppt_w"/>
                                          </p:val>
                                        </p:tav>
                                      </p:tavLst>
                                    </p:anim>
                                    <p:anim calcmode="lin" valueType="num">
                                      <p:cBhvr>
                                        <p:cTn id="4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7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786182" y="3357562"/>
            <a:ext cx="237566" cy="369332"/>
          </a:xfrm>
          <a:prstGeom prst="rect">
            <a:avLst/>
          </a:prstGeom>
        </p:spPr>
        <p:txBody>
          <a:bodyPr wrap="none">
            <a:spAutoFit/>
          </a:bodyPr>
          <a:lstStyle/>
          <a:p>
            <a:r>
              <a:rPr lang="es-ES" dirty="0" smtClean="0"/>
              <a:t> </a:t>
            </a:r>
            <a:endParaRPr lang="es-ES" dirty="0"/>
          </a:p>
        </p:txBody>
      </p:sp>
      <p:sp>
        <p:nvSpPr>
          <p:cNvPr id="6" name="5 Rectángulo"/>
          <p:cNvSpPr/>
          <p:nvPr/>
        </p:nvSpPr>
        <p:spPr>
          <a:xfrm>
            <a:off x="3993059" y="3244334"/>
            <a:ext cx="237566" cy="369332"/>
          </a:xfrm>
          <a:prstGeom prst="rect">
            <a:avLst/>
          </a:prstGeom>
        </p:spPr>
        <p:txBody>
          <a:bodyPr wrap="none">
            <a:spAutoFit/>
          </a:bodyPr>
          <a:lstStyle/>
          <a:p>
            <a:r>
              <a:rPr lang="es-ES" dirty="0" smtClean="0"/>
              <a:t> </a:t>
            </a:r>
            <a:endParaRPr lang="es-ES" dirty="0"/>
          </a:p>
        </p:txBody>
      </p:sp>
      <p:sp>
        <p:nvSpPr>
          <p:cNvPr id="7" name="6 Luna"/>
          <p:cNvSpPr/>
          <p:nvPr/>
        </p:nvSpPr>
        <p:spPr>
          <a:xfrm>
            <a:off x="0" y="285728"/>
            <a:ext cx="6286512" cy="6000768"/>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581228" y="357166"/>
            <a:ext cx="6562772" cy="5929354"/>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285852" y="438128"/>
            <a:ext cx="5153060" cy="556264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2428860" y="642918"/>
            <a:ext cx="5419796" cy="535785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000232" y="590528"/>
            <a:ext cx="4591080" cy="505305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2428860" y="1000108"/>
            <a:ext cx="4562508" cy="4491070"/>
          </a:xfrm>
          <a:prstGeom prst="moon">
            <a:avLst>
              <a:gd name="adj" fmla="val 32563"/>
            </a:avLst>
          </a:prstGeom>
          <a:blipFill dpi="0" rotWithShape="1">
            <a:blip r:embed="rId3"/>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afterEffect">
                                  <p:stCondLst>
                                    <p:cond delay="0"/>
                                  </p:stCondLst>
                                  <p:childTnLst>
                                    <p:anim calcmode="lin" valueType="num">
                                      <p:cBhvr>
                                        <p:cTn id="6" dur="5000"/>
                                        <p:tgtEl>
                                          <p:spTgt spid="7"/>
                                        </p:tgtEl>
                                        <p:attrNameLst>
                                          <p:attrName>ppt_h</p:attrName>
                                        </p:attrNameLst>
                                      </p:cBhvr>
                                      <p:tavLst>
                                        <p:tav tm="0">
                                          <p:val>
                                            <p:strVal val="ppt_h"/>
                                          </p:val>
                                        </p:tav>
                                        <p:tav tm="100000">
                                          <p:val>
                                            <p:strVal val="ppt_h"/>
                                          </p:val>
                                        </p:tav>
                                      </p:tavLst>
                                    </p:anim>
                                    <p:anim calcmode="lin" valueType="num">
                                      <p:cBhvr>
                                        <p:cTn id="7"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7"/>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8"/>
                                        </p:tgtEl>
                                        <p:attrNameLst>
                                          <p:attrName>ppt_h</p:attrName>
                                        </p:attrNameLst>
                                      </p:cBhvr>
                                      <p:tavLst>
                                        <p:tav tm="0">
                                          <p:val>
                                            <p:strVal val="ppt_h"/>
                                          </p:val>
                                        </p:tav>
                                        <p:tav tm="100000">
                                          <p:val>
                                            <p:strVal val="ppt_h"/>
                                          </p:val>
                                        </p:tav>
                                      </p:tavLst>
                                    </p:anim>
                                    <p:anim calcmode="lin" valueType="num">
                                      <p:cBhvr>
                                        <p:cTn id="11"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8"/>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9"/>
                                        </p:tgtEl>
                                        <p:attrNameLst>
                                          <p:attrName>ppt_h</p:attrName>
                                        </p:attrNameLst>
                                      </p:cBhvr>
                                      <p:tavLst>
                                        <p:tav tm="0">
                                          <p:val>
                                            <p:strVal val="ppt_h"/>
                                          </p:val>
                                        </p:tav>
                                        <p:tav tm="100000">
                                          <p:val>
                                            <p:strVal val="ppt_h"/>
                                          </p:val>
                                        </p:tav>
                                      </p:tavLst>
                                    </p:anim>
                                    <p:anim calcmode="lin" valueType="num">
                                      <p:cBhvr>
                                        <p:cTn id="15"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9"/>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10"/>
                                        </p:tgtEl>
                                        <p:attrNameLst>
                                          <p:attrName>ppt_h</p:attrName>
                                        </p:attrNameLst>
                                      </p:cBhvr>
                                      <p:tavLst>
                                        <p:tav tm="0">
                                          <p:val>
                                            <p:strVal val="ppt_h"/>
                                          </p:val>
                                        </p:tav>
                                        <p:tav tm="100000">
                                          <p:val>
                                            <p:strVal val="ppt_h"/>
                                          </p:val>
                                        </p:tav>
                                      </p:tavLst>
                                    </p:anim>
                                    <p:anim calcmode="lin" valueType="num">
                                      <p:cBhvr>
                                        <p:cTn id="19"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10"/>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11"/>
                                        </p:tgtEl>
                                        <p:attrNameLst>
                                          <p:attrName>ppt_h</p:attrName>
                                        </p:attrNameLst>
                                      </p:cBhvr>
                                      <p:tavLst>
                                        <p:tav tm="0">
                                          <p:val>
                                            <p:strVal val="ppt_h"/>
                                          </p:val>
                                        </p:tav>
                                        <p:tav tm="100000">
                                          <p:val>
                                            <p:strVal val="ppt_h"/>
                                          </p:val>
                                        </p:tav>
                                      </p:tavLst>
                                    </p:anim>
                                    <p:anim calcmode="lin" valueType="num">
                                      <p:cBhvr>
                                        <p:cTn id="23"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11"/>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5000"/>
                                        <p:tgtEl>
                                          <p:spTgt spid="12"/>
                                        </p:tgtEl>
                                        <p:attrNameLst>
                                          <p:attrName>ppt_h</p:attrName>
                                        </p:attrNameLst>
                                      </p:cBhvr>
                                      <p:tavLst>
                                        <p:tav tm="0">
                                          <p:val>
                                            <p:strVal val="ppt_h"/>
                                          </p:val>
                                        </p:tav>
                                        <p:tav tm="100000">
                                          <p:val>
                                            <p:strVal val="ppt_h"/>
                                          </p:val>
                                        </p:tav>
                                      </p:tavLst>
                                    </p:anim>
                                    <p:anim calcmode="lin" valueType="num">
                                      <p:cBhvr>
                                        <p:cTn id="27"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2"/>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1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in)">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enca-trip-1.jpg"/>
          <p:cNvPicPr>
            <a:picLocks noChangeAspect="1"/>
          </p:cNvPicPr>
          <p:nvPr/>
        </p:nvPicPr>
        <p:blipFill>
          <a:blip r:embed="rId2"/>
          <a:stretch>
            <a:fillRect/>
          </a:stretch>
        </p:blipFill>
        <p:spPr>
          <a:xfrm>
            <a:off x="0" y="0"/>
            <a:ext cx="9144000" cy="6837680"/>
          </a:xfrm>
          <a:prstGeom prst="rect">
            <a:avLst/>
          </a:prstGeom>
        </p:spPr>
      </p:pic>
      <p:sp>
        <p:nvSpPr>
          <p:cNvPr id="5" name="4 Anillo"/>
          <p:cNvSpPr/>
          <p:nvPr/>
        </p:nvSpPr>
        <p:spPr>
          <a:xfrm>
            <a:off x="1000100" y="785794"/>
            <a:ext cx="7143800" cy="5143536"/>
          </a:xfrm>
          <a:prstGeom prst="donut">
            <a:avLst>
              <a:gd name="adj" fmla="val 12830"/>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1571612"/>
            <a:ext cx="5224498" cy="3581424"/>
          </a:xfrm>
          <a:prstGeom prst="donut">
            <a:avLst>
              <a:gd name="adj" fmla="val 17302"/>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928926" y="2357430"/>
            <a:ext cx="3357586" cy="2090750"/>
          </a:xfrm>
          <a:prstGeom prst="donut">
            <a:avLst>
              <a:gd name="adj" fmla="val 2184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h="2540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0"/>
                                  </p:stCondLst>
                                  <p:childTnLst>
                                    <p:anim calcmode="lin" valueType="num">
                                      <p:cBhvr>
                                        <p:cTn id="6" dur="8000"/>
                                        <p:tgtEl>
                                          <p:spTgt spid="5"/>
                                        </p:tgtEl>
                                        <p:attrNameLst>
                                          <p:attrName>ppt_w</p:attrName>
                                        </p:attrNameLst>
                                      </p:cBhvr>
                                      <p:tavLst>
                                        <p:tav tm="0">
                                          <p:val>
                                            <p:strVal val="ppt_w"/>
                                          </p:val>
                                        </p:tav>
                                        <p:tav tm="100000">
                                          <p:val>
                                            <p:strVal val="ppt_w"/>
                                          </p:val>
                                        </p:tav>
                                      </p:tavLst>
                                    </p:anim>
                                    <p:anim calcmode="lin" valueType="num">
                                      <p:cBhvr>
                                        <p:cTn id="7" dur="8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7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8000"/>
                                        <p:tgtEl>
                                          <p:spTgt spid="6"/>
                                        </p:tgtEl>
                                        <p:attrNameLst>
                                          <p:attrName>ppt_h</p:attrName>
                                        </p:attrNameLst>
                                      </p:cBhvr>
                                      <p:tavLst>
                                        <p:tav tm="0">
                                          <p:val>
                                            <p:strVal val="ppt_h"/>
                                          </p:val>
                                        </p:tav>
                                        <p:tav tm="100000">
                                          <p:val>
                                            <p:strVal val="ppt_h"/>
                                          </p:val>
                                        </p:tav>
                                      </p:tavLst>
                                    </p:anim>
                                    <p:anim calcmode="lin" valueType="num">
                                      <p:cBhvr>
                                        <p:cTn id="11"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7999"/>
                                          </p:stCondLst>
                                        </p:cTn>
                                        <p:tgtEl>
                                          <p:spTgt spid="6"/>
                                        </p:tgtEl>
                                        <p:attrNameLst>
                                          <p:attrName>style.visibility</p:attrName>
                                        </p:attrNameLst>
                                      </p:cBhvr>
                                      <p:to>
                                        <p:strVal val="hidden"/>
                                      </p:to>
                                    </p:set>
                                  </p:childTnLst>
                                </p:cTn>
                              </p:par>
                              <p:par>
                                <p:cTn id="13" presetID="19" presetClass="exit" presetSubtype="5" fill="hold" grpId="0" nodeType="withEffect">
                                  <p:stCondLst>
                                    <p:cond delay="0"/>
                                  </p:stCondLst>
                                  <p:childTnLst>
                                    <p:anim calcmode="lin" valueType="num">
                                      <p:cBhvr>
                                        <p:cTn id="14" dur="8000"/>
                                        <p:tgtEl>
                                          <p:spTgt spid="7"/>
                                        </p:tgtEl>
                                        <p:attrNameLst>
                                          <p:attrName>ppt_w</p:attrName>
                                        </p:attrNameLst>
                                      </p:cBhvr>
                                      <p:tavLst>
                                        <p:tav tm="0">
                                          <p:val>
                                            <p:strVal val="ppt_w"/>
                                          </p:val>
                                        </p:tav>
                                        <p:tav tm="100000">
                                          <p:val>
                                            <p:strVal val="ppt_w"/>
                                          </p:val>
                                        </p:tav>
                                      </p:tavLst>
                                    </p:anim>
                                    <p:anim calcmode="lin" valueType="num">
                                      <p:cBhvr>
                                        <p:cTn id="15" dur="8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7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5"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heckerboard(across)">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s-amantes-de-teruel-cuanca.jpg"/>
          <p:cNvPicPr>
            <a:picLocks noChangeAspect="1"/>
          </p:cNvPicPr>
          <p:nvPr/>
        </p:nvPicPr>
        <p:blipFill>
          <a:blip r:embed="rId2"/>
          <a:stretch>
            <a:fillRect/>
          </a:stretch>
        </p:blipFill>
        <p:spPr>
          <a:xfrm>
            <a:off x="0" y="0"/>
            <a:ext cx="9144000" cy="6858000"/>
          </a:xfrm>
          <a:prstGeom prst="rect">
            <a:avLst/>
          </a:prstGeom>
        </p:spPr>
      </p:pic>
      <p:sp>
        <p:nvSpPr>
          <p:cNvPr id="6" name="5 Redondear rectángulo de esquina diagonal"/>
          <p:cNvSpPr/>
          <p:nvPr/>
        </p:nvSpPr>
        <p:spPr>
          <a:xfrm>
            <a:off x="3714744" y="785794"/>
            <a:ext cx="5429256" cy="5500702"/>
          </a:xfrm>
          <a:prstGeom prst="round2DiagRect">
            <a:avLst>
              <a:gd name="adj1" fmla="val 50000"/>
              <a:gd name="adj2" fmla="val 0"/>
            </a:avLst>
          </a:prstGeom>
          <a:blipFill dpi="0" rotWithShape="1">
            <a:blip r:embed="rId3">
              <a:alphaModFix amt="65000"/>
              <a:lum bright="-10000" contrast="3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0" y="785794"/>
            <a:ext cx="4786314" cy="5500702"/>
          </a:xfrm>
          <a:prstGeom prst="round2DiagRect">
            <a:avLst>
              <a:gd name="adj1" fmla="val 50000"/>
              <a:gd name="adj2" fmla="val 0"/>
            </a:avLst>
          </a:prstGeom>
          <a:blipFill dpi="0" rotWithShape="1">
            <a:blip r:embed="rId3">
              <a:alphaModFix amt="65000"/>
              <a:lum bright="-10000" contrast="30000"/>
            </a:blip>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304800" h="3619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4000496" y="285728"/>
            <a:ext cx="851515" cy="369332"/>
          </a:xfrm>
          <a:prstGeom prst="rect">
            <a:avLst/>
          </a:prstGeom>
          <a:noFill/>
        </p:spPr>
        <p:txBody>
          <a:bodyPr wrap="none" rtlCol="0">
            <a:spAutoFit/>
          </a:bodyPr>
          <a:lstStyle/>
          <a:p>
            <a:r>
              <a:rPr lang="es-ES" dirty="0" smtClean="0">
                <a:solidFill>
                  <a:schemeClr val="bg1"/>
                </a:solidFill>
              </a:rPr>
              <a:t>El beso</a:t>
            </a:r>
            <a:endParaRPr lang="es-ES" dirty="0">
              <a:solidFill>
                <a:schemeClr val="bg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5000" fill="hold"/>
                                        <p:tgtEl>
                                          <p:spTgt spid="6"/>
                                        </p:tgtEl>
                                        <p:attrNameLst>
                                          <p:attrName>r</p:attrName>
                                        </p:attrNameLst>
                                      </p:cBhvr>
                                    </p:animRot>
                                  </p:childTnLst>
                                </p:cTn>
                              </p:par>
                              <p:par>
                                <p:cTn id="7" presetID="8" presetClass="emph" presetSubtype="0" fill="hold" grpId="0" nodeType="withEffect">
                                  <p:stCondLst>
                                    <p:cond delay="0"/>
                                  </p:stCondLst>
                                  <p:childTnLst>
                                    <p:animRot by="10800000">
                                      <p:cBhvr>
                                        <p:cTn id="8" dur="5000" fill="hold"/>
                                        <p:tgtEl>
                                          <p:spTgt spid="7"/>
                                        </p:tgtEl>
                                        <p:attrNameLst>
                                          <p:attrName>r</p:attrName>
                                        </p:attrNameLst>
                                      </p:cBhvr>
                                    </p:animRot>
                                  </p:childTnLst>
                                </p:cTn>
                              </p:par>
                            </p:childTnLst>
                          </p:cTn>
                        </p:par>
                        <p:par>
                          <p:cTn id="9" fill="hold">
                            <p:stCondLst>
                              <p:cond delay="5000"/>
                            </p:stCondLst>
                            <p:childTnLst>
                              <p:par>
                                <p:cTn id="10" presetID="35" presetClass="exit" presetSubtype="0" fill="hold" grpId="1" nodeType="afterEffect">
                                  <p:stCondLst>
                                    <p:cond delay="0"/>
                                  </p:stCondLst>
                                  <p:childTnLst>
                                    <p:animEffect transition="out" filter="fade">
                                      <p:cBhvr>
                                        <p:cTn id="11" dur="5000"/>
                                        <p:tgtEl>
                                          <p:spTgt spid="7"/>
                                        </p:tgtEl>
                                      </p:cBhvr>
                                    </p:animEffect>
                                    <p:anim calcmode="lin" valueType="num">
                                      <p:cBhvr>
                                        <p:cTn id="12" dur="5000"/>
                                        <p:tgtEl>
                                          <p:spTgt spid="7"/>
                                        </p:tgtEl>
                                        <p:attrNameLst>
                                          <p:attrName>style.rotation</p:attrName>
                                        </p:attrNameLst>
                                      </p:cBhvr>
                                      <p:tavLst>
                                        <p:tav tm="0">
                                          <p:val>
                                            <p:fltVal val="0"/>
                                          </p:val>
                                        </p:tav>
                                        <p:tav tm="100000">
                                          <p:val>
                                            <p:fltVal val="720"/>
                                          </p:val>
                                        </p:tav>
                                      </p:tavLst>
                                    </p:anim>
                                    <p:anim calcmode="lin" valueType="num">
                                      <p:cBhvr>
                                        <p:cTn id="13" dur="5000"/>
                                        <p:tgtEl>
                                          <p:spTgt spid="7"/>
                                        </p:tgtEl>
                                        <p:attrNameLst>
                                          <p:attrName>ppt_h</p:attrName>
                                        </p:attrNameLst>
                                      </p:cBhvr>
                                      <p:tavLst>
                                        <p:tav tm="0">
                                          <p:val>
                                            <p:strVal val="ppt_h"/>
                                          </p:val>
                                        </p:tav>
                                        <p:tav tm="100000">
                                          <p:val>
                                            <p:fltVal val="0"/>
                                          </p:val>
                                        </p:tav>
                                      </p:tavLst>
                                    </p:anim>
                                    <p:anim calcmode="lin" valueType="num">
                                      <p:cBhvr>
                                        <p:cTn id="14" dur="5000"/>
                                        <p:tgtEl>
                                          <p:spTgt spid="7"/>
                                        </p:tgtEl>
                                        <p:attrNameLst>
                                          <p:attrName>ppt_w</p:attrName>
                                        </p:attrNameLst>
                                      </p:cBhvr>
                                      <p:tavLst>
                                        <p:tav tm="0">
                                          <p:val>
                                            <p:strVal val="ppt_w"/>
                                          </p:val>
                                        </p:tav>
                                        <p:tav tm="100000">
                                          <p:val>
                                            <p:fltVal val="0"/>
                                          </p:val>
                                        </p:tav>
                                      </p:tavLst>
                                    </p:anim>
                                    <p:set>
                                      <p:cBhvr>
                                        <p:cTn id="15" dur="1" fill="hold">
                                          <p:stCondLst>
                                            <p:cond delay="4999"/>
                                          </p:stCondLst>
                                        </p:cTn>
                                        <p:tgtEl>
                                          <p:spTgt spid="7"/>
                                        </p:tgtEl>
                                        <p:attrNameLst>
                                          <p:attrName>style.visibility</p:attrName>
                                        </p:attrNameLst>
                                      </p:cBhvr>
                                      <p:to>
                                        <p:strVal val="hidden"/>
                                      </p:to>
                                    </p:set>
                                  </p:childTnLst>
                                </p:cTn>
                              </p:par>
                              <p:par>
                                <p:cTn id="16" presetID="35" presetClass="exit" presetSubtype="0" fill="hold" grpId="1" nodeType="withEffect">
                                  <p:stCondLst>
                                    <p:cond delay="0"/>
                                  </p:stCondLst>
                                  <p:childTnLst>
                                    <p:animEffect transition="out" filter="fade">
                                      <p:cBhvr>
                                        <p:cTn id="17" dur="5000"/>
                                        <p:tgtEl>
                                          <p:spTgt spid="6"/>
                                        </p:tgtEl>
                                      </p:cBhvr>
                                    </p:animEffect>
                                    <p:anim calcmode="lin" valueType="num">
                                      <p:cBhvr>
                                        <p:cTn id="18" dur="5000"/>
                                        <p:tgtEl>
                                          <p:spTgt spid="6"/>
                                        </p:tgtEl>
                                        <p:attrNameLst>
                                          <p:attrName>style.rotation</p:attrName>
                                        </p:attrNameLst>
                                      </p:cBhvr>
                                      <p:tavLst>
                                        <p:tav tm="0">
                                          <p:val>
                                            <p:fltVal val="0"/>
                                          </p:val>
                                        </p:tav>
                                        <p:tav tm="100000">
                                          <p:val>
                                            <p:fltVal val="720"/>
                                          </p:val>
                                        </p:tav>
                                      </p:tavLst>
                                    </p:anim>
                                    <p:anim calcmode="lin" valueType="num">
                                      <p:cBhvr>
                                        <p:cTn id="19" dur="5000"/>
                                        <p:tgtEl>
                                          <p:spTgt spid="6"/>
                                        </p:tgtEl>
                                        <p:attrNameLst>
                                          <p:attrName>ppt_h</p:attrName>
                                        </p:attrNameLst>
                                      </p:cBhvr>
                                      <p:tavLst>
                                        <p:tav tm="0">
                                          <p:val>
                                            <p:strVal val="ppt_h"/>
                                          </p:val>
                                        </p:tav>
                                        <p:tav tm="100000">
                                          <p:val>
                                            <p:fltVal val="0"/>
                                          </p:val>
                                        </p:tav>
                                      </p:tavLst>
                                    </p:anim>
                                    <p:anim calcmode="lin" valueType="num">
                                      <p:cBhvr>
                                        <p:cTn id="20" dur="5000"/>
                                        <p:tgtEl>
                                          <p:spTgt spid="6"/>
                                        </p:tgtEl>
                                        <p:attrNameLst>
                                          <p:attrName>ppt_w</p:attrName>
                                        </p:attrNameLst>
                                      </p:cBhvr>
                                      <p:tavLst>
                                        <p:tav tm="0">
                                          <p:val>
                                            <p:strVal val="ppt_w"/>
                                          </p:val>
                                        </p:tav>
                                        <p:tav tm="100000">
                                          <p:val>
                                            <p:fltVal val="0"/>
                                          </p:val>
                                        </p:tav>
                                      </p:tavLst>
                                    </p:anim>
                                    <p:set>
                                      <p:cBhvr>
                                        <p:cTn id="21" dur="1" fill="hold">
                                          <p:stCondLst>
                                            <p:cond delay="4999"/>
                                          </p:stCondLst>
                                        </p:cTn>
                                        <p:tgtEl>
                                          <p:spTgt spid="6"/>
                                        </p:tgtEl>
                                        <p:attrNameLst>
                                          <p:attrName>style.visibility</p:attrName>
                                        </p:attrNameLst>
                                      </p:cBhvr>
                                      <p:to>
                                        <p:strVal val="hidden"/>
                                      </p:to>
                                    </p:se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childTnLst>
                                </p:cTn>
                              </p:par>
                              <p:par>
                                <p:cTn id="26" presetID="55"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strVal val="#ppt_w*0.7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animEffect transition="in" filter="fade">
                                      <p:cBhvr>
                                        <p:cTn id="3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s-osos-cuenc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10358478" y="6488668"/>
            <a:ext cx="237566" cy="369332"/>
          </a:xfrm>
          <a:prstGeom prst="rect">
            <a:avLst/>
          </a:prstGeom>
          <a:blipFill dpi="0" rotWithShape="1">
            <a:blip r:embed="rId3"/>
            <a:srcRect/>
            <a:tile tx="0" ty="0" sx="100000" sy="100000" flip="none" algn="tl"/>
          </a:blipFill>
        </p:spPr>
        <p:txBody>
          <a:bodyPr wrap="none">
            <a:spAutoFit/>
          </a:bodyPr>
          <a:lstStyle/>
          <a:p>
            <a:r>
              <a:rPr lang="es-ES" dirty="0" smtClean="0"/>
              <a:t> </a:t>
            </a:r>
            <a:endParaRPr lang="es-ES" dirty="0"/>
          </a:p>
        </p:txBody>
      </p:sp>
      <p:sp>
        <p:nvSpPr>
          <p:cNvPr id="7" name="6 Rectángulo"/>
          <p:cNvSpPr/>
          <p:nvPr/>
        </p:nvSpPr>
        <p:spPr>
          <a:xfrm>
            <a:off x="10429916" y="6488668"/>
            <a:ext cx="237566" cy="369332"/>
          </a:xfrm>
          <a:prstGeom prst="rect">
            <a:avLst/>
          </a:prstGeom>
          <a:blipFill dpi="0" rotWithShape="1">
            <a:blip r:embed="rId3"/>
            <a:srcRect/>
            <a:tile tx="0" ty="0" sx="100000" sy="100000" flip="none" algn="tl"/>
          </a:blipFill>
        </p:spPr>
        <p:txBody>
          <a:bodyPr wrap="none">
            <a:spAutoFit/>
          </a:bodyPr>
          <a:lstStyle/>
          <a:p>
            <a:r>
              <a:rPr lang="es-ES" dirty="0" smtClean="0"/>
              <a:t> </a:t>
            </a:r>
            <a:endParaRPr lang="es-ES" dirty="0"/>
          </a:p>
        </p:txBody>
      </p:sp>
      <p:sp>
        <p:nvSpPr>
          <p:cNvPr id="8" name="7 Luna"/>
          <p:cNvSpPr/>
          <p:nvPr/>
        </p:nvSpPr>
        <p:spPr>
          <a:xfrm>
            <a:off x="0" y="285728"/>
            <a:ext cx="6286512" cy="6000768"/>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581228" y="357166"/>
            <a:ext cx="6562772" cy="5929354"/>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285852" y="438128"/>
            <a:ext cx="5153060" cy="556264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2428860" y="642918"/>
            <a:ext cx="5419796" cy="535785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2000232" y="590528"/>
            <a:ext cx="4591080" cy="505305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2428860" y="1000108"/>
            <a:ext cx="4562508" cy="4491070"/>
          </a:xfrm>
          <a:prstGeom prst="moon">
            <a:avLst>
              <a:gd name="adj" fmla="val 3256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afterEffect">
                                  <p:stCondLst>
                                    <p:cond delay="0"/>
                                  </p:stCondLst>
                                  <p:childTnLst>
                                    <p:anim calcmode="lin" valueType="num">
                                      <p:cBhvr>
                                        <p:cTn id="6" dur="5000"/>
                                        <p:tgtEl>
                                          <p:spTgt spid="8"/>
                                        </p:tgtEl>
                                        <p:attrNameLst>
                                          <p:attrName>ppt_h</p:attrName>
                                        </p:attrNameLst>
                                      </p:cBhvr>
                                      <p:tavLst>
                                        <p:tav tm="0">
                                          <p:val>
                                            <p:strVal val="ppt_h"/>
                                          </p:val>
                                        </p:tav>
                                        <p:tav tm="100000">
                                          <p:val>
                                            <p:strVal val="ppt_h"/>
                                          </p:val>
                                        </p:tav>
                                      </p:tavLst>
                                    </p:anim>
                                    <p:anim calcmode="lin" valueType="num">
                                      <p:cBhvr>
                                        <p:cTn id="7"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8"/>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9"/>
                                        </p:tgtEl>
                                        <p:attrNameLst>
                                          <p:attrName>ppt_h</p:attrName>
                                        </p:attrNameLst>
                                      </p:cBhvr>
                                      <p:tavLst>
                                        <p:tav tm="0">
                                          <p:val>
                                            <p:strVal val="ppt_h"/>
                                          </p:val>
                                        </p:tav>
                                        <p:tav tm="100000">
                                          <p:val>
                                            <p:strVal val="ppt_h"/>
                                          </p:val>
                                        </p:tav>
                                      </p:tavLst>
                                    </p:anim>
                                    <p:anim calcmode="lin" valueType="num">
                                      <p:cBhvr>
                                        <p:cTn id="11"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9"/>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10"/>
                                        </p:tgtEl>
                                        <p:attrNameLst>
                                          <p:attrName>ppt_h</p:attrName>
                                        </p:attrNameLst>
                                      </p:cBhvr>
                                      <p:tavLst>
                                        <p:tav tm="0">
                                          <p:val>
                                            <p:strVal val="ppt_h"/>
                                          </p:val>
                                        </p:tav>
                                        <p:tav tm="100000">
                                          <p:val>
                                            <p:strVal val="ppt_h"/>
                                          </p:val>
                                        </p:tav>
                                      </p:tavLst>
                                    </p:anim>
                                    <p:anim calcmode="lin" valueType="num">
                                      <p:cBhvr>
                                        <p:cTn id="15"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10"/>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11"/>
                                        </p:tgtEl>
                                        <p:attrNameLst>
                                          <p:attrName>ppt_h</p:attrName>
                                        </p:attrNameLst>
                                      </p:cBhvr>
                                      <p:tavLst>
                                        <p:tav tm="0">
                                          <p:val>
                                            <p:strVal val="ppt_h"/>
                                          </p:val>
                                        </p:tav>
                                        <p:tav tm="100000">
                                          <p:val>
                                            <p:strVal val="ppt_h"/>
                                          </p:val>
                                        </p:tav>
                                      </p:tavLst>
                                    </p:anim>
                                    <p:anim calcmode="lin" valueType="num">
                                      <p:cBhvr>
                                        <p:cTn id="19"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11"/>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12"/>
                                        </p:tgtEl>
                                        <p:attrNameLst>
                                          <p:attrName>ppt_h</p:attrName>
                                        </p:attrNameLst>
                                      </p:cBhvr>
                                      <p:tavLst>
                                        <p:tav tm="0">
                                          <p:val>
                                            <p:strVal val="ppt_h"/>
                                          </p:val>
                                        </p:tav>
                                        <p:tav tm="100000">
                                          <p:val>
                                            <p:strVal val="ppt_h"/>
                                          </p:val>
                                        </p:tav>
                                      </p:tavLst>
                                    </p:anim>
                                    <p:anim calcmode="lin" valueType="num">
                                      <p:cBhvr>
                                        <p:cTn id="23"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12"/>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5000"/>
                                        <p:tgtEl>
                                          <p:spTgt spid="13"/>
                                        </p:tgtEl>
                                        <p:attrNameLst>
                                          <p:attrName>ppt_h</p:attrName>
                                        </p:attrNameLst>
                                      </p:cBhvr>
                                      <p:tavLst>
                                        <p:tav tm="0">
                                          <p:val>
                                            <p:strVal val="ppt_h"/>
                                          </p:val>
                                        </p:tav>
                                        <p:tav tm="100000">
                                          <p:val>
                                            <p:strVal val="ppt_h"/>
                                          </p:val>
                                        </p:tav>
                                      </p:tavLst>
                                    </p:anim>
                                    <p:anim calcmode="lin" valueType="num">
                                      <p:cBhvr>
                                        <p:cTn id="27"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1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in)">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844.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3268689" y="-2054275"/>
            <a:ext cx="2892342" cy="7000892"/>
          </a:xfrm>
          <a:prstGeom prst="moon">
            <a:avLst>
              <a:gd name="adj" fmla="val 48276"/>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0955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2941093" y="-798010"/>
            <a:ext cx="3261781" cy="7000892"/>
          </a:xfrm>
          <a:prstGeom prst="moon">
            <a:avLst>
              <a:gd name="adj" fmla="val 4135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0955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982911" y="517495"/>
            <a:ext cx="3178146" cy="7000892"/>
          </a:xfrm>
          <a:prstGeom prst="moon">
            <a:avLst>
              <a:gd name="adj" fmla="val 40713"/>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0955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2786050" y="1571588"/>
            <a:ext cx="3429024" cy="7143800"/>
          </a:xfrm>
          <a:prstGeom prst="moon">
            <a:avLst>
              <a:gd name="adj" fmla="val 33744"/>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20955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style.rotation</p:attrName>
                                        </p:attrNameLst>
                                      </p:cBhvr>
                                      <p:tavLst>
                                        <p:tav tm="0">
                                          <p:val>
                                            <p:fltVal val="0"/>
                                          </p:val>
                                        </p:tav>
                                        <p:tav tm="100000">
                                          <p:val>
                                            <p:fltVal val="360"/>
                                          </p:val>
                                        </p:tav>
                                      </p:tavLst>
                                    </p:anim>
                                    <p:animEffect transition="out" filter="fad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9" presetClass="exit" presetSubtype="0" accel="100000" fill="hold" grpId="0" nodeType="withEffect">
                                  <p:stCondLst>
                                    <p:cond delay="0"/>
                                  </p:stCondLst>
                                  <p:childTnLst>
                                    <p:anim calcmode="lin" valueType="num">
                                      <p:cBhvr>
                                        <p:cTn id="12" dur="5000"/>
                                        <p:tgtEl>
                                          <p:spTgt spid="6"/>
                                        </p:tgtEl>
                                        <p:attrNameLst>
                                          <p:attrName>ppt_w</p:attrName>
                                        </p:attrNameLst>
                                      </p:cBhvr>
                                      <p:tavLst>
                                        <p:tav tm="0">
                                          <p:val>
                                            <p:strVal val="ppt_w"/>
                                          </p:val>
                                        </p:tav>
                                        <p:tav tm="100000">
                                          <p:val>
                                            <p:fltVal val="0"/>
                                          </p:val>
                                        </p:tav>
                                      </p:tavLst>
                                    </p:anim>
                                    <p:anim calcmode="lin" valueType="num">
                                      <p:cBhvr>
                                        <p:cTn id="13" dur="5000"/>
                                        <p:tgtEl>
                                          <p:spTgt spid="6"/>
                                        </p:tgtEl>
                                        <p:attrNameLst>
                                          <p:attrName>ppt_h</p:attrName>
                                        </p:attrNameLst>
                                      </p:cBhvr>
                                      <p:tavLst>
                                        <p:tav tm="0">
                                          <p:val>
                                            <p:strVal val="ppt_h"/>
                                          </p:val>
                                        </p:tav>
                                        <p:tav tm="100000">
                                          <p:val>
                                            <p:fltVal val="0"/>
                                          </p:val>
                                        </p:tav>
                                      </p:tavLst>
                                    </p:anim>
                                    <p:anim calcmode="lin" valueType="num">
                                      <p:cBhvr>
                                        <p:cTn id="14" dur="5000"/>
                                        <p:tgtEl>
                                          <p:spTgt spid="6"/>
                                        </p:tgtEl>
                                        <p:attrNameLst>
                                          <p:attrName>style.rotation</p:attrName>
                                        </p:attrNameLst>
                                      </p:cBhvr>
                                      <p:tavLst>
                                        <p:tav tm="0">
                                          <p:val>
                                            <p:fltVal val="0"/>
                                          </p:val>
                                        </p:tav>
                                        <p:tav tm="100000">
                                          <p:val>
                                            <p:fltVal val="360"/>
                                          </p:val>
                                        </p:tav>
                                      </p:tavLst>
                                    </p:anim>
                                    <p:animEffect transition="out" filter="fade">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49" presetClass="exit" presetSubtype="0" accel="100000" fill="hold" grpId="0" nodeType="withEffect">
                                  <p:stCondLst>
                                    <p:cond delay="0"/>
                                  </p:stCondLst>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fltVal val="0"/>
                                          </p:val>
                                        </p:tav>
                                      </p:tavLst>
                                    </p:anim>
                                    <p:anim calcmode="lin" valueType="num">
                                      <p:cBhvr>
                                        <p:cTn id="20" dur="5000"/>
                                        <p:tgtEl>
                                          <p:spTgt spid="7"/>
                                        </p:tgtEl>
                                        <p:attrNameLst>
                                          <p:attrName>style.rotation</p:attrName>
                                        </p:attrNameLst>
                                      </p:cBhvr>
                                      <p:tavLst>
                                        <p:tav tm="0">
                                          <p:val>
                                            <p:fltVal val="0"/>
                                          </p:val>
                                        </p:tav>
                                        <p:tav tm="100000">
                                          <p:val>
                                            <p:fltVal val="360"/>
                                          </p:val>
                                        </p:tav>
                                      </p:tavLst>
                                    </p:anim>
                                    <p:animEffect transition="out" filter="fade">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49" presetClass="exit" presetSubtype="0" accel="100000" fill="hold" grpId="0" nodeType="withEffect">
                                  <p:stCondLst>
                                    <p:cond delay="0"/>
                                  </p:stCondLst>
                                  <p:childTnLst>
                                    <p:anim calcmode="lin" valueType="num">
                                      <p:cBhvr>
                                        <p:cTn id="24" dur="5000"/>
                                        <p:tgtEl>
                                          <p:spTgt spid="8"/>
                                        </p:tgtEl>
                                        <p:attrNameLst>
                                          <p:attrName>ppt_w</p:attrName>
                                        </p:attrNameLst>
                                      </p:cBhvr>
                                      <p:tavLst>
                                        <p:tav tm="0">
                                          <p:val>
                                            <p:strVal val="ppt_w"/>
                                          </p:val>
                                        </p:tav>
                                        <p:tav tm="100000">
                                          <p:val>
                                            <p:fltVal val="0"/>
                                          </p:val>
                                        </p:tav>
                                      </p:tavLst>
                                    </p:anim>
                                    <p:anim calcmode="lin" valueType="num">
                                      <p:cBhvr>
                                        <p:cTn id="25" dur="5000"/>
                                        <p:tgtEl>
                                          <p:spTgt spid="8"/>
                                        </p:tgtEl>
                                        <p:attrNameLst>
                                          <p:attrName>ppt_h</p:attrName>
                                        </p:attrNameLst>
                                      </p:cBhvr>
                                      <p:tavLst>
                                        <p:tav tm="0">
                                          <p:val>
                                            <p:strVal val="ppt_h"/>
                                          </p:val>
                                        </p:tav>
                                        <p:tav tm="100000">
                                          <p:val>
                                            <p:fltVal val="0"/>
                                          </p:val>
                                        </p:tav>
                                      </p:tavLst>
                                    </p:anim>
                                    <p:anim calcmode="lin" valueType="num">
                                      <p:cBhvr>
                                        <p:cTn id="26" dur="5000"/>
                                        <p:tgtEl>
                                          <p:spTgt spid="8"/>
                                        </p:tgtEl>
                                        <p:attrNameLst>
                                          <p:attrName>style.rotation</p:attrName>
                                        </p:attrNameLst>
                                      </p:cBhvr>
                                      <p:tavLst>
                                        <p:tav tm="0">
                                          <p:val>
                                            <p:fltVal val="0"/>
                                          </p:val>
                                        </p:tav>
                                        <p:tav tm="100000">
                                          <p:val>
                                            <p:fltVal val="360"/>
                                          </p:val>
                                        </p:tav>
                                      </p:tavLst>
                                    </p:anim>
                                    <p:animEffect transition="out" filter="fade">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13"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out)">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encantada-19.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a:off x="357158"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14414"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214546"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143240"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4214810" y="285728"/>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5072066"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6143636"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000892" y="357166"/>
            <a:ext cx="1714480" cy="5000636"/>
          </a:xfrm>
          <a:prstGeom prst="frame">
            <a:avLst>
              <a:gd name="adj1" fmla="val 20921"/>
            </a:avLst>
          </a:prstGeom>
          <a:blipFill dpi="0" rotWithShape="1">
            <a:blip r:embed="rId3"/>
            <a:srcRect/>
            <a:tile tx="0" ty="0" sx="100000" sy="100000" flip="none" algn="tl"/>
          </a:blip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grpId="0" nodeType="withEffect">
                                  <p:stCondLst>
                                    <p:cond delay="0"/>
                                  </p:stCondLst>
                                  <p:childTnLst>
                                    <p:anim calcmode="lin" valueType="num">
                                      <p:cBhvr>
                                        <p:cTn id="6" dur="6000"/>
                                        <p:tgtEl>
                                          <p:spTgt spid="5"/>
                                        </p:tgtEl>
                                        <p:attrNameLst>
                                          <p:attrName>ppt_w</p:attrName>
                                        </p:attrNameLst>
                                      </p:cBhvr>
                                      <p:tavLst>
                                        <p:tav tm="0">
                                          <p:val>
                                            <p:strVal val="ppt_w"/>
                                          </p:val>
                                        </p:tav>
                                        <p:tav tm="100000">
                                          <p:val>
                                            <p:fltVal val="0"/>
                                          </p:val>
                                        </p:tav>
                                      </p:tavLst>
                                    </p:anim>
                                    <p:anim calcmode="lin" valueType="num">
                                      <p:cBhvr>
                                        <p:cTn id="7" dur="6000"/>
                                        <p:tgtEl>
                                          <p:spTgt spid="5"/>
                                        </p:tgtEl>
                                        <p:attrNameLst>
                                          <p:attrName>ppt_h</p:attrName>
                                        </p:attrNameLst>
                                      </p:cBhvr>
                                      <p:tavLst>
                                        <p:tav tm="0">
                                          <p:val>
                                            <p:strVal val="ppt_h"/>
                                          </p:val>
                                        </p:tav>
                                        <p:tav tm="100000">
                                          <p:val>
                                            <p:fltVal val="0"/>
                                          </p:val>
                                        </p:tav>
                                      </p:tavLst>
                                    </p:anim>
                                    <p:anim calcmode="lin" valueType="num">
                                      <p:cBhvr>
                                        <p:cTn id="8" dur="6000"/>
                                        <p:tgtEl>
                                          <p:spTgt spid="5"/>
                                        </p:tgtEl>
                                        <p:attrNameLst>
                                          <p:attrName>style.rotation</p:attrName>
                                        </p:attrNameLst>
                                      </p:cBhvr>
                                      <p:tavLst>
                                        <p:tav tm="0">
                                          <p:val>
                                            <p:fltVal val="0"/>
                                          </p:val>
                                        </p:tav>
                                        <p:tav tm="100000">
                                          <p:val>
                                            <p:fltVal val="360"/>
                                          </p:val>
                                        </p:tav>
                                      </p:tavLst>
                                    </p:anim>
                                    <p:animEffect transition="out" filter="fade">
                                      <p:cBhvr>
                                        <p:cTn id="9" dur="6000"/>
                                        <p:tgtEl>
                                          <p:spTgt spid="5"/>
                                        </p:tgtEl>
                                      </p:cBhvr>
                                    </p:animEffect>
                                    <p:set>
                                      <p:cBhvr>
                                        <p:cTn id="10" dur="1" fill="hold">
                                          <p:stCondLst>
                                            <p:cond delay="5999"/>
                                          </p:stCondLst>
                                        </p:cTn>
                                        <p:tgtEl>
                                          <p:spTgt spid="5"/>
                                        </p:tgtEl>
                                        <p:attrNameLst>
                                          <p:attrName>style.visibility</p:attrName>
                                        </p:attrNameLst>
                                      </p:cBhvr>
                                      <p:to>
                                        <p:strVal val="hidden"/>
                                      </p:to>
                                    </p:set>
                                  </p:childTnLst>
                                </p:cTn>
                              </p:par>
                              <p:par>
                                <p:cTn id="11" presetID="49" presetClass="exit" presetSubtype="0" accel="100000" fill="hold" grpId="0" nodeType="withEffect">
                                  <p:stCondLst>
                                    <p:cond delay="0"/>
                                  </p:stCondLst>
                                  <p:childTnLst>
                                    <p:anim calcmode="lin" valueType="num">
                                      <p:cBhvr>
                                        <p:cTn id="12" dur="8000"/>
                                        <p:tgtEl>
                                          <p:spTgt spid="6"/>
                                        </p:tgtEl>
                                        <p:attrNameLst>
                                          <p:attrName>ppt_w</p:attrName>
                                        </p:attrNameLst>
                                      </p:cBhvr>
                                      <p:tavLst>
                                        <p:tav tm="0">
                                          <p:val>
                                            <p:strVal val="ppt_w"/>
                                          </p:val>
                                        </p:tav>
                                        <p:tav tm="100000">
                                          <p:val>
                                            <p:fltVal val="0"/>
                                          </p:val>
                                        </p:tav>
                                      </p:tavLst>
                                    </p:anim>
                                    <p:anim calcmode="lin" valueType="num">
                                      <p:cBhvr>
                                        <p:cTn id="13" dur="8000"/>
                                        <p:tgtEl>
                                          <p:spTgt spid="6"/>
                                        </p:tgtEl>
                                        <p:attrNameLst>
                                          <p:attrName>ppt_h</p:attrName>
                                        </p:attrNameLst>
                                      </p:cBhvr>
                                      <p:tavLst>
                                        <p:tav tm="0">
                                          <p:val>
                                            <p:strVal val="ppt_h"/>
                                          </p:val>
                                        </p:tav>
                                        <p:tav tm="100000">
                                          <p:val>
                                            <p:fltVal val="0"/>
                                          </p:val>
                                        </p:tav>
                                      </p:tavLst>
                                    </p:anim>
                                    <p:anim calcmode="lin" valueType="num">
                                      <p:cBhvr>
                                        <p:cTn id="14" dur="8000"/>
                                        <p:tgtEl>
                                          <p:spTgt spid="6"/>
                                        </p:tgtEl>
                                        <p:attrNameLst>
                                          <p:attrName>style.rotation</p:attrName>
                                        </p:attrNameLst>
                                      </p:cBhvr>
                                      <p:tavLst>
                                        <p:tav tm="0">
                                          <p:val>
                                            <p:fltVal val="0"/>
                                          </p:val>
                                        </p:tav>
                                        <p:tav tm="100000">
                                          <p:val>
                                            <p:fltVal val="360"/>
                                          </p:val>
                                        </p:tav>
                                      </p:tavLst>
                                    </p:anim>
                                    <p:animEffect transition="out" filter="fade">
                                      <p:cBhvr>
                                        <p:cTn id="15" dur="8000"/>
                                        <p:tgtEl>
                                          <p:spTgt spid="6"/>
                                        </p:tgtEl>
                                      </p:cBhvr>
                                    </p:animEffect>
                                    <p:set>
                                      <p:cBhvr>
                                        <p:cTn id="16" dur="1" fill="hold">
                                          <p:stCondLst>
                                            <p:cond delay="7999"/>
                                          </p:stCondLst>
                                        </p:cTn>
                                        <p:tgtEl>
                                          <p:spTgt spid="6"/>
                                        </p:tgtEl>
                                        <p:attrNameLst>
                                          <p:attrName>style.visibility</p:attrName>
                                        </p:attrNameLst>
                                      </p:cBhvr>
                                      <p:to>
                                        <p:strVal val="hidden"/>
                                      </p:to>
                                    </p:set>
                                  </p:childTnLst>
                                </p:cTn>
                              </p:par>
                              <p:par>
                                <p:cTn id="17" presetID="49" presetClass="exit" presetSubtype="0" accel="100000" fill="hold" grpId="0" nodeType="withEffect">
                                  <p:stCondLst>
                                    <p:cond delay="0"/>
                                  </p:stCondLst>
                                  <p:childTnLst>
                                    <p:anim calcmode="lin" valueType="num">
                                      <p:cBhvr>
                                        <p:cTn id="18" dur="6000"/>
                                        <p:tgtEl>
                                          <p:spTgt spid="7"/>
                                        </p:tgtEl>
                                        <p:attrNameLst>
                                          <p:attrName>ppt_w</p:attrName>
                                        </p:attrNameLst>
                                      </p:cBhvr>
                                      <p:tavLst>
                                        <p:tav tm="0">
                                          <p:val>
                                            <p:strVal val="ppt_w"/>
                                          </p:val>
                                        </p:tav>
                                        <p:tav tm="100000">
                                          <p:val>
                                            <p:fltVal val="0"/>
                                          </p:val>
                                        </p:tav>
                                      </p:tavLst>
                                    </p:anim>
                                    <p:anim calcmode="lin" valueType="num">
                                      <p:cBhvr>
                                        <p:cTn id="19" dur="6000"/>
                                        <p:tgtEl>
                                          <p:spTgt spid="7"/>
                                        </p:tgtEl>
                                        <p:attrNameLst>
                                          <p:attrName>ppt_h</p:attrName>
                                        </p:attrNameLst>
                                      </p:cBhvr>
                                      <p:tavLst>
                                        <p:tav tm="0">
                                          <p:val>
                                            <p:strVal val="ppt_h"/>
                                          </p:val>
                                        </p:tav>
                                        <p:tav tm="100000">
                                          <p:val>
                                            <p:fltVal val="0"/>
                                          </p:val>
                                        </p:tav>
                                      </p:tavLst>
                                    </p:anim>
                                    <p:anim calcmode="lin" valueType="num">
                                      <p:cBhvr>
                                        <p:cTn id="20" dur="6000"/>
                                        <p:tgtEl>
                                          <p:spTgt spid="7"/>
                                        </p:tgtEl>
                                        <p:attrNameLst>
                                          <p:attrName>style.rotation</p:attrName>
                                        </p:attrNameLst>
                                      </p:cBhvr>
                                      <p:tavLst>
                                        <p:tav tm="0">
                                          <p:val>
                                            <p:fltVal val="0"/>
                                          </p:val>
                                        </p:tav>
                                        <p:tav tm="100000">
                                          <p:val>
                                            <p:fltVal val="360"/>
                                          </p:val>
                                        </p:tav>
                                      </p:tavLst>
                                    </p:anim>
                                    <p:animEffect transition="out" filter="fade">
                                      <p:cBhvr>
                                        <p:cTn id="21" dur="6000"/>
                                        <p:tgtEl>
                                          <p:spTgt spid="7"/>
                                        </p:tgtEl>
                                      </p:cBhvr>
                                    </p:animEffect>
                                    <p:set>
                                      <p:cBhvr>
                                        <p:cTn id="22" dur="1" fill="hold">
                                          <p:stCondLst>
                                            <p:cond delay="5999"/>
                                          </p:stCondLst>
                                        </p:cTn>
                                        <p:tgtEl>
                                          <p:spTgt spid="7"/>
                                        </p:tgtEl>
                                        <p:attrNameLst>
                                          <p:attrName>style.visibility</p:attrName>
                                        </p:attrNameLst>
                                      </p:cBhvr>
                                      <p:to>
                                        <p:strVal val="hidden"/>
                                      </p:to>
                                    </p:set>
                                  </p:childTnLst>
                                </p:cTn>
                              </p:par>
                              <p:par>
                                <p:cTn id="23" presetID="49" presetClass="exit" presetSubtype="0" accel="100000" fill="hold" grpId="0" nodeType="withEffect">
                                  <p:stCondLst>
                                    <p:cond delay="0"/>
                                  </p:stCondLst>
                                  <p:childTnLst>
                                    <p:anim calcmode="lin" valueType="num">
                                      <p:cBhvr>
                                        <p:cTn id="24" dur="8000"/>
                                        <p:tgtEl>
                                          <p:spTgt spid="8"/>
                                        </p:tgtEl>
                                        <p:attrNameLst>
                                          <p:attrName>ppt_w</p:attrName>
                                        </p:attrNameLst>
                                      </p:cBhvr>
                                      <p:tavLst>
                                        <p:tav tm="0">
                                          <p:val>
                                            <p:strVal val="ppt_w"/>
                                          </p:val>
                                        </p:tav>
                                        <p:tav tm="100000">
                                          <p:val>
                                            <p:fltVal val="0"/>
                                          </p:val>
                                        </p:tav>
                                      </p:tavLst>
                                    </p:anim>
                                    <p:anim calcmode="lin" valueType="num">
                                      <p:cBhvr>
                                        <p:cTn id="25" dur="8000"/>
                                        <p:tgtEl>
                                          <p:spTgt spid="8"/>
                                        </p:tgtEl>
                                        <p:attrNameLst>
                                          <p:attrName>ppt_h</p:attrName>
                                        </p:attrNameLst>
                                      </p:cBhvr>
                                      <p:tavLst>
                                        <p:tav tm="0">
                                          <p:val>
                                            <p:strVal val="ppt_h"/>
                                          </p:val>
                                        </p:tav>
                                        <p:tav tm="100000">
                                          <p:val>
                                            <p:fltVal val="0"/>
                                          </p:val>
                                        </p:tav>
                                      </p:tavLst>
                                    </p:anim>
                                    <p:anim calcmode="lin" valueType="num">
                                      <p:cBhvr>
                                        <p:cTn id="26" dur="8000"/>
                                        <p:tgtEl>
                                          <p:spTgt spid="8"/>
                                        </p:tgtEl>
                                        <p:attrNameLst>
                                          <p:attrName>style.rotation</p:attrName>
                                        </p:attrNameLst>
                                      </p:cBhvr>
                                      <p:tavLst>
                                        <p:tav tm="0">
                                          <p:val>
                                            <p:fltVal val="0"/>
                                          </p:val>
                                        </p:tav>
                                        <p:tav tm="100000">
                                          <p:val>
                                            <p:fltVal val="360"/>
                                          </p:val>
                                        </p:tav>
                                      </p:tavLst>
                                    </p:anim>
                                    <p:animEffect transition="out" filter="fade">
                                      <p:cBhvr>
                                        <p:cTn id="27" dur="8000"/>
                                        <p:tgtEl>
                                          <p:spTgt spid="8"/>
                                        </p:tgtEl>
                                      </p:cBhvr>
                                    </p:animEffect>
                                    <p:set>
                                      <p:cBhvr>
                                        <p:cTn id="28" dur="1" fill="hold">
                                          <p:stCondLst>
                                            <p:cond delay="7999"/>
                                          </p:stCondLst>
                                        </p:cTn>
                                        <p:tgtEl>
                                          <p:spTgt spid="8"/>
                                        </p:tgtEl>
                                        <p:attrNameLst>
                                          <p:attrName>style.visibility</p:attrName>
                                        </p:attrNameLst>
                                      </p:cBhvr>
                                      <p:to>
                                        <p:strVal val="hidden"/>
                                      </p:to>
                                    </p:set>
                                  </p:childTnLst>
                                </p:cTn>
                              </p:par>
                              <p:par>
                                <p:cTn id="29" presetID="49" presetClass="exit" presetSubtype="0" accel="100000" fill="hold" grpId="0" nodeType="withEffect">
                                  <p:stCondLst>
                                    <p:cond delay="0"/>
                                  </p:stCondLst>
                                  <p:childTnLst>
                                    <p:anim calcmode="lin" valueType="num">
                                      <p:cBhvr>
                                        <p:cTn id="30" dur="6000"/>
                                        <p:tgtEl>
                                          <p:spTgt spid="9"/>
                                        </p:tgtEl>
                                        <p:attrNameLst>
                                          <p:attrName>ppt_w</p:attrName>
                                        </p:attrNameLst>
                                      </p:cBhvr>
                                      <p:tavLst>
                                        <p:tav tm="0">
                                          <p:val>
                                            <p:strVal val="ppt_w"/>
                                          </p:val>
                                        </p:tav>
                                        <p:tav tm="100000">
                                          <p:val>
                                            <p:fltVal val="0"/>
                                          </p:val>
                                        </p:tav>
                                      </p:tavLst>
                                    </p:anim>
                                    <p:anim calcmode="lin" valueType="num">
                                      <p:cBhvr>
                                        <p:cTn id="31" dur="6000"/>
                                        <p:tgtEl>
                                          <p:spTgt spid="9"/>
                                        </p:tgtEl>
                                        <p:attrNameLst>
                                          <p:attrName>ppt_h</p:attrName>
                                        </p:attrNameLst>
                                      </p:cBhvr>
                                      <p:tavLst>
                                        <p:tav tm="0">
                                          <p:val>
                                            <p:strVal val="ppt_h"/>
                                          </p:val>
                                        </p:tav>
                                        <p:tav tm="100000">
                                          <p:val>
                                            <p:fltVal val="0"/>
                                          </p:val>
                                        </p:tav>
                                      </p:tavLst>
                                    </p:anim>
                                    <p:anim calcmode="lin" valueType="num">
                                      <p:cBhvr>
                                        <p:cTn id="32" dur="6000"/>
                                        <p:tgtEl>
                                          <p:spTgt spid="9"/>
                                        </p:tgtEl>
                                        <p:attrNameLst>
                                          <p:attrName>style.rotation</p:attrName>
                                        </p:attrNameLst>
                                      </p:cBhvr>
                                      <p:tavLst>
                                        <p:tav tm="0">
                                          <p:val>
                                            <p:fltVal val="0"/>
                                          </p:val>
                                        </p:tav>
                                        <p:tav tm="100000">
                                          <p:val>
                                            <p:fltVal val="360"/>
                                          </p:val>
                                        </p:tav>
                                      </p:tavLst>
                                    </p:anim>
                                    <p:animEffect transition="out" filter="fade">
                                      <p:cBhvr>
                                        <p:cTn id="33" dur="6000"/>
                                        <p:tgtEl>
                                          <p:spTgt spid="9"/>
                                        </p:tgtEl>
                                      </p:cBhvr>
                                    </p:animEffect>
                                    <p:set>
                                      <p:cBhvr>
                                        <p:cTn id="34" dur="1" fill="hold">
                                          <p:stCondLst>
                                            <p:cond delay="5999"/>
                                          </p:stCondLst>
                                        </p:cTn>
                                        <p:tgtEl>
                                          <p:spTgt spid="9"/>
                                        </p:tgtEl>
                                        <p:attrNameLst>
                                          <p:attrName>style.visibility</p:attrName>
                                        </p:attrNameLst>
                                      </p:cBhvr>
                                      <p:to>
                                        <p:strVal val="hidden"/>
                                      </p:to>
                                    </p:set>
                                  </p:childTnLst>
                                </p:cTn>
                              </p:par>
                              <p:par>
                                <p:cTn id="35" presetID="49" presetClass="exit" presetSubtype="0" accel="100000" fill="hold" grpId="0" nodeType="withEffect">
                                  <p:stCondLst>
                                    <p:cond delay="0"/>
                                  </p:stCondLst>
                                  <p:childTnLst>
                                    <p:anim calcmode="lin" valueType="num">
                                      <p:cBhvr>
                                        <p:cTn id="36" dur="8000"/>
                                        <p:tgtEl>
                                          <p:spTgt spid="10"/>
                                        </p:tgtEl>
                                        <p:attrNameLst>
                                          <p:attrName>ppt_w</p:attrName>
                                        </p:attrNameLst>
                                      </p:cBhvr>
                                      <p:tavLst>
                                        <p:tav tm="0">
                                          <p:val>
                                            <p:strVal val="ppt_w"/>
                                          </p:val>
                                        </p:tav>
                                        <p:tav tm="100000">
                                          <p:val>
                                            <p:fltVal val="0"/>
                                          </p:val>
                                        </p:tav>
                                      </p:tavLst>
                                    </p:anim>
                                    <p:anim calcmode="lin" valueType="num">
                                      <p:cBhvr>
                                        <p:cTn id="37" dur="8000"/>
                                        <p:tgtEl>
                                          <p:spTgt spid="10"/>
                                        </p:tgtEl>
                                        <p:attrNameLst>
                                          <p:attrName>ppt_h</p:attrName>
                                        </p:attrNameLst>
                                      </p:cBhvr>
                                      <p:tavLst>
                                        <p:tav tm="0">
                                          <p:val>
                                            <p:strVal val="ppt_h"/>
                                          </p:val>
                                        </p:tav>
                                        <p:tav tm="100000">
                                          <p:val>
                                            <p:fltVal val="0"/>
                                          </p:val>
                                        </p:tav>
                                      </p:tavLst>
                                    </p:anim>
                                    <p:anim calcmode="lin" valueType="num">
                                      <p:cBhvr>
                                        <p:cTn id="38" dur="8000"/>
                                        <p:tgtEl>
                                          <p:spTgt spid="10"/>
                                        </p:tgtEl>
                                        <p:attrNameLst>
                                          <p:attrName>style.rotation</p:attrName>
                                        </p:attrNameLst>
                                      </p:cBhvr>
                                      <p:tavLst>
                                        <p:tav tm="0">
                                          <p:val>
                                            <p:fltVal val="0"/>
                                          </p:val>
                                        </p:tav>
                                        <p:tav tm="100000">
                                          <p:val>
                                            <p:fltVal val="360"/>
                                          </p:val>
                                        </p:tav>
                                      </p:tavLst>
                                    </p:anim>
                                    <p:animEffect transition="out" filter="fade">
                                      <p:cBhvr>
                                        <p:cTn id="39" dur="8000"/>
                                        <p:tgtEl>
                                          <p:spTgt spid="10"/>
                                        </p:tgtEl>
                                      </p:cBhvr>
                                    </p:animEffect>
                                    <p:set>
                                      <p:cBhvr>
                                        <p:cTn id="40" dur="1" fill="hold">
                                          <p:stCondLst>
                                            <p:cond delay="7999"/>
                                          </p:stCondLst>
                                        </p:cTn>
                                        <p:tgtEl>
                                          <p:spTgt spid="10"/>
                                        </p:tgtEl>
                                        <p:attrNameLst>
                                          <p:attrName>style.visibility</p:attrName>
                                        </p:attrNameLst>
                                      </p:cBhvr>
                                      <p:to>
                                        <p:strVal val="hidden"/>
                                      </p:to>
                                    </p:set>
                                  </p:childTnLst>
                                </p:cTn>
                              </p:par>
                              <p:par>
                                <p:cTn id="41" presetID="49" presetClass="exit" presetSubtype="0" accel="100000" fill="hold" grpId="0" nodeType="withEffect">
                                  <p:stCondLst>
                                    <p:cond delay="0"/>
                                  </p:stCondLst>
                                  <p:childTnLst>
                                    <p:anim calcmode="lin" valueType="num">
                                      <p:cBhvr>
                                        <p:cTn id="42" dur="6000"/>
                                        <p:tgtEl>
                                          <p:spTgt spid="11"/>
                                        </p:tgtEl>
                                        <p:attrNameLst>
                                          <p:attrName>ppt_w</p:attrName>
                                        </p:attrNameLst>
                                      </p:cBhvr>
                                      <p:tavLst>
                                        <p:tav tm="0">
                                          <p:val>
                                            <p:strVal val="ppt_w"/>
                                          </p:val>
                                        </p:tav>
                                        <p:tav tm="100000">
                                          <p:val>
                                            <p:fltVal val="0"/>
                                          </p:val>
                                        </p:tav>
                                      </p:tavLst>
                                    </p:anim>
                                    <p:anim calcmode="lin" valueType="num">
                                      <p:cBhvr>
                                        <p:cTn id="43" dur="6000"/>
                                        <p:tgtEl>
                                          <p:spTgt spid="11"/>
                                        </p:tgtEl>
                                        <p:attrNameLst>
                                          <p:attrName>ppt_h</p:attrName>
                                        </p:attrNameLst>
                                      </p:cBhvr>
                                      <p:tavLst>
                                        <p:tav tm="0">
                                          <p:val>
                                            <p:strVal val="ppt_h"/>
                                          </p:val>
                                        </p:tav>
                                        <p:tav tm="100000">
                                          <p:val>
                                            <p:fltVal val="0"/>
                                          </p:val>
                                        </p:tav>
                                      </p:tavLst>
                                    </p:anim>
                                    <p:anim calcmode="lin" valueType="num">
                                      <p:cBhvr>
                                        <p:cTn id="44" dur="6000"/>
                                        <p:tgtEl>
                                          <p:spTgt spid="11"/>
                                        </p:tgtEl>
                                        <p:attrNameLst>
                                          <p:attrName>style.rotation</p:attrName>
                                        </p:attrNameLst>
                                      </p:cBhvr>
                                      <p:tavLst>
                                        <p:tav tm="0">
                                          <p:val>
                                            <p:fltVal val="0"/>
                                          </p:val>
                                        </p:tav>
                                        <p:tav tm="100000">
                                          <p:val>
                                            <p:fltVal val="360"/>
                                          </p:val>
                                        </p:tav>
                                      </p:tavLst>
                                    </p:anim>
                                    <p:animEffect transition="out" filter="fade">
                                      <p:cBhvr>
                                        <p:cTn id="45" dur="6000"/>
                                        <p:tgtEl>
                                          <p:spTgt spid="11"/>
                                        </p:tgtEl>
                                      </p:cBhvr>
                                    </p:animEffect>
                                    <p:set>
                                      <p:cBhvr>
                                        <p:cTn id="46" dur="1" fill="hold">
                                          <p:stCondLst>
                                            <p:cond delay="5999"/>
                                          </p:stCondLst>
                                        </p:cTn>
                                        <p:tgtEl>
                                          <p:spTgt spid="11"/>
                                        </p:tgtEl>
                                        <p:attrNameLst>
                                          <p:attrName>style.visibility</p:attrName>
                                        </p:attrNameLst>
                                      </p:cBhvr>
                                      <p:to>
                                        <p:strVal val="hidden"/>
                                      </p:to>
                                    </p:set>
                                  </p:childTnLst>
                                </p:cTn>
                              </p:par>
                              <p:par>
                                <p:cTn id="47" presetID="49" presetClass="exit" presetSubtype="0" accel="100000" fill="hold" grpId="0" nodeType="withEffect">
                                  <p:stCondLst>
                                    <p:cond delay="0"/>
                                  </p:stCondLst>
                                  <p:childTnLst>
                                    <p:anim calcmode="lin" valueType="num">
                                      <p:cBhvr>
                                        <p:cTn id="48" dur="8000"/>
                                        <p:tgtEl>
                                          <p:spTgt spid="12"/>
                                        </p:tgtEl>
                                        <p:attrNameLst>
                                          <p:attrName>ppt_w</p:attrName>
                                        </p:attrNameLst>
                                      </p:cBhvr>
                                      <p:tavLst>
                                        <p:tav tm="0">
                                          <p:val>
                                            <p:strVal val="ppt_w"/>
                                          </p:val>
                                        </p:tav>
                                        <p:tav tm="100000">
                                          <p:val>
                                            <p:fltVal val="0"/>
                                          </p:val>
                                        </p:tav>
                                      </p:tavLst>
                                    </p:anim>
                                    <p:anim calcmode="lin" valueType="num">
                                      <p:cBhvr>
                                        <p:cTn id="49" dur="8000"/>
                                        <p:tgtEl>
                                          <p:spTgt spid="12"/>
                                        </p:tgtEl>
                                        <p:attrNameLst>
                                          <p:attrName>ppt_h</p:attrName>
                                        </p:attrNameLst>
                                      </p:cBhvr>
                                      <p:tavLst>
                                        <p:tav tm="0">
                                          <p:val>
                                            <p:strVal val="ppt_h"/>
                                          </p:val>
                                        </p:tav>
                                        <p:tav tm="100000">
                                          <p:val>
                                            <p:fltVal val="0"/>
                                          </p:val>
                                        </p:tav>
                                      </p:tavLst>
                                    </p:anim>
                                    <p:anim calcmode="lin" valueType="num">
                                      <p:cBhvr>
                                        <p:cTn id="50" dur="8000"/>
                                        <p:tgtEl>
                                          <p:spTgt spid="12"/>
                                        </p:tgtEl>
                                        <p:attrNameLst>
                                          <p:attrName>style.rotation</p:attrName>
                                        </p:attrNameLst>
                                      </p:cBhvr>
                                      <p:tavLst>
                                        <p:tav tm="0">
                                          <p:val>
                                            <p:fltVal val="0"/>
                                          </p:val>
                                        </p:tav>
                                        <p:tav tm="100000">
                                          <p:val>
                                            <p:fltVal val="360"/>
                                          </p:val>
                                        </p:tav>
                                      </p:tavLst>
                                    </p:anim>
                                    <p:animEffect transition="out" filter="fade">
                                      <p:cBhvr>
                                        <p:cTn id="51" dur="8000"/>
                                        <p:tgtEl>
                                          <p:spTgt spid="12"/>
                                        </p:tgtEl>
                                      </p:cBhvr>
                                    </p:animEffect>
                                    <p:set>
                                      <p:cBhvr>
                                        <p:cTn id="52" dur="1" fill="hold">
                                          <p:stCondLst>
                                            <p:cond delay="7999"/>
                                          </p:stCondLst>
                                        </p:cTn>
                                        <p:tgtEl>
                                          <p:spTgt spid="12"/>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5000" fill="hold"/>
                                        <p:tgtEl>
                                          <p:spTgt spid="4"/>
                                        </p:tgtEl>
                                        <p:attrNameLst>
                                          <p:attrName>ppt_w</p:attrName>
                                        </p:attrNameLst>
                                      </p:cBhvr>
                                      <p:tavLst>
                                        <p:tav tm="0">
                                          <p:val>
                                            <p:fltVal val="0"/>
                                          </p:val>
                                        </p:tav>
                                        <p:tav tm="100000">
                                          <p:val>
                                            <p:strVal val="#ppt_w"/>
                                          </p:val>
                                        </p:tav>
                                      </p:tavLst>
                                    </p:anim>
                                    <p:anim calcmode="lin" valueType="num">
                                      <p:cBhvr>
                                        <p:cTn id="56" dur="5000" fill="hold"/>
                                        <p:tgtEl>
                                          <p:spTgt spid="4"/>
                                        </p:tgtEl>
                                        <p:attrNameLst>
                                          <p:attrName>ppt_h</p:attrName>
                                        </p:attrNameLst>
                                      </p:cBhvr>
                                      <p:tavLst>
                                        <p:tav tm="0">
                                          <p:val>
                                            <p:fltVal val="0"/>
                                          </p:val>
                                        </p:tav>
                                        <p:tav tm="100000">
                                          <p:val>
                                            <p:strVal val="#ppt_h"/>
                                          </p:val>
                                        </p:tav>
                                      </p:tavLst>
                                    </p:anim>
                                  </p:childTnLst>
                                </p:cTn>
                              </p:par>
                              <p:par>
                                <p:cTn id="57" presetID="16" presetClass="entr" presetSubtype="37"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outVertical)">
                                      <p:cBhvr>
                                        <p:cTn id="5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a:sp3d>
        </p:spPr>
        <p:txBody>
          <a:bodyPr/>
          <a:lstStyle/>
          <a:p>
            <a:endParaRPr lang="es-ES" dirty="0"/>
          </a:p>
        </p:txBody>
      </p:sp>
      <p:pic>
        <p:nvPicPr>
          <p:cNvPr id="4" name="3 Imagen" descr="p80702364-1.jpg"/>
          <p:cNvPicPr>
            <a:picLocks noChangeAspect="1"/>
          </p:cNvPicPr>
          <p:nvPr/>
        </p:nvPicPr>
        <p:blipFill>
          <a:blip r:embed="rId2"/>
          <a:stretch>
            <a:fillRect/>
          </a:stretch>
        </p:blipFill>
        <p:spPr>
          <a:xfrm>
            <a:off x="1928794" y="0"/>
            <a:ext cx="5156391" cy="6858000"/>
          </a:xfrm>
          <a:prstGeom prst="rect">
            <a:avLst/>
          </a:prstGeom>
        </p:spPr>
      </p:pic>
      <p:sp>
        <p:nvSpPr>
          <p:cNvPr id="7"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advTm="18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n11.jpg"/>
          <p:cNvPicPr>
            <a:picLocks noChangeAspect="1"/>
          </p:cNvPicPr>
          <p:nvPr/>
        </p:nvPicPr>
        <p:blipFill>
          <a:blip r:embed="rId2"/>
          <a:stretch>
            <a:fillRect/>
          </a:stretch>
        </p:blipFill>
        <p:spPr>
          <a:xfrm>
            <a:off x="-1" y="0"/>
            <a:ext cx="9116987" cy="6858000"/>
          </a:xfrm>
          <a:prstGeom prst="rect">
            <a:avLst/>
          </a:prstGeom>
          <a:scene3d>
            <a:camera prst="orthographicFront"/>
            <a:lightRig rig="threePt" dir="t"/>
          </a:scene3d>
          <a:sp3d>
            <a:bevelT/>
          </a:sp3d>
        </p:spPr>
      </p:pic>
      <p:sp>
        <p:nvSpPr>
          <p:cNvPr id="5" name="4 Lágrima"/>
          <p:cNvSpPr/>
          <p:nvPr/>
        </p:nvSpPr>
        <p:spPr>
          <a:xfrm rot="21371975">
            <a:off x="1285852" y="3286124"/>
            <a:ext cx="3500462" cy="3357586"/>
          </a:xfrm>
          <a:prstGeom prst="teardrop">
            <a:avLst/>
          </a:prstGeom>
          <a:blipFill dpi="0" rotWithShape="1">
            <a:blip r:embed="rId3"/>
            <a:srcRect/>
            <a:tile tx="0" ty="0" sx="100000" sy="100000" flip="none" algn="tl"/>
          </a:blipFill>
          <a:ln>
            <a:noFill/>
          </a:ln>
          <a:scene3d>
            <a:camera prst="orthographicFront"/>
            <a:lightRig rig="threePt" dir="t"/>
          </a:scene3d>
          <a:sp3d>
            <a:bevelT w="31750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614346" flipH="1" flipV="1">
            <a:off x="4551578" y="-13530"/>
            <a:ext cx="3357554" cy="3286124"/>
          </a:xfrm>
          <a:prstGeom prst="teardrop">
            <a:avLst/>
          </a:prstGeom>
          <a:blipFill dpi="0" rotWithShape="1">
            <a:blip r:embed="rId3"/>
            <a:srcRect/>
            <a:tile tx="0" ty="0" sx="100000" sy="100000" flip="none" algn="tl"/>
          </a:blipFill>
          <a:ln>
            <a:noFill/>
          </a:ln>
          <a:scene3d>
            <a:camera prst="orthographicFront"/>
            <a:lightRig rig="threePt" dir="t"/>
          </a:scene3d>
          <a:sp3d>
            <a:bevelT w="31750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767009">
            <a:off x="792107" y="63448"/>
            <a:ext cx="3500462" cy="3357586"/>
          </a:xfrm>
          <a:prstGeom prst="teardrop">
            <a:avLst/>
          </a:prstGeom>
          <a:blipFill dpi="0" rotWithShape="1">
            <a:blip r:embed="rId3"/>
            <a:srcRect/>
            <a:tile tx="0" ty="0" sx="100000" sy="100000" flip="none" algn="tl"/>
          </a:blipFill>
          <a:ln>
            <a:noFill/>
          </a:ln>
          <a:scene3d>
            <a:camera prst="orthographicFront"/>
            <a:lightRig rig="threePt" dir="t"/>
          </a:scene3d>
          <a:sp3d>
            <a:bevelT w="31750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908334">
            <a:off x="4642839" y="2922024"/>
            <a:ext cx="3500462" cy="3357586"/>
          </a:xfrm>
          <a:prstGeom prst="teardrop">
            <a:avLst/>
          </a:prstGeom>
          <a:blipFill dpi="0" rotWithShape="1">
            <a:blip r:embed="rId3"/>
            <a:srcRect/>
            <a:tile tx="0" ty="0" sx="100000" sy="100000" flip="none" algn="tl"/>
          </a:blipFill>
          <a:ln>
            <a:noFill/>
          </a:ln>
          <a:scene3d>
            <a:camera prst="orthographicFront"/>
            <a:lightRig rig="threePt" dir="t"/>
          </a:scene3d>
          <a:sp3d>
            <a:bevelT w="317500" h="355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0" y="5715016"/>
            <a:ext cx="3861955" cy="461665"/>
          </a:xfrm>
          <a:prstGeom prst="rect">
            <a:avLst/>
          </a:prstGeom>
          <a:noFill/>
        </p:spPr>
        <p:txBody>
          <a:bodyPr wrap="none" rtlCol="0">
            <a:spAutoFit/>
          </a:bodyPr>
          <a:lstStyle/>
          <a:p>
            <a:r>
              <a:rPr lang="es-ES" sz="2400" b="1" dirty="0" smtClean="0">
                <a:solidFill>
                  <a:schemeClr val="bg1"/>
                </a:solidFill>
                <a:effectLst>
                  <a:outerShdw blurRad="38100" dist="38100" dir="2700000" algn="tl">
                    <a:srgbClr val="000000">
                      <a:alpha val="43137"/>
                    </a:srgbClr>
                  </a:outerShdw>
                </a:effectLst>
                <a:latin typeface="Harrington" pitchFamily="82" charset="0"/>
              </a:rPr>
              <a:t>Francisco del Olmo -Jazmín</a:t>
            </a:r>
            <a:endParaRPr lang="es-ES" sz="2400" b="1" dirty="0">
              <a:solidFill>
                <a:schemeClr val="bg1"/>
              </a:solidFill>
              <a:effectLst>
                <a:outerShdw blurRad="38100" dist="38100" dir="2700000" algn="tl">
                  <a:srgbClr val="000000">
                    <a:alpha val="43137"/>
                  </a:srgbClr>
                </a:outerShdw>
              </a:effectLst>
              <a:latin typeface="Harrington" pitchFamily="82" charset="0"/>
            </a:endParaRPr>
          </a:p>
        </p:txBody>
      </p:sp>
      <p:sp>
        <p:nvSpPr>
          <p:cNvPr id="10" name="9 CuadroTexto"/>
          <p:cNvSpPr txBox="1"/>
          <p:nvPr/>
        </p:nvSpPr>
        <p:spPr>
          <a:xfrm>
            <a:off x="0" y="6000768"/>
            <a:ext cx="3428992" cy="584775"/>
          </a:xfrm>
          <a:prstGeom prst="rect">
            <a:avLst/>
          </a:prstGeom>
          <a:noFill/>
        </p:spPr>
        <p:txBody>
          <a:bodyPr wrap="square" rtlCol="0">
            <a:spAutoFit/>
          </a:bodyPr>
          <a:lstStyle/>
          <a:p>
            <a:r>
              <a:rPr lang="es-ES" sz="1600" b="1" u="sng" dirty="0" smtClean="0">
                <a:solidFill>
                  <a:srgbClr val="FFC000"/>
                </a:solidFill>
                <a:effectLst>
                  <a:outerShdw blurRad="38100" dist="38100" dir="2700000" algn="tl">
                    <a:srgbClr val="000000">
                      <a:alpha val="43137"/>
                    </a:srgbClr>
                  </a:outerShdw>
                </a:effectLst>
                <a:latin typeface="Harrington" pitchFamily="82" charset="0"/>
              </a:rPr>
              <a:t>Tema musical </a:t>
            </a:r>
            <a:r>
              <a:rPr lang="es-ES" sz="1600" b="1" dirty="0" smtClean="0">
                <a:solidFill>
                  <a:srgbClr val="FFC000"/>
                </a:solidFill>
                <a:effectLst>
                  <a:outerShdw blurRad="38100" dist="38100" dir="2700000" algn="tl">
                    <a:srgbClr val="000000">
                      <a:alpha val="43137"/>
                    </a:srgbClr>
                  </a:outerShdw>
                </a:effectLst>
                <a:latin typeface="Harrington" pitchFamily="82" charset="0"/>
              </a:rPr>
              <a:t>: Entre Dos Aguas</a:t>
            </a:r>
          </a:p>
          <a:p>
            <a:r>
              <a:rPr lang="es-ES" sz="1600" b="1" u="sng" dirty="0" smtClean="0">
                <a:solidFill>
                  <a:srgbClr val="FFC000"/>
                </a:solidFill>
                <a:effectLst>
                  <a:outerShdw blurRad="38100" dist="38100" dir="2700000" algn="tl">
                    <a:srgbClr val="000000">
                      <a:alpha val="43137"/>
                    </a:srgbClr>
                  </a:outerShdw>
                </a:effectLst>
                <a:latin typeface="Harrington" pitchFamily="82" charset="0"/>
              </a:rPr>
              <a:t>Interpreta:</a:t>
            </a:r>
            <a:r>
              <a:rPr lang="es-ES" sz="1600" b="1" dirty="0" smtClean="0">
                <a:solidFill>
                  <a:srgbClr val="FFC000"/>
                </a:solidFill>
                <a:effectLst>
                  <a:outerShdw blurRad="38100" dist="38100" dir="2700000" algn="tl">
                    <a:srgbClr val="000000">
                      <a:alpha val="43137"/>
                    </a:srgbClr>
                  </a:outerShdw>
                </a:effectLst>
                <a:latin typeface="Harrington" pitchFamily="82" charset="0"/>
              </a:rPr>
              <a:t> Paco De Lucía</a:t>
            </a:r>
            <a:endParaRPr lang="es-ES" sz="1600" b="1" dirty="0">
              <a:solidFill>
                <a:srgbClr val="FFC0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1+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6"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1+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9"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fltVal val="0"/>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5000"/>
                                        <p:tgtEl>
                                          <p:spTgt spid="4"/>
                                        </p:tgtEl>
                                      </p:cBhvr>
                                    </p:animEffect>
                                  </p:childTnLst>
                                </p:cTn>
                              </p:par>
                            </p:childTnLst>
                          </p:cTn>
                        </p:par>
                        <p:par>
                          <p:cTn id="28" fill="hold">
                            <p:stCondLst>
                              <p:cond delay="5000"/>
                            </p:stCondLst>
                            <p:childTnLst>
                              <p:par>
                                <p:cTn id="29" presetID="55"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strVal val="#ppt_w*0.70"/>
                                          </p:val>
                                        </p:tav>
                                        <p:tav tm="100000">
                                          <p:val>
                                            <p:strVal val="#ppt_w"/>
                                          </p:val>
                                        </p:tav>
                                      </p:tavLst>
                                    </p:anim>
                                    <p:anim calcmode="lin" valueType="num">
                                      <p:cBhvr>
                                        <p:cTn id="32" dur="1000" fill="hold"/>
                                        <p:tgtEl>
                                          <p:spTgt spid="9"/>
                                        </p:tgtEl>
                                        <p:attrNameLst>
                                          <p:attrName>ppt_h</p:attrName>
                                        </p:attrNameLst>
                                      </p:cBhvr>
                                      <p:tavLst>
                                        <p:tav tm="0">
                                          <p:val>
                                            <p:strVal val="#ppt_h"/>
                                          </p:val>
                                        </p:tav>
                                        <p:tav tm="100000">
                                          <p:val>
                                            <p:strVal val="#ppt_h"/>
                                          </p:val>
                                        </p:tav>
                                      </p:tavLst>
                                    </p:anim>
                                    <p:animEffect transition="in" filter="fade">
                                      <p:cBhvr>
                                        <p:cTn id="33" dur="1000"/>
                                        <p:tgtEl>
                                          <p:spTgt spid="9"/>
                                        </p:tgtEl>
                                      </p:cBhvr>
                                    </p:animEffect>
                                  </p:childTnLst>
                                </p:cTn>
                              </p:par>
                            </p:childTnLst>
                          </p:cTn>
                        </p:par>
                        <p:par>
                          <p:cTn id="34" fill="hold">
                            <p:stCondLst>
                              <p:cond delay="6000"/>
                            </p:stCondLst>
                            <p:childTnLst>
                              <p:par>
                                <p:cTn id="35" presetID="5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1000" fill="hold"/>
                                        <p:tgtEl>
                                          <p:spTgt spid="10"/>
                                        </p:tgtEl>
                                        <p:attrNameLst>
                                          <p:attrName>ppt_w</p:attrName>
                                        </p:attrNameLst>
                                      </p:cBhvr>
                                      <p:tavLst>
                                        <p:tav tm="0">
                                          <p:val>
                                            <p:strVal val="#ppt_w*0.70"/>
                                          </p:val>
                                        </p:tav>
                                        <p:tav tm="100000">
                                          <p:val>
                                            <p:strVal val="#ppt_w"/>
                                          </p:val>
                                        </p:tav>
                                      </p:tavLst>
                                    </p:anim>
                                    <p:anim calcmode="lin" valueType="num">
                                      <p:cBhvr>
                                        <p:cTn id="38" dur="1000" fill="hold"/>
                                        <p:tgtEl>
                                          <p:spTgt spid="10"/>
                                        </p:tgtEl>
                                        <p:attrNameLst>
                                          <p:attrName>ppt_h</p:attrName>
                                        </p:attrNameLst>
                                      </p:cBhvr>
                                      <p:tavLst>
                                        <p:tav tm="0">
                                          <p:val>
                                            <p:strVal val="#ppt_h"/>
                                          </p:val>
                                        </p:tav>
                                        <p:tav tm="100000">
                                          <p:val>
                                            <p:strVal val="#ppt_h"/>
                                          </p:val>
                                        </p:tav>
                                      </p:tavLst>
                                    </p:anim>
                                    <p:animEffect transition="in" filter="fade">
                                      <p:cBhvr>
                                        <p:cTn id="3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18000"/>
  <p:timing>
    <p:tnLst>
      <p:par>
        <p:cTn id="1" dur="indefinite" restart="never" nodeType="tmRoot"/>
      </p:par>
    </p:tnLst>
  </p:timing>
</p:sld>
</file>

<file path=ppt/theme/theme1.xml><?xml version="1.0" encoding="utf-8"?>
<a:theme xmlns:a="http://schemas.openxmlformats.org/drawingml/2006/main" name="CIUDAD ENCANTADA  CUENC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CIUDAD ENCANTADA  CUENCA</Template>
  <TotalTime>0</TotalTime>
  <Words>851</Words>
  <Application>Microsoft Office PowerPoint</Application>
  <PresentationFormat>Presentación en pantalla (4:3)</PresentationFormat>
  <Paragraphs>66</Paragraphs>
  <Slides>61</Slides>
  <Notes>0</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CIUDAD ENCANTADA  CUENCA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2012-08-18T15:03:31Z</dcterms:created>
  <dcterms:modified xsi:type="dcterms:W3CDTF">2012-08-18T15:05:30Z</dcterms:modified>
</cp:coreProperties>
</file>